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sldIdLst>
    <p:sldId id="260" r:id="rId5"/>
    <p:sldId id="258" r:id="rId6"/>
    <p:sldId id="259" r:id="rId7"/>
    <p:sldId id="271" r:id="rId8"/>
    <p:sldId id="262" r:id="rId9"/>
    <p:sldId id="267" r:id="rId10"/>
    <p:sldId id="264" r:id="rId11"/>
    <p:sldId id="268" r:id="rId12"/>
    <p:sldId id="287" r:id="rId13"/>
    <p:sldId id="263" r:id="rId14"/>
    <p:sldId id="269" r:id="rId15"/>
    <p:sldId id="286" r:id="rId16"/>
    <p:sldId id="283" r:id="rId17"/>
    <p:sldId id="284" r:id="rId18"/>
    <p:sldId id="285" r:id="rId19"/>
    <p:sldId id="288" r:id="rId20"/>
    <p:sldId id="290" r:id="rId21"/>
    <p:sldId id="289" r:id="rId22"/>
    <p:sldId id="292" r:id="rId23"/>
    <p:sldId id="291" r:id="rId24"/>
    <p:sldId id="293" r:id="rId25"/>
    <p:sldId id="265" r:id="rId26"/>
    <p:sldId id="275" r:id="rId27"/>
    <p:sldId id="270" r:id="rId28"/>
    <p:sldId id="274" r:id="rId29"/>
    <p:sldId id="273" r:id="rId30"/>
    <p:sldId id="282" r:id="rId31"/>
    <p:sldId id="272" r:id="rId32"/>
    <p:sldId id="276" r:id="rId33"/>
    <p:sldId id="280" r:id="rId34"/>
    <p:sldId id="281" r:id="rId35"/>
    <p:sldId id="266" r:id="rId36"/>
    <p:sldId id="261" r:id="rId37"/>
    <p:sldId id="294" r:id="rId38"/>
  </p:sldIdLst>
  <p:sldSz cx="24387175" cy="13716000"/>
  <p:notesSz cx="6858000" cy="9144000"/>
  <p:defaultTextStyle>
    <a:defPPr>
      <a:defRPr lang="en-US"/>
    </a:defPPr>
    <a:lvl1pPr marL="0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48" d="100"/>
          <a:sy n="48" d="100"/>
        </p:scale>
        <p:origin x="91" y="389"/>
      </p:cViewPr>
      <p:guideLst>
        <p:guide orient="horz" pos="4320"/>
        <p:guide pos="768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9038" y="4260855"/>
            <a:ext cx="20729099" cy="29400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8076" y="7772400"/>
            <a:ext cx="17071023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57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77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96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315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534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75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5/7/2018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80702" y="549280"/>
            <a:ext cx="5487114" cy="117030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359" y="549280"/>
            <a:ext cx="16054890" cy="117030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419" y="8813803"/>
            <a:ext cx="20729099" cy="2724149"/>
          </a:xfrm>
        </p:spPr>
        <p:txBody>
          <a:bodyPr anchor="t"/>
          <a:lstStyle>
            <a:lvl1pPr algn="l">
              <a:defRPr sz="10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6419" y="5813427"/>
            <a:ext cx="20729099" cy="3000373"/>
          </a:xfrm>
        </p:spPr>
        <p:txBody>
          <a:bodyPr anchor="b"/>
          <a:lstStyle>
            <a:lvl1pPr marL="0" indent="0">
              <a:buNone/>
              <a:defRPr sz="5300">
                <a:solidFill>
                  <a:schemeClr val="tx1">
                    <a:tint val="75000"/>
                  </a:schemeClr>
                </a:solidFill>
              </a:defRPr>
            </a:lvl1pPr>
            <a:lvl2pPr marL="12192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438522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3pPr>
            <a:lvl4pPr marL="3657783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4pPr>
            <a:lvl5pPr marL="4877044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5pPr>
            <a:lvl6pPr marL="6096305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6pPr>
            <a:lvl7pPr marL="7315566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7pPr>
            <a:lvl8pPr marL="8534827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8pPr>
            <a:lvl9pPr marL="9754088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359" y="3200403"/>
            <a:ext cx="10771002" cy="9051925"/>
          </a:xfrm>
        </p:spPr>
        <p:txBody>
          <a:bodyPr/>
          <a:lstStyle>
            <a:lvl1pPr>
              <a:defRPr sz="7500"/>
            </a:lvl1pPr>
            <a:lvl2pPr>
              <a:defRPr sz="6400"/>
            </a:lvl2pPr>
            <a:lvl3pPr>
              <a:defRPr sz="530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6814" y="3200403"/>
            <a:ext cx="10771002" cy="9051925"/>
          </a:xfrm>
        </p:spPr>
        <p:txBody>
          <a:bodyPr/>
          <a:lstStyle>
            <a:lvl1pPr>
              <a:defRPr sz="7500"/>
            </a:lvl1pPr>
            <a:lvl2pPr>
              <a:defRPr sz="6400"/>
            </a:lvl2pPr>
            <a:lvl3pPr>
              <a:defRPr sz="530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9" y="3070227"/>
            <a:ext cx="10775238" cy="1279525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61" indent="0">
              <a:buNone/>
              <a:defRPr sz="5300" b="1"/>
            </a:lvl2pPr>
            <a:lvl3pPr marL="2438522" indent="0">
              <a:buNone/>
              <a:defRPr sz="4800" b="1"/>
            </a:lvl3pPr>
            <a:lvl4pPr marL="3657783" indent="0">
              <a:buNone/>
              <a:defRPr sz="4300" b="1"/>
            </a:lvl4pPr>
            <a:lvl5pPr marL="4877044" indent="0">
              <a:buNone/>
              <a:defRPr sz="4300" b="1"/>
            </a:lvl5pPr>
            <a:lvl6pPr marL="6096305" indent="0">
              <a:buNone/>
              <a:defRPr sz="4300" b="1"/>
            </a:lvl6pPr>
            <a:lvl7pPr marL="7315566" indent="0">
              <a:buNone/>
              <a:defRPr sz="4300" b="1"/>
            </a:lvl7pPr>
            <a:lvl8pPr marL="8534827" indent="0">
              <a:buNone/>
              <a:defRPr sz="4300" b="1"/>
            </a:lvl8pPr>
            <a:lvl9pPr marL="9754088" indent="0">
              <a:buNone/>
              <a:defRPr sz="4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359" y="4349749"/>
            <a:ext cx="10775238" cy="7902576"/>
          </a:xfrm>
        </p:spPr>
        <p:txBody>
          <a:bodyPr/>
          <a:lstStyle>
            <a:lvl1pPr>
              <a:defRPr sz="6400"/>
            </a:lvl1pPr>
            <a:lvl2pPr>
              <a:defRPr sz="53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8356" y="3070227"/>
            <a:ext cx="10779470" cy="1279525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61" indent="0">
              <a:buNone/>
              <a:defRPr sz="5300" b="1"/>
            </a:lvl2pPr>
            <a:lvl3pPr marL="2438522" indent="0">
              <a:buNone/>
              <a:defRPr sz="4800" b="1"/>
            </a:lvl3pPr>
            <a:lvl4pPr marL="3657783" indent="0">
              <a:buNone/>
              <a:defRPr sz="4300" b="1"/>
            </a:lvl4pPr>
            <a:lvl5pPr marL="4877044" indent="0">
              <a:buNone/>
              <a:defRPr sz="4300" b="1"/>
            </a:lvl5pPr>
            <a:lvl6pPr marL="6096305" indent="0">
              <a:buNone/>
              <a:defRPr sz="4300" b="1"/>
            </a:lvl6pPr>
            <a:lvl7pPr marL="7315566" indent="0">
              <a:buNone/>
              <a:defRPr sz="4300" b="1"/>
            </a:lvl7pPr>
            <a:lvl8pPr marL="8534827" indent="0">
              <a:buNone/>
              <a:defRPr sz="4300" b="1"/>
            </a:lvl8pPr>
            <a:lvl9pPr marL="9754088" indent="0">
              <a:buNone/>
              <a:defRPr sz="4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8356" y="4349749"/>
            <a:ext cx="10779470" cy="7902576"/>
          </a:xfrm>
        </p:spPr>
        <p:txBody>
          <a:bodyPr/>
          <a:lstStyle>
            <a:lvl1pPr>
              <a:defRPr sz="6400"/>
            </a:lvl1pPr>
            <a:lvl2pPr>
              <a:defRPr sz="53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368" y="546099"/>
            <a:ext cx="8023213" cy="2324101"/>
          </a:xfrm>
        </p:spPr>
        <p:txBody>
          <a:bodyPr anchor="b"/>
          <a:lstStyle>
            <a:lvl1pPr algn="l">
              <a:defRPr sz="5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4708" y="546105"/>
            <a:ext cx="13633108" cy="11706227"/>
          </a:xfrm>
        </p:spPr>
        <p:txBody>
          <a:bodyPr/>
          <a:lstStyle>
            <a:lvl1pPr>
              <a:defRPr sz="8500"/>
            </a:lvl1pPr>
            <a:lvl2pPr>
              <a:defRPr sz="7500"/>
            </a:lvl2pPr>
            <a:lvl3pPr>
              <a:defRPr sz="6400"/>
            </a:lvl3pPr>
            <a:lvl4pPr>
              <a:defRPr sz="5300"/>
            </a:lvl4pPr>
            <a:lvl5pPr>
              <a:defRPr sz="5300"/>
            </a:lvl5pPr>
            <a:lvl6pPr>
              <a:defRPr sz="5300"/>
            </a:lvl6pPr>
            <a:lvl7pPr>
              <a:defRPr sz="5300"/>
            </a:lvl7pPr>
            <a:lvl8pPr>
              <a:defRPr sz="5300"/>
            </a:lvl8pPr>
            <a:lvl9pPr>
              <a:defRPr sz="5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368" y="2870207"/>
            <a:ext cx="8023213" cy="9382125"/>
          </a:xfrm>
        </p:spPr>
        <p:txBody>
          <a:bodyPr/>
          <a:lstStyle>
            <a:lvl1pPr marL="0" indent="0">
              <a:buNone/>
              <a:defRPr sz="3700"/>
            </a:lvl1pPr>
            <a:lvl2pPr marL="1219261" indent="0">
              <a:buNone/>
              <a:defRPr sz="3200"/>
            </a:lvl2pPr>
            <a:lvl3pPr marL="2438522" indent="0">
              <a:buNone/>
              <a:defRPr sz="2700"/>
            </a:lvl3pPr>
            <a:lvl4pPr marL="3657783" indent="0">
              <a:buNone/>
              <a:defRPr sz="2400"/>
            </a:lvl4pPr>
            <a:lvl5pPr marL="4877044" indent="0">
              <a:buNone/>
              <a:defRPr sz="2400"/>
            </a:lvl5pPr>
            <a:lvl6pPr marL="6096305" indent="0">
              <a:buNone/>
              <a:defRPr sz="2400"/>
            </a:lvl6pPr>
            <a:lvl7pPr marL="7315566" indent="0">
              <a:buNone/>
              <a:defRPr sz="2400"/>
            </a:lvl7pPr>
            <a:lvl8pPr marL="8534827" indent="0">
              <a:buNone/>
              <a:defRPr sz="2400"/>
            </a:lvl8pPr>
            <a:lvl9pPr marL="9754088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0057" y="9601203"/>
            <a:ext cx="14632305" cy="1133477"/>
          </a:xfrm>
        </p:spPr>
        <p:txBody>
          <a:bodyPr anchor="b"/>
          <a:lstStyle>
            <a:lvl1pPr algn="l">
              <a:defRPr sz="5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80057" y="1225549"/>
            <a:ext cx="14632305" cy="8229600"/>
          </a:xfrm>
        </p:spPr>
        <p:txBody>
          <a:bodyPr/>
          <a:lstStyle>
            <a:lvl1pPr marL="0" indent="0">
              <a:buNone/>
              <a:defRPr sz="8500"/>
            </a:lvl1pPr>
            <a:lvl2pPr marL="1219261" indent="0">
              <a:buNone/>
              <a:defRPr sz="7500"/>
            </a:lvl2pPr>
            <a:lvl3pPr marL="2438522" indent="0">
              <a:buNone/>
              <a:defRPr sz="6400"/>
            </a:lvl3pPr>
            <a:lvl4pPr marL="3657783" indent="0">
              <a:buNone/>
              <a:defRPr sz="5300"/>
            </a:lvl4pPr>
            <a:lvl5pPr marL="4877044" indent="0">
              <a:buNone/>
              <a:defRPr sz="5300"/>
            </a:lvl5pPr>
            <a:lvl6pPr marL="6096305" indent="0">
              <a:buNone/>
              <a:defRPr sz="5300"/>
            </a:lvl6pPr>
            <a:lvl7pPr marL="7315566" indent="0">
              <a:buNone/>
              <a:defRPr sz="5300"/>
            </a:lvl7pPr>
            <a:lvl8pPr marL="8534827" indent="0">
              <a:buNone/>
              <a:defRPr sz="5300"/>
            </a:lvl8pPr>
            <a:lvl9pPr marL="9754088" indent="0">
              <a:buNone/>
              <a:defRPr sz="5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80057" y="10734679"/>
            <a:ext cx="14632305" cy="1609725"/>
          </a:xfrm>
        </p:spPr>
        <p:txBody>
          <a:bodyPr/>
          <a:lstStyle>
            <a:lvl1pPr marL="0" indent="0">
              <a:buNone/>
              <a:defRPr sz="3700"/>
            </a:lvl1pPr>
            <a:lvl2pPr marL="1219261" indent="0">
              <a:buNone/>
              <a:defRPr sz="3200"/>
            </a:lvl2pPr>
            <a:lvl3pPr marL="2438522" indent="0">
              <a:buNone/>
              <a:defRPr sz="2700"/>
            </a:lvl3pPr>
            <a:lvl4pPr marL="3657783" indent="0">
              <a:buNone/>
              <a:defRPr sz="2400"/>
            </a:lvl4pPr>
            <a:lvl5pPr marL="4877044" indent="0">
              <a:buNone/>
              <a:defRPr sz="2400"/>
            </a:lvl5pPr>
            <a:lvl6pPr marL="6096305" indent="0">
              <a:buNone/>
              <a:defRPr sz="2400"/>
            </a:lvl6pPr>
            <a:lvl7pPr marL="7315566" indent="0">
              <a:buNone/>
              <a:defRPr sz="2400"/>
            </a:lvl7pPr>
            <a:lvl8pPr marL="8534827" indent="0">
              <a:buNone/>
              <a:defRPr sz="2400"/>
            </a:lvl8pPr>
            <a:lvl9pPr marL="9754088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359" y="549277"/>
            <a:ext cx="21948458" cy="2286000"/>
          </a:xfrm>
          <a:prstGeom prst="rect">
            <a:avLst/>
          </a:prstGeom>
        </p:spPr>
        <p:txBody>
          <a:bodyPr vert="horz" lIns="243852" tIns="121926" rIns="243852" bIns="12192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9" y="3200403"/>
            <a:ext cx="21948458" cy="9051925"/>
          </a:xfrm>
          <a:prstGeom prst="rect">
            <a:avLst/>
          </a:prstGeom>
        </p:spPr>
        <p:txBody>
          <a:bodyPr vert="horz" lIns="243852" tIns="121926" rIns="243852" bIns="1219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359" y="12712704"/>
            <a:ext cx="5690341" cy="730251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2285" y="12712704"/>
            <a:ext cx="7722605" cy="730251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7475" y="12712704"/>
            <a:ext cx="5690341" cy="730251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1219261" rtl="0" eaLnBrk="1" latinLnBrk="0" hangingPunct="1">
        <a:spcBef>
          <a:spcPct val="0"/>
        </a:spcBef>
        <a:buNone/>
        <a:defRPr sz="11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46" indent="-914446" algn="l" defTabSz="1219261" rtl="0" eaLnBrk="1" latinLnBrk="0" hangingPunct="1">
        <a:spcBef>
          <a:spcPct val="20000"/>
        </a:spcBef>
        <a:buFont typeface="Arial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1981299" indent="-762038" algn="l" defTabSz="1219261" rtl="0" eaLnBrk="1" latinLnBrk="0" hangingPunct="1">
        <a:spcBef>
          <a:spcPct val="20000"/>
        </a:spcBef>
        <a:buFont typeface="Arial"/>
        <a:buChar char="–"/>
        <a:defRPr sz="75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152" indent="-609630" algn="l" defTabSz="1219261" rtl="0" eaLnBrk="1" latinLnBrk="0" hangingPunct="1">
        <a:spcBef>
          <a:spcPct val="20000"/>
        </a:spcBef>
        <a:buFont typeface="Arial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4267413" indent="-609630" algn="l" defTabSz="1219261" rtl="0" eaLnBrk="1" latinLnBrk="0" hangingPunct="1">
        <a:spcBef>
          <a:spcPct val="20000"/>
        </a:spcBef>
        <a:buFont typeface="Arial"/>
        <a:buChar char="–"/>
        <a:defRPr sz="53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674" indent="-609630" algn="l" defTabSz="1219261" rtl="0" eaLnBrk="1" latinLnBrk="0" hangingPunct="1">
        <a:spcBef>
          <a:spcPct val="20000"/>
        </a:spcBef>
        <a:buFont typeface="Arial"/>
        <a:buChar char="»"/>
        <a:defRPr sz="53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935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5196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457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718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61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522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783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7044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305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566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827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4088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1.png"/><Relationship Id="rId7" Type="http://schemas.microsoft.com/office/2007/relationships/hdphoto" Target="../media/hdphoto2.wdp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034" y="-406400"/>
            <a:ext cx="25290405" cy="14224000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-67744" y="3885111"/>
            <a:ext cx="25290404" cy="1507307"/>
          </a:xfrm>
          <a:prstGeom prst="rect">
            <a:avLst/>
          </a:prstGeom>
        </p:spPr>
        <p:txBody>
          <a:bodyPr vert="horz" lIns="243852" tIns="121926" rIns="243852" bIns="121926" rtlCol="0" anchor="ctr">
            <a:noAutofit/>
          </a:bodyPr>
          <a:lstStyle>
            <a:lvl1pPr algn="ctr" defTabSz="1219261" rtl="0" eaLnBrk="1" latinLnBrk="0" hangingPunct="1">
              <a:spcBef>
                <a:spcPct val="0"/>
              </a:spcBef>
              <a:buNone/>
              <a:defRPr sz="117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solidFill>
                  <a:schemeClr val="bg1"/>
                </a:solidFill>
                <a:latin typeface="FuturaBT Book"/>
                <a:cs typeface="FuturaBT Book"/>
              </a:rPr>
              <a:t>Blood Cell Image Classification Using Neural Networks</a:t>
            </a: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-67744" y="6642474"/>
            <a:ext cx="25290404" cy="1116864"/>
          </a:xfrm>
          <a:prstGeom prst="rect">
            <a:avLst/>
          </a:prstGeom>
        </p:spPr>
        <p:txBody>
          <a:bodyPr vert="horz" lIns="243852" tIns="121926" rIns="243852" bIns="121926" rtlCol="0">
            <a:noAutofit/>
          </a:bodyPr>
          <a:lstStyle>
            <a:lvl1pPr marL="0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8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219261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7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2438522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6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3657783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4877044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6096305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7315566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8534827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9754088" indent="0" algn="ctr" defTabSz="1219261" rtl="0" eaLnBrk="1" latinLnBrk="0" hangingPunct="1">
              <a:spcBef>
                <a:spcPct val="20000"/>
              </a:spcBef>
              <a:buFont typeface="Arial"/>
              <a:buNone/>
              <a:defRPr sz="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i="1" dirty="0">
                <a:solidFill>
                  <a:srgbClr val="FFFFFF"/>
                </a:solidFill>
                <a:latin typeface="Tisa Offc"/>
                <a:cs typeface="Tisa Offc"/>
              </a:rPr>
              <a:t>Brian Martinez</a:t>
            </a:r>
          </a:p>
          <a:p>
            <a:r>
              <a:rPr lang="en-US" sz="7200" i="1" dirty="0">
                <a:solidFill>
                  <a:srgbClr val="FFFFFF"/>
                </a:solidFill>
                <a:latin typeface="Tisa Offc"/>
                <a:cs typeface="Tisa Offc"/>
              </a:rPr>
              <a:t>Ian Marquez</a:t>
            </a:r>
          </a:p>
        </p:txBody>
      </p:sp>
      <p:pic>
        <p:nvPicPr>
          <p:cNvPr id="4" name="Picture 3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3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Machine Learning Approach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029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1114613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Use Neural Network to accurately determine blood cell types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</a:t>
            </a:r>
          </a:p>
        </p:txBody>
      </p:sp>
    </p:spTree>
    <p:extLst>
      <p:ext uri="{BB962C8B-B14F-4D97-AF65-F5344CB8AC3E}">
        <p14:creationId xmlns:p14="http://schemas.microsoft.com/office/powerpoint/2010/main" val="326094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7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1114613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Use Neural Network </a:t>
            </a:r>
            <a:r>
              <a:rPr lang="en-US" sz="5400" b="1" u="sng" dirty="0">
                <a:solidFill>
                  <a:schemeClr val="tx1"/>
                </a:solidFill>
                <a:latin typeface="Tisa Offc"/>
                <a:cs typeface="Tisa Offc"/>
              </a:rPr>
              <a:t>effectively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to accurately determine blood cell types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0"/>
            <a:ext cx="20729099" cy="2528099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Approach-</a:t>
            </a:r>
          </a:p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Pitfalls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512016-8FC5-41E6-A63F-2096D65B2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626" y="5375468"/>
            <a:ext cx="6096000" cy="45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FB0DA7-48FE-4C7A-B5DE-BFE39657B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8160" y="5375468"/>
            <a:ext cx="6096000" cy="457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AAC956-140E-4740-AB4C-D51AB0ABF1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68531" y="5416374"/>
            <a:ext cx="6096000" cy="457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1FBADB-F9A7-4CD4-83E4-3C177C6DDB53}"/>
              </a:ext>
            </a:extLst>
          </p:cNvPr>
          <p:cNvSpPr txBox="1"/>
          <p:nvPr/>
        </p:nvSpPr>
        <p:spPr>
          <a:xfrm>
            <a:off x="1178626" y="10293927"/>
            <a:ext cx="62058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-20 Iterations</a:t>
            </a:r>
          </a:p>
          <a:p>
            <a:r>
              <a:rPr lang="en-US" dirty="0"/>
              <a:t>-Conservative Ascending Gradient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F4DFEE-C7F2-41AD-94CA-43E2D3889EFD}"/>
              </a:ext>
            </a:extLst>
          </p:cNvPr>
          <p:cNvSpPr txBox="1"/>
          <p:nvPr/>
        </p:nvSpPr>
        <p:spPr>
          <a:xfrm>
            <a:off x="8668160" y="10293927"/>
            <a:ext cx="6096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Iterations</a:t>
            </a:r>
          </a:p>
          <a:p>
            <a:r>
              <a:rPr lang="en-US" dirty="0"/>
              <a:t>-High loss</a:t>
            </a:r>
          </a:p>
          <a:p>
            <a:r>
              <a:rPr lang="en-US" dirty="0"/>
              <a:t>-Artifacts generated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7D3B6D-6F89-44E9-B628-EB8DAC10565A}"/>
              </a:ext>
            </a:extLst>
          </p:cNvPr>
          <p:cNvSpPr txBox="1"/>
          <p:nvPr/>
        </p:nvSpPr>
        <p:spPr>
          <a:xfrm>
            <a:off x="16268530" y="10293927"/>
            <a:ext cx="63975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120 Iterations</a:t>
            </a:r>
          </a:p>
          <a:p>
            <a:r>
              <a:rPr lang="en-US" dirty="0"/>
              <a:t>-Artifact Persistent</a:t>
            </a:r>
          </a:p>
          <a:p>
            <a:r>
              <a:rPr lang="en-US" dirty="0"/>
              <a:t>-Destructive interference  </a:t>
            </a:r>
          </a:p>
        </p:txBody>
      </p:sp>
    </p:spTree>
    <p:extLst>
      <p:ext uri="{BB962C8B-B14F-4D97-AF65-F5344CB8AC3E}">
        <p14:creationId xmlns:p14="http://schemas.microsoft.com/office/powerpoint/2010/main" val="477293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1447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 –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Trade Study</a:t>
            </a:r>
          </a:p>
        </p:txBody>
      </p:sp>
      <p:pic>
        <p:nvPicPr>
          <p:cNvPr id="1026" name="Picture 2" descr="https://s3.amazonaws.com/keras.io/img/keras-logo-2018-large-1200.png">
            <a:extLst>
              <a:ext uri="{FF2B5EF4-FFF2-40B4-BE49-F238E27FC236}">
                <a16:creationId xmlns:a16="http://schemas.microsoft.com/office/drawing/2014/main" id="{3C9EC798-9042-4EBF-B7D3-2422B451E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862" y="5730880"/>
            <a:ext cx="114300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@tensorflow">
            <a:extLst>
              <a:ext uri="{FF2B5EF4-FFF2-40B4-BE49-F238E27FC236}">
                <a16:creationId xmlns:a16="http://schemas.microsoft.com/office/drawing/2014/main" id="{5F329105-D2A0-4F0D-BF88-FAC56FDDD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2268" y="3772133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simplecore.intel.com/nervana/wp-content/uploads/sites/53/2017/06/Screen-Shot-2017-07-12-at-8.00.04-PM.png">
            <a:extLst>
              <a:ext uri="{FF2B5EF4-FFF2-40B4-BE49-F238E27FC236}">
                <a16:creationId xmlns:a16="http://schemas.microsoft.com/office/drawing/2014/main" id="{8B1EA54E-E42D-453F-A0D5-A23D067C6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13808" y1="42251" x2="13808" y2="42251"/>
                        <a14:foregroundMark x1="43305" y1="41882" x2="43305" y2="41882"/>
                        <a14:foregroundMark x1="60669" y1="53137" x2="60669" y2="53137"/>
                        <a14:foregroundMark x1="67259" y1="47417" x2="67259" y2="47417"/>
                        <a14:foregroundMark x1="82218" y1="44465" x2="82218" y2="444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3531" y="6630986"/>
            <a:ext cx="5185774" cy="2940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cntk logo">
            <a:extLst>
              <a:ext uri="{FF2B5EF4-FFF2-40B4-BE49-F238E27FC236}">
                <a16:creationId xmlns:a16="http://schemas.microsoft.com/office/drawing/2014/main" id="{ED412377-C3E4-4004-BE03-DF128828A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7893" y="9755276"/>
            <a:ext cx="2619375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876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1447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 –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Trade Study</a:t>
            </a:r>
          </a:p>
        </p:txBody>
      </p:sp>
      <p:pic>
        <p:nvPicPr>
          <p:cNvPr id="1026" name="Picture 2" descr="https://s3.amazonaws.com/keras.io/img/keras-logo-2018-large-1200.png">
            <a:extLst>
              <a:ext uri="{FF2B5EF4-FFF2-40B4-BE49-F238E27FC236}">
                <a16:creationId xmlns:a16="http://schemas.microsoft.com/office/drawing/2014/main" id="{3C9EC798-9042-4EBF-B7D3-2422B451E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862" y="4719738"/>
            <a:ext cx="114300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@tensorflow">
            <a:extLst>
              <a:ext uri="{FF2B5EF4-FFF2-40B4-BE49-F238E27FC236}">
                <a16:creationId xmlns:a16="http://schemas.microsoft.com/office/drawing/2014/main" id="{5F329105-D2A0-4F0D-BF88-FAC56FDDD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038" y="8493321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F7243E-1DDC-4D25-A86A-BB517594DA37}"/>
              </a:ext>
            </a:extLst>
          </p:cNvPr>
          <p:cNvSpPr txBox="1"/>
          <p:nvPr/>
        </p:nvSpPr>
        <p:spPr>
          <a:xfrm>
            <a:off x="13259038" y="4260855"/>
            <a:ext cx="1039344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Tx/>
              <a:buChar char="-"/>
            </a:pPr>
            <a:r>
              <a:rPr lang="en-US" sz="5400" dirty="0"/>
              <a:t>More Support for NVIDIA GPUs</a:t>
            </a:r>
          </a:p>
          <a:p>
            <a:pPr marL="685800" indent="-685800">
              <a:buFontTx/>
              <a:buChar char="-"/>
            </a:pPr>
            <a:r>
              <a:rPr lang="en-US" sz="5400" dirty="0" err="1"/>
              <a:t>Keras</a:t>
            </a:r>
            <a:r>
              <a:rPr lang="en-US" sz="5400" dirty="0"/>
              <a:t> allowed for high level development and implementation</a:t>
            </a:r>
          </a:p>
          <a:p>
            <a:pPr marL="685800" indent="-685800">
              <a:buFontTx/>
              <a:buChar char="-"/>
            </a:pPr>
            <a:r>
              <a:rPr lang="en-US" sz="5400" dirty="0"/>
              <a:t>Linux and Windows 10  compatible libraries</a:t>
            </a:r>
          </a:p>
        </p:txBody>
      </p:sp>
    </p:spTree>
    <p:extLst>
      <p:ext uri="{BB962C8B-B14F-4D97-AF65-F5344CB8AC3E}">
        <p14:creationId xmlns:p14="http://schemas.microsoft.com/office/powerpoint/2010/main" val="4269451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A87CD4-C788-47E3-885F-4A5E847A5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NVIDA T1070 GPU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32 Gb RAM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Ubuntu 17.10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Anaconda Environment</a:t>
            </a:r>
            <a:endParaRPr lang="en-US" sz="43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300" dirty="0" err="1"/>
              <a:t>Keras</a:t>
            </a:r>
            <a:r>
              <a:rPr lang="en-US" sz="4300" dirty="0"/>
              <a:t> Development Library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300" dirty="0"/>
              <a:t>Tensor Flow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300" dirty="0"/>
              <a:t>NVIDA CUDA Toolkit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300" dirty="0"/>
              <a:t>NVIDA </a:t>
            </a:r>
            <a:r>
              <a:rPr lang="en-US" sz="4300" dirty="0" err="1"/>
              <a:t>cuDNN</a:t>
            </a:r>
            <a:endParaRPr lang="en-US" sz="48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Machine Learning Approach –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Development Rig</a:t>
            </a:r>
          </a:p>
        </p:txBody>
      </p:sp>
      <p:pic>
        <p:nvPicPr>
          <p:cNvPr id="10" name="Picture 2" descr="https://s3.amazonaws.com/keras.io/img/keras-logo-2018-large-1200.png">
            <a:extLst>
              <a:ext uri="{FF2B5EF4-FFF2-40B4-BE49-F238E27FC236}">
                <a16:creationId xmlns:a16="http://schemas.microsoft.com/office/drawing/2014/main" id="{D9B14F1A-1A43-431A-8B63-766673DE3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9729" y="6755513"/>
            <a:ext cx="5636819" cy="1634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@tensorflow">
            <a:extLst>
              <a:ext uri="{FF2B5EF4-FFF2-40B4-BE49-F238E27FC236}">
                <a16:creationId xmlns:a16="http://schemas.microsoft.com/office/drawing/2014/main" id="{56B6C64C-3088-40D1-8A7E-589A8A7AA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4885" y="759907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anaconda logo">
            <a:extLst>
              <a:ext uri="{FF2B5EF4-FFF2-40B4-BE49-F238E27FC236}">
                <a16:creationId xmlns:a16="http://schemas.microsoft.com/office/drawing/2014/main" id="{D529C204-B412-4E6A-B159-DB6ED3BAA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3345" y="4472876"/>
            <a:ext cx="4257675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Ubuntu 17.10 logo">
            <a:extLst>
              <a:ext uri="{FF2B5EF4-FFF2-40B4-BE49-F238E27FC236}">
                <a16:creationId xmlns:a16="http://schemas.microsoft.com/office/drawing/2014/main" id="{63FE359F-4544-4942-9F39-C151D4083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692" b="98462" l="1766" r="95506">
                        <a14:foregroundMark x1="31461" y1="34615" x2="31461" y2="34615"/>
                        <a14:foregroundMark x1="6260" y1="47308" x2="6260" y2="47308"/>
                        <a14:foregroundMark x1="6902" y1="87308" x2="6902" y2="87308"/>
                        <a14:foregroundMark x1="10273" y1="85769" x2="10273" y2="85769"/>
                        <a14:foregroundMark x1="17335" y1="88077" x2="17335" y2="88077"/>
                        <a14:foregroundMark x1="13965" y1="88077" x2="13965" y2="88077"/>
                        <a14:foregroundMark x1="6260" y1="98846" x2="6260" y2="98846"/>
                        <a14:foregroundMark x1="1766" y1="90385" x2="1766" y2="90385"/>
                        <a14:foregroundMark x1="24719" y1="86923" x2="24719" y2="86923"/>
                        <a14:foregroundMark x1="34350" y1="85385" x2="34350" y2="85385"/>
                        <a14:foregroundMark x1="40610" y1="86538" x2="40610" y2="86538"/>
                        <a14:foregroundMark x1="58748" y1="83077" x2="58748" y2="83077"/>
                        <a14:foregroundMark x1="65169" y1="79615" x2="65169" y2="79615"/>
                        <a14:foregroundMark x1="73997" y1="97308" x2="73997" y2="97308"/>
                        <a14:foregroundMark x1="81380" y1="93077" x2="81380" y2="93077"/>
                        <a14:foregroundMark x1="88925" y1="89231" x2="88925" y2="89231"/>
                        <a14:foregroundMark x1="86356" y1="88462" x2="86356" y2="88462"/>
                        <a14:foregroundMark x1="90851" y1="63846" x2="90851" y2="63846"/>
                        <a14:foregroundMark x1="95506" y1="69615" x2="95506" y2="69615"/>
                        <a14:foregroundMark x1="69021" y1="9231" x2="69021" y2="9231"/>
                        <a14:foregroundMark x1="48475" y1="7308" x2="48475" y2="7308"/>
                        <a14:foregroundMark x1="43339" y1="6538" x2="43339" y2="6538"/>
                        <a14:foregroundMark x1="69342" y1="4615" x2="69342" y2="4615"/>
                        <a14:foregroundMark x1="48475" y1="2692" x2="48475" y2="26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0325" y="2655947"/>
            <a:ext cx="5934075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lated image">
            <a:extLst>
              <a:ext uri="{FF2B5EF4-FFF2-40B4-BE49-F238E27FC236}">
                <a16:creationId xmlns:a16="http://schemas.microsoft.com/office/drawing/2014/main" id="{12694D69-229E-4082-8B5A-3F9DAEA9D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4239" y="8708941"/>
            <a:ext cx="3622512" cy="311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NVIDIA CuDNN">
            <a:extLst>
              <a:ext uri="{FF2B5EF4-FFF2-40B4-BE49-F238E27FC236}">
                <a16:creationId xmlns:a16="http://schemas.microsoft.com/office/drawing/2014/main" id="{8F6AB7AC-2062-45F9-A4C7-7FFE399B9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4939" y="10107928"/>
            <a:ext cx="381000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2846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6" name="Text Placeholder 5">
            <a:extLst>
              <a:ext uri="{FF2B5EF4-FFF2-40B4-BE49-F238E27FC236}">
                <a16:creationId xmlns:a16="http://schemas.microsoft.com/office/drawing/2014/main" id="{720A09B5-2E2C-45B0-AD3D-447FF8C16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pPr marL="914400" indent="-914400">
              <a:buAutoNum type="arabicPlain" startAt="64"/>
            </a:pPr>
            <a:r>
              <a:rPr lang="en-US" sz="6000" dirty="0"/>
              <a:t>3x3 filters</a:t>
            </a:r>
          </a:p>
          <a:p>
            <a:r>
              <a:rPr lang="en-US" sz="6000" dirty="0"/>
              <a:t>Detect </a:t>
            </a:r>
            <a:r>
              <a:rPr lang="en-US" sz="6000" dirty="0" err="1"/>
              <a:t>ReLU</a:t>
            </a:r>
            <a:r>
              <a:rPr lang="en-US" sz="6000" dirty="0"/>
              <a:t> activation </a:t>
            </a:r>
          </a:p>
        </p:txBody>
      </p:sp>
    </p:spTree>
    <p:extLst>
      <p:ext uri="{BB962C8B-B14F-4D97-AF65-F5344CB8AC3E}">
        <p14:creationId xmlns:p14="http://schemas.microsoft.com/office/powerpoint/2010/main" val="3526175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C846D68A-58A4-4DD4-A432-C46F4EC18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r>
              <a:rPr lang="en-US" sz="6000" dirty="0"/>
              <a:t>2x2 Pool size, </a:t>
            </a:r>
            <a:br>
              <a:rPr lang="en-US" sz="6000" dirty="0"/>
            </a:br>
            <a:r>
              <a:rPr lang="en-US" sz="6000" dirty="0"/>
              <a:t>border detection </a:t>
            </a:r>
          </a:p>
        </p:txBody>
      </p:sp>
    </p:spTree>
    <p:extLst>
      <p:ext uri="{BB962C8B-B14F-4D97-AF65-F5344CB8AC3E}">
        <p14:creationId xmlns:p14="http://schemas.microsoft.com/office/powerpoint/2010/main" val="1215123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84DDD-05E3-430F-9411-E2839793E555}"/>
              </a:ext>
            </a:extLst>
          </p:cNvPr>
          <p:cNvSpPr/>
          <p:nvPr/>
        </p:nvSpPr>
        <p:spPr>
          <a:xfrm>
            <a:off x="11454064" y="6423272"/>
            <a:ext cx="12224084" cy="1171074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76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52810A4A-BCC3-4B96-95DB-37C8A6FDA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726737" cy="8198492"/>
          </a:xfrm>
        </p:spPr>
        <p:txBody>
          <a:bodyPr>
            <a:normAutofit/>
          </a:bodyPr>
          <a:lstStyle/>
          <a:p>
            <a:r>
              <a:rPr lang="en-US" sz="6000" dirty="0"/>
              <a:t>0.25 rate of Zeroing inputs</a:t>
            </a:r>
            <a:br>
              <a:rPr lang="en-US" sz="6000" dirty="0"/>
            </a:br>
            <a:r>
              <a:rPr lang="en-US" sz="6000" dirty="0"/>
              <a:t>	Prevent Overfitting</a:t>
            </a:r>
          </a:p>
          <a:p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60177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84DDD-05E3-430F-9411-E2839793E555}"/>
              </a:ext>
            </a:extLst>
          </p:cNvPr>
          <p:cNvSpPr/>
          <p:nvPr/>
        </p:nvSpPr>
        <p:spPr>
          <a:xfrm>
            <a:off x="11454064" y="6423272"/>
            <a:ext cx="12224084" cy="1171074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76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A2DB97-F847-40AD-9430-1C5B44728413}"/>
              </a:ext>
            </a:extLst>
          </p:cNvPr>
          <p:cNvSpPr/>
          <p:nvPr/>
        </p:nvSpPr>
        <p:spPr>
          <a:xfrm>
            <a:off x="11454064" y="8199139"/>
            <a:ext cx="12224084" cy="1171074"/>
          </a:xfrm>
          <a:prstGeom prst="rect">
            <a:avLst/>
          </a:prstGeom>
          <a:gradFill>
            <a:gsLst>
              <a:gs pos="0">
                <a:schemeClr val="tx2">
                  <a:lumMod val="40000"/>
                  <a:lumOff val="60000"/>
                </a:schemeClr>
              </a:gs>
              <a:gs pos="76000">
                <a:schemeClr val="accent6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Flatten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52810A4A-BCC3-4B96-95DB-37C8A6FDA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r>
              <a:rPr lang="en-US" sz="6000" dirty="0"/>
              <a:t>Reduce input </a:t>
            </a:r>
          </a:p>
          <a:p>
            <a:r>
              <a:rPr lang="en-US" sz="6000" dirty="0"/>
              <a:t>	N x 1</a:t>
            </a:r>
          </a:p>
        </p:txBody>
      </p:sp>
    </p:spTree>
    <p:extLst>
      <p:ext uri="{BB962C8B-B14F-4D97-AF65-F5344CB8AC3E}">
        <p14:creationId xmlns:p14="http://schemas.microsoft.com/office/powerpoint/2010/main" val="3563418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6516091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Introduction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Understanding the Problem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Data and Data Processing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Machine Learning Approach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Results and Analysis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Discussion and Future Work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66622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84DDD-05E3-430F-9411-E2839793E555}"/>
              </a:ext>
            </a:extLst>
          </p:cNvPr>
          <p:cNvSpPr/>
          <p:nvPr/>
        </p:nvSpPr>
        <p:spPr>
          <a:xfrm>
            <a:off x="11454064" y="6423272"/>
            <a:ext cx="12224084" cy="1171074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76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A2DB97-F847-40AD-9430-1C5B44728413}"/>
              </a:ext>
            </a:extLst>
          </p:cNvPr>
          <p:cNvSpPr/>
          <p:nvPr/>
        </p:nvSpPr>
        <p:spPr>
          <a:xfrm>
            <a:off x="11454064" y="8199139"/>
            <a:ext cx="12224084" cy="1171074"/>
          </a:xfrm>
          <a:prstGeom prst="rect">
            <a:avLst/>
          </a:prstGeom>
          <a:gradFill>
            <a:gsLst>
              <a:gs pos="0">
                <a:schemeClr val="tx2">
                  <a:lumMod val="40000"/>
                  <a:lumOff val="60000"/>
                </a:schemeClr>
              </a:gs>
              <a:gs pos="76000">
                <a:schemeClr val="accent6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Flatten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DE5F8C-A34F-47B0-8B6F-89F884828326}"/>
              </a:ext>
            </a:extLst>
          </p:cNvPr>
          <p:cNvSpPr/>
          <p:nvPr/>
        </p:nvSpPr>
        <p:spPr>
          <a:xfrm>
            <a:off x="11454064" y="9975006"/>
            <a:ext cx="12224084" cy="1171074"/>
          </a:xfrm>
          <a:prstGeom prst="rect">
            <a:avLst/>
          </a:prstGeom>
          <a:gradFill>
            <a:gsLst>
              <a:gs pos="0">
                <a:schemeClr val="bg2">
                  <a:lumMod val="50000"/>
                </a:schemeClr>
              </a:gs>
              <a:gs pos="76000">
                <a:schemeClr val="tx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52810A4A-BCC3-4B96-95DB-37C8A6FDA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855074" cy="8198492"/>
          </a:xfrm>
        </p:spPr>
        <p:txBody>
          <a:bodyPr>
            <a:normAutofit/>
          </a:bodyPr>
          <a:lstStyle/>
          <a:p>
            <a:r>
              <a:rPr lang="en-US" sz="6000" dirty="0"/>
              <a:t>0.5 rate of Zeroing inputs</a:t>
            </a:r>
            <a:br>
              <a:rPr lang="en-US" sz="6000" dirty="0"/>
            </a:br>
            <a:r>
              <a:rPr lang="en-US" sz="6000" dirty="0"/>
              <a:t>	Prevent Overfitting</a:t>
            </a:r>
          </a:p>
        </p:txBody>
      </p:sp>
    </p:spTree>
    <p:extLst>
      <p:ext uri="{BB962C8B-B14F-4D97-AF65-F5344CB8AC3E}">
        <p14:creationId xmlns:p14="http://schemas.microsoft.com/office/powerpoint/2010/main" val="3066144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5840" y="704088"/>
            <a:ext cx="20729099" cy="2928048"/>
          </a:xfrm>
          <a:prstGeom prst="rect">
            <a:avLst/>
          </a:prstGeom>
        </p:spPr>
        <p:txBody>
          <a:bodyPr vert="horz" lIns="217490" tIns="108745" rIns="217490" bIns="108745" rtlCol="0" anchor="ctr">
            <a:sp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NN Architecture</a:t>
            </a:r>
            <a:b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</a:br>
            <a:endParaRPr lang="en-US" sz="88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C887FF-E0D7-410E-B4D8-DF5593D3FEC2}"/>
              </a:ext>
            </a:extLst>
          </p:cNvPr>
          <p:cNvSpPr/>
          <p:nvPr/>
        </p:nvSpPr>
        <p:spPr>
          <a:xfrm>
            <a:off x="11454064" y="3176263"/>
            <a:ext cx="12224084" cy="1171074"/>
          </a:xfrm>
          <a:prstGeom prst="rect">
            <a:avLst/>
          </a:prstGeom>
          <a:gradFill>
            <a:gsLst>
              <a:gs pos="81818">
                <a:schemeClr val="accent3">
                  <a:lumMod val="40000"/>
                  <a:lumOff val="60000"/>
                </a:schemeClr>
              </a:gs>
              <a:gs pos="0">
                <a:schemeClr val="accent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2D Convolutional Layer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24E822-B37A-4683-BC68-91BE154E5A9C}"/>
              </a:ext>
            </a:extLst>
          </p:cNvPr>
          <p:cNvSpPr/>
          <p:nvPr/>
        </p:nvSpPr>
        <p:spPr>
          <a:xfrm>
            <a:off x="11454064" y="4867188"/>
            <a:ext cx="12224084" cy="1171074"/>
          </a:xfrm>
          <a:prstGeom prst="rect">
            <a:avLst/>
          </a:prstGeom>
          <a:gradFill>
            <a:gsLst>
              <a:gs pos="96000">
                <a:schemeClr val="accent2">
                  <a:lumMod val="40000"/>
                  <a:lumOff val="60000"/>
                </a:schemeClr>
              </a:gs>
              <a:gs pos="12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Max Pooling (Spatial)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C84DDD-05E3-430F-9411-E2839793E555}"/>
              </a:ext>
            </a:extLst>
          </p:cNvPr>
          <p:cNvSpPr/>
          <p:nvPr/>
        </p:nvSpPr>
        <p:spPr>
          <a:xfrm>
            <a:off x="11454064" y="6423272"/>
            <a:ext cx="12224084" cy="1171074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76000">
                <a:schemeClr val="accent4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A2DB97-F847-40AD-9430-1C5B44728413}"/>
              </a:ext>
            </a:extLst>
          </p:cNvPr>
          <p:cNvSpPr/>
          <p:nvPr/>
        </p:nvSpPr>
        <p:spPr>
          <a:xfrm>
            <a:off x="11454064" y="8199139"/>
            <a:ext cx="12224084" cy="1171074"/>
          </a:xfrm>
          <a:prstGeom prst="rect">
            <a:avLst/>
          </a:prstGeom>
          <a:gradFill>
            <a:gsLst>
              <a:gs pos="0">
                <a:schemeClr val="tx2">
                  <a:lumMod val="40000"/>
                  <a:lumOff val="60000"/>
                </a:schemeClr>
              </a:gs>
              <a:gs pos="76000">
                <a:schemeClr val="accent6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Flatten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DE5F8C-A34F-47B0-8B6F-89F884828326}"/>
              </a:ext>
            </a:extLst>
          </p:cNvPr>
          <p:cNvSpPr/>
          <p:nvPr/>
        </p:nvSpPr>
        <p:spPr>
          <a:xfrm>
            <a:off x="11454064" y="9975006"/>
            <a:ext cx="12224084" cy="1171074"/>
          </a:xfrm>
          <a:prstGeom prst="rect">
            <a:avLst/>
          </a:prstGeom>
          <a:gradFill>
            <a:gsLst>
              <a:gs pos="0">
                <a:schemeClr val="bg2">
                  <a:lumMod val="50000"/>
                </a:schemeClr>
              </a:gs>
              <a:gs pos="76000">
                <a:schemeClr val="tx2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Dropout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EE37BD1-5293-44D1-A7C7-688C5FF8D8E2}"/>
              </a:ext>
            </a:extLst>
          </p:cNvPr>
          <p:cNvSpPr/>
          <p:nvPr/>
        </p:nvSpPr>
        <p:spPr>
          <a:xfrm>
            <a:off x="11454064" y="11547132"/>
            <a:ext cx="12224084" cy="1171074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76000">
                <a:schemeClr val="bg2">
                  <a:lumMod val="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Dense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52810A4A-BCC3-4B96-95DB-37C8A6FDA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368" y="4053841"/>
            <a:ext cx="8023213" cy="8198492"/>
          </a:xfrm>
        </p:spPr>
        <p:txBody>
          <a:bodyPr>
            <a:normAutofit/>
          </a:bodyPr>
          <a:lstStyle/>
          <a:p>
            <a:r>
              <a:rPr lang="en-US" sz="6000" dirty="0"/>
              <a:t>Output dimensionality=</a:t>
            </a:r>
          </a:p>
          <a:p>
            <a:r>
              <a:rPr lang="en-US" sz="6000" dirty="0"/>
              <a:t>	#classes</a:t>
            </a:r>
          </a:p>
        </p:txBody>
      </p:sp>
    </p:spTree>
    <p:extLst>
      <p:ext uri="{BB962C8B-B14F-4D97-AF65-F5344CB8AC3E}">
        <p14:creationId xmlns:p14="http://schemas.microsoft.com/office/powerpoint/2010/main" val="1101667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Results and Analysis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396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2320000"/>
            <a:ext cx="22598045" cy="8365059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Five models generated: Base, Alpha, Beta, and Gamma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Images used for each model were manipulated in one or more ways: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Horizontal Flip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vertical Flip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degree of rotation from 0</a:t>
            </a:r>
            <a:r>
              <a:rPr lang="en-US" sz="4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 to 180</a:t>
            </a:r>
            <a:r>
              <a:rPr lang="en-US" sz="4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 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height shift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Random width shift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4400" dirty="0">
                <a:solidFill>
                  <a:schemeClr val="tx1"/>
                </a:solidFill>
                <a:latin typeface="Tisa Offc"/>
                <a:cs typeface="Tisa Offc"/>
              </a:rPr>
              <a:t>2D Convolutional Layer Addition </a:t>
            </a:r>
          </a:p>
          <a:p>
            <a:pPr marL="1676461" lvl="1" indent="-457200" algn="just">
              <a:lnSpc>
                <a:spcPct val="110000"/>
              </a:lnSpc>
              <a:buFont typeface="Wingdings" charset="2"/>
              <a:buChar char="§"/>
            </a:pPr>
            <a:endParaRPr lang="en-US" sz="4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</a:t>
            </a:r>
          </a:p>
        </p:txBody>
      </p:sp>
    </p:spTree>
    <p:extLst>
      <p:ext uri="{BB962C8B-B14F-4D97-AF65-F5344CB8AC3E}">
        <p14:creationId xmlns:p14="http://schemas.microsoft.com/office/powerpoint/2010/main" val="22687744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001632" y="2337585"/>
            <a:ext cx="22598045" cy="2074426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Mods used: Random horizontal flip, 10</a:t>
            </a:r>
            <a:r>
              <a:rPr lang="en-US" sz="5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rotation, 0.1 width and height shift range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Analysis-Base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15" y="4594127"/>
            <a:ext cx="13698761" cy="65329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9326" y="11222451"/>
            <a:ext cx="122456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Large dip in model accuracy before midpoint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8506A2B-2CFA-4C5F-BA8F-02AFB2E8E0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393125"/>
              </p:ext>
            </p:extLst>
          </p:nvPr>
        </p:nvGraphicFramePr>
        <p:xfrm>
          <a:off x="14166376" y="4726203"/>
          <a:ext cx="9878797" cy="4357368"/>
        </p:xfrm>
        <a:graphic>
          <a:graphicData uri="http://schemas.openxmlformats.org/drawingml/2006/table">
            <a:tbl>
              <a:tblPr/>
              <a:tblGrid>
                <a:gridCol w="2721329">
                  <a:extLst>
                    <a:ext uri="{9D8B030D-6E8A-4147-A177-3AD203B41FA5}">
                      <a16:colId xmlns:a16="http://schemas.microsoft.com/office/drawing/2014/main" val="3548676464"/>
                    </a:ext>
                  </a:extLst>
                </a:gridCol>
                <a:gridCol w="1961769">
                  <a:extLst>
                    <a:ext uri="{9D8B030D-6E8A-4147-A177-3AD203B41FA5}">
                      <a16:colId xmlns:a16="http://schemas.microsoft.com/office/drawing/2014/main" val="3270844177"/>
                    </a:ext>
                  </a:extLst>
                </a:gridCol>
                <a:gridCol w="1616965">
                  <a:extLst>
                    <a:ext uri="{9D8B030D-6E8A-4147-A177-3AD203B41FA5}">
                      <a16:colId xmlns:a16="http://schemas.microsoft.com/office/drawing/2014/main" val="4144263932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val="521058901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val="3818662969"/>
                    </a:ext>
                  </a:extLst>
                </a:gridCol>
              </a:tblGrid>
              <a:tr h="726228">
                <a:tc>
                  <a:txBody>
                    <a:bodyPr/>
                    <a:lstStyle/>
                    <a:p>
                      <a:pPr algn="l" fontAlgn="b"/>
                      <a:endParaRPr lang="en-US" sz="32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1630920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NEUTROPHIL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51663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EOSINOPHIL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86552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2497523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LYMPHOCYTE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536924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Avg / 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879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20538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Analysis-Base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32" y="2151575"/>
            <a:ext cx="9668186" cy="80275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6333" y="2151574"/>
            <a:ext cx="9078935" cy="802759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29038" y="10551768"/>
            <a:ext cx="187330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364 errors or 85.36% accuracy</a:t>
            </a:r>
          </a:p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Highest accuracy with Lymphocyte detection, lowest with </a:t>
            </a:r>
            <a:r>
              <a:rPr lang="en-US" dirty="0" err="1">
                <a:latin typeface="Tisa Offc"/>
              </a:rPr>
              <a:t>momocyte</a:t>
            </a:r>
            <a:endParaRPr lang="en-US" dirty="0">
              <a:latin typeface="Tisa Offc"/>
            </a:endParaRPr>
          </a:p>
        </p:txBody>
      </p:sp>
    </p:spTree>
    <p:extLst>
      <p:ext uri="{BB962C8B-B14F-4D97-AF65-F5344CB8AC3E}">
        <p14:creationId xmlns:p14="http://schemas.microsoft.com/office/powerpoint/2010/main" val="3225728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Analysis-Alpha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001632" y="2337585"/>
            <a:ext cx="22598045" cy="2074426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Mods used: Random horizontal flip, random vertical flip, 70</a:t>
            </a:r>
            <a:r>
              <a:rPr lang="en-US" sz="5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rotation, 0.1 width and height shift range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43" y="4700411"/>
            <a:ext cx="12804957" cy="64153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2243" y="11344515"/>
            <a:ext cx="182585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Steady climb in accuracy, training and test data have similar results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AACF003-9A09-44AA-A93D-21B6356FF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7793428"/>
              </p:ext>
            </p:extLst>
          </p:nvPr>
        </p:nvGraphicFramePr>
        <p:xfrm>
          <a:off x="14166376" y="4726203"/>
          <a:ext cx="9878797" cy="4357368"/>
        </p:xfrm>
        <a:graphic>
          <a:graphicData uri="http://schemas.openxmlformats.org/drawingml/2006/table">
            <a:tbl>
              <a:tblPr/>
              <a:tblGrid>
                <a:gridCol w="2721329">
                  <a:extLst>
                    <a:ext uri="{9D8B030D-6E8A-4147-A177-3AD203B41FA5}">
                      <a16:colId xmlns:a16="http://schemas.microsoft.com/office/drawing/2014/main" val="3548676464"/>
                    </a:ext>
                  </a:extLst>
                </a:gridCol>
                <a:gridCol w="1961769">
                  <a:extLst>
                    <a:ext uri="{9D8B030D-6E8A-4147-A177-3AD203B41FA5}">
                      <a16:colId xmlns:a16="http://schemas.microsoft.com/office/drawing/2014/main" val="3270844177"/>
                    </a:ext>
                  </a:extLst>
                </a:gridCol>
                <a:gridCol w="1616965">
                  <a:extLst>
                    <a:ext uri="{9D8B030D-6E8A-4147-A177-3AD203B41FA5}">
                      <a16:colId xmlns:a16="http://schemas.microsoft.com/office/drawing/2014/main" val="4144263932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val="521058901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val="3818662969"/>
                    </a:ext>
                  </a:extLst>
                </a:gridCol>
              </a:tblGrid>
              <a:tr h="726228">
                <a:tc>
                  <a:txBody>
                    <a:bodyPr/>
                    <a:lstStyle/>
                    <a:p>
                      <a:pPr algn="l" fontAlgn="b"/>
                      <a:endParaRPr lang="en-US" sz="32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1630920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NEUTROPHIL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51663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EOSINOPHIL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86552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2497523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LYMPHOCYTE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536924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Avg / 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879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3888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Analysis-Alpha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037" y="2558980"/>
            <a:ext cx="9609589" cy="78550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2133" y="2666087"/>
            <a:ext cx="9084455" cy="79139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42204" y="10533941"/>
            <a:ext cx="2032479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83.96%  testing accuracy</a:t>
            </a:r>
          </a:p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Lymphocyte has highest detection accuracy, while neutrophil and monocyte</a:t>
            </a:r>
          </a:p>
          <a:p>
            <a:r>
              <a:rPr lang="en-US" dirty="0">
                <a:latin typeface="Tisa Offc"/>
              </a:rPr>
              <a:t>    detection are similarly low </a:t>
            </a:r>
          </a:p>
        </p:txBody>
      </p:sp>
    </p:spTree>
    <p:extLst>
      <p:ext uri="{BB962C8B-B14F-4D97-AF65-F5344CB8AC3E}">
        <p14:creationId xmlns:p14="http://schemas.microsoft.com/office/powerpoint/2010/main" val="2381294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Analysis-Beta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001632" y="2021577"/>
            <a:ext cx="22598045" cy="2074426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Mods used: Random horizontal flip, random vertical flip, 70</a:t>
            </a:r>
            <a:r>
              <a:rPr lang="en-US" sz="5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rotation, 0.5 width and height shift range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02" y="4277761"/>
            <a:ext cx="13735478" cy="65659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4292" y="10982084"/>
            <a:ext cx="115659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Low trial accuracy but high test accuracy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3D68E82-84EB-41A8-8E9F-0ABC6E6E68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819455"/>
              </p:ext>
            </p:extLst>
          </p:nvPr>
        </p:nvGraphicFramePr>
        <p:xfrm>
          <a:off x="14166376" y="4726203"/>
          <a:ext cx="9878797" cy="4357368"/>
        </p:xfrm>
        <a:graphic>
          <a:graphicData uri="http://schemas.openxmlformats.org/drawingml/2006/table">
            <a:tbl>
              <a:tblPr/>
              <a:tblGrid>
                <a:gridCol w="2721329">
                  <a:extLst>
                    <a:ext uri="{9D8B030D-6E8A-4147-A177-3AD203B41FA5}">
                      <a16:colId xmlns:a16="http://schemas.microsoft.com/office/drawing/2014/main" val="3548676464"/>
                    </a:ext>
                  </a:extLst>
                </a:gridCol>
                <a:gridCol w="1961769">
                  <a:extLst>
                    <a:ext uri="{9D8B030D-6E8A-4147-A177-3AD203B41FA5}">
                      <a16:colId xmlns:a16="http://schemas.microsoft.com/office/drawing/2014/main" val="3270844177"/>
                    </a:ext>
                  </a:extLst>
                </a:gridCol>
                <a:gridCol w="1616965">
                  <a:extLst>
                    <a:ext uri="{9D8B030D-6E8A-4147-A177-3AD203B41FA5}">
                      <a16:colId xmlns:a16="http://schemas.microsoft.com/office/drawing/2014/main" val="4144263932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val="521058901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val="3818662969"/>
                    </a:ext>
                  </a:extLst>
                </a:gridCol>
              </a:tblGrid>
              <a:tr h="726228">
                <a:tc>
                  <a:txBody>
                    <a:bodyPr/>
                    <a:lstStyle/>
                    <a:p>
                      <a:pPr algn="l" fontAlgn="b"/>
                      <a:endParaRPr lang="en-US" sz="32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1630920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NEUTROPHIL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51663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EOSINOPHIL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86552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2497523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LYMPHOCYTE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536924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Avg / 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879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1094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Analysis-Beta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037" y="2294627"/>
            <a:ext cx="9161016" cy="77192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077" y="2294627"/>
            <a:ext cx="9283654" cy="757776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04513" y="10921042"/>
            <a:ext cx="197557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87.33% overall accuracy, all but monocyte detections reasonably accurate</a:t>
            </a:r>
          </a:p>
        </p:txBody>
      </p:sp>
    </p:spTree>
    <p:extLst>
      <p:ext uri="{BB962C8B-B14F-4D97-AF65-F5344CB8AC3E}">
        <p14:creationId xmlns:p14="http://schemas.microsoft.com/office/powerpoint/2010/main" val="3583741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Introduction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9359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Analysis-Gamma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001632" y="2021577"/>
            <a:ext cx="22598045" cy="2074426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Mods used: Random horizontal flip, random vertical flip, 180</a:t>
            </a:r>
            <a:r>
              <a:rPr lang="en-US" sz="5400" baseline="50000" dirty="0">
                <a:solidFill>
                  <a:schemeClr val="tx1"/>
                </a:solidFill>
                <a:latin typeface="Tisa Offc"/>
                <a:cs typeface="Tisa Offc"/>
              </a:rPr>
              <a:t>o</a:t>
            </a: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 rotation, 0.1 width and height shift range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11" y="4312933"/>
            <a:ext cx="13887365" cy="664358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32317" y="11455879"/>
            <a:ext cx="124588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Both trial and testing have similar accuracies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13CCF1C-F0CC-43AF-9D4F-052BD259E8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913076"/>
              </p:ext>
            </p:extLst>
          </p:nvPr>
        </p:nvGraphicFramePr>
        <p:xfrm>
          <a:off x="14166376" y="4726203"/>
          <a:ext cx="9878797" cy="4357368"/>
        </p:xfrm>
        <a:graphic>
          <a:graphicData uri="http://schemas.openxmlformats.org/drawingml/2006/table">
            <a:tbl>
              <a:tblPr/>
              <a:tblGrid>
                <a:gridCol w="2721329">
                  <a:extLst>
                    <a:ext uri="{9D8B030D-6E8A-4147-A177-3AD203B41FA5}">
                      <a16:colId xmlns:a16="http://schemas.microsoft.com/office/drawing/2014/main" val="3548676464"/>
                    </a:ext>
                  </a:extLst>
                </a:gridCol>
                <a:gridCol w="1961769">
                  <a:extLst>
                    <a:ext uri="{9D8B030D-6E8A-4147-A177-3AD203B41FA5}">
                      <a16:colId xmlns:a16="http://schemas.microsoft.com/office/drawing/2014/main" val="3270844177"/>
                    </a:ext>
                  </a:extLst>
                </a:gridCol>
                <a:gridCol w="1616965">
                  <a:extLst>
                    <a:ext uri="{9D8B030D-6E8A-4147-A177-3AD203B41FA5}">
                      <a16:colId xmlns:a16="http://schemas.microsoft.com/office/drawing/2014/main" val="4144263932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val="521058901"/>
                    </a:ext>
                  </a:extLst>
                </a:gridCol>
                <a:gridCol w="1789367">
                  <a:extLst>
                    <a:ext uri="{9D8B030D-6E8A-4147-A177-3AD203B41FA5}">
                      <a16:colId xmlns:a16="http://schemas.microsoft.com/office/drawing/2014/main" val="3818662969"/>
                    </a:ext>
                  </a:extLst>
                </a:gridCol>
              </a:tblGrid>
              <a:tr h="726228">
                <a:tc>
                  <a:txBody>
                    <a:bodyPr/>
                    <a:lstStyle/>
                    <a:p>
                      <a:pPr algn="l" fontAlgn="b"/>
                      <a:endParaRPr lang="en-US" sz="32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219261" rtl="0" eaLnBrk="1" fontAlgn="b" latinLnBrk="0" hangingPunct="1"/>
                      <a:r>
                        <a:rPr lang="en-US" sz="3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1630920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NEUTROPHIL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51663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EOSINOPHIL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86552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2497523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LYMPHOCYTE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.99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5369248"/>
                  </a:ext>
                </a:extLst>
              </a:tr>
              <a:tr h="7262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Avg / 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2487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879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8232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Results and Analysis-Gamma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632" y="2558980"/>
            <a:ext cx="10036652" cy="85454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7322" y="2558980"/>
            <a:ext cx="9690815" cy="85494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01328" y="11408059"/>
            <a:ext cx="178818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§"/>
            </a:pPr>
            <a:r>
              <a:rPr lang="en-US" dirty="0">
                <a:latin typeface="Tisa Offc"/>
              </a:rPr>
              <a:t>85.61% accuracy overall neutrophil and monocyte </a:t>
            </a:r>
            <a:r>
              <a:rPr lang="en-US">
                <a:latin typeface="Tisa Offc"/>
              </a:rPr>
              <a:t>detection lowest</a:t>
            </a:r>
            <a:endParaRPr lang="en-US" dirty="0">
              <a:latin typeface="Tisa Offc"/>
            </a:endParaRPr>
          </a:p>
        </p:txBody>
      </p:sp>
    </p:spTree>
    <p:extLst>
      <p:ext uri="{BB962C8B-B14F-4D97-AF65-F5344CB8AC3E}">
        <p14:creationId xmlns:p14="http://schemas.microsoft.com/office/powerpoint/2010/main" val="15198514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Discussion and Future Work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98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4189300"/>
          </a:xfrm>
        </p:spPr>
        <p:txBody>
          <a:bodyPr wrap="none">
            <a:no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Determine why lymphocyte accuracy is reliably high while others are not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Apply same methodology to help identify blood diseases, </a:t>
            </a:r>
            <a:b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</a:b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	would require access to HIPAA guarded information 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Apply models with CNTK and Theano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Expand NN architecture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Apply Caffe to model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Discussion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38859064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4189300"/>
          </a:xfrm>
        </p:spPr>
        <p:txBody>
          <a:bodyPr wrap="none">
            <a:no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https://github.com/Shenggan/BCCD_Dataset MIT License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>
                <a:solidFill>
                  <a:schemeClr val="tx1"/>
                </a:solidFill>
                <a:latin typeface="Tisa Offc"/>
                <a:cs typeface="Tisa Offc"/>
              </a:rPr>
              <a:t>https://github.com/keras-team/keras/blob/master/examples/deep_dream.py</a:t>
            </a: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Citations</a:t>
            </a:r>
          </a:p>
        </p:txBody>
      </p:sp>
    </p:spTree>
    <p:extLst>
      <p:ext uri="{BB962C8B-B14F-4D97-AF65-F5344CB8AC3E}">
        <p14:creationId xmlns:p14="http://schemas.microsoft.com/office/powerpoint/2010/main" val="1245914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5103397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A Neural Network(NN) is a machine learning technique reminiscent of biological neural networks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NNs are comprised of nodes called neurons, each with the ability to transmit signals to one another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Each NN has layers of neurons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Introduction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36D432-FE1A-4B84-81DF-97A0F267C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3303" y="7035282"/>
            <a:ext cx="10817428" cy="4549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C83AA9-0F70-4CED-9AD6-63E58838F66C}"/>
              </a:ext>
            </a:extLst>
          </p:cNvPr>
          <p:cNvSpPr txBox="1"/>
          <p:nvPr/>
        </p:nvSpPr>
        <p:spPr>
          <a:xfrm>
            <a:off x="12272765" y="11585057"/>
            <a:ext cx="64068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sa Offc"/>
              </a:rPr>
              <a:t>Neural Network Example</a:t>
            </a:r>
          </a:p>
        </p:txBody>
      </p:sp>
    </p:spTree>
    <p:extLst>
      <p:ext uri="{BB962C8B-B14F-4D97-AF65-F5344CB8AC3E}">
        <p14:creationId xmlns:p14="http://schemas.microsoft.com/office/powerpoint/2010/main" val="4523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Understanding the Problem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226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973743" y="3234400"/>
            <a:ext cx="22598045" cy="9590779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Over 250,000 clinical labs in the US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13 billion lab tests annually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7 billion clinical test annually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Estimated 251,000 deaths annually due to medical error (2016)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Third leading cause of death after heart disease and cancer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Many processes are still manual in </a:t>
            </a:r>
            <a:r>
              <a:rPr lang="en-US" sz="5400" dirty="0" err="1">
                <a:solidFill>
                  <a:schemeClr val="tx1"/>
                </a:solidFill>
                <a:latin typeface="Tisa Offc"/>
                <a:cs typeface="Tisa Offc"/>
              </a:rPr>
              <a:t>heathcare</a:t>
            </a: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Machine Learning can be used to help mitigate errors, improve workflow, and patient care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Understanding the Problem</a:t>
            </a:r>
          </a:p>
        </p:txBody>
      </p:sp>
    </p:spTree>
    <p:extLst>
      <p:ext uri="{BB962C8B-B14F-4D97-AF65-F5344CB8AC3E}">
        <p14:creationId xmlns:p14="http://schemas.microsoft.com/office/powerpoint/2010/main" val="3142233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ack BackPage NO1 16=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44" y="-406400"/>
            <a:ext cx="25290405" cy="1422400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3627845" y="4066626"/>
            <a:ext cx="17131486" cy="1508712"/>
          </a:xfrm>
          <a:prstGeom prst="rect">
            <a:avLst/>
          </a:prstGeom>
        </p:spPr>
        <p:txBody>
          <a:bodyPr/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r>
              <a:rPr lang="en-US" sz="8800" dirty="0">
                <a:solidFill>
                  <a:schemeClr val="bg1"/>
                </a:solidFill>
                <a:latin typeface="FuturaBT Book"/>
                <a:cs typeface="FuturaBT Book"/>
              </a:rPr>
              <a:t>Data and Data Processing</a:t>
            </a:r>
          </a:p>
        </p:txBody>
      </p:sp>
      <p:pic>
        <p:nvPicPr>
          <p:cNvPr id="8" name="Picture 7" descr="CSULA Logo Hero Horizontal Color-Revers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2772" y="10545584"/>
            <a:ext cx="9030695" cy="244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925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61" y="-1286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001632" y="2583649"/>
            <a:ext cx="22598045" cy="4355500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Data Consists of 12,910 blood images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410 original and 12,500 augmented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First need to process images to identify the red blood cells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endParaRPr lang="en-US" sz="5400" dirty="0">
              <a:solidFill>
                <a:schemeClr val="tx1"/>
              </a:solidFill>
              <a:latin typeface="Tisa Offc"/>
              <a:cs typeface="Tisa Offc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1"/>
            <a:ext cx="20729099" cy="1133518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Data and Data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F7A0CE-4B70-4E8D-B9F1-632C6C052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109" y="6198723"/>
            <a:ext cx="6791098" cy="50933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AF1C4F-1938-4349-AE28-4F49B1D6C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3477" y="6109042"/>
            <a:ext cx="6791097" cy="50933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F95BA5-4283-443A-ACCD-4B94269808A5}"/>
              </a:ext>
            </a:extLst>
          </p:cNvPr>
          <p:cNvSpPr txBox="1"/>
          <p:nvPr/>
        </p:nvSpPr>
        <p:spPr>
          <a:xfrm>
            <a:off x="4516016" y="11341072"/>
            <a:ext cx="28789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sa Offc"/>
              </a:rPr>
              <a:t>Neutrophil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C41B83-3187-4705-9BBE-1239F841BC81}"/>
              </a:ext>
            </a:extLst>
          </p:cNvPr>
          <p:cNvSpPr txBox="1"/>
          <p:nvPr/>
        </p:nvSpPr>
        <p:spPr>
          <a:xfrm>
            <a:off x="14545663" y="11341071"/>
            <a:ext cx="27608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sa Offc"/>
              </a:rPr>
              <a:t>Eosinophil</a:t>
            </a:r>
          </a:p>
        </p:txBody>
      </p:sp>
    </p:spTree>
    <p:extLst>
      <p:ext uri="{BB962C8B-B14F-4D97-AF65-F5344CB8AC3E}">
        <p14:creationId xmlns:p14="http://schemas.microsoft.com/office/powerpoint/2010/main" val="2054544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405336" cy="137288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638" y="2700098"/>
            <a:ext cx="20729099" cy="2940051"/>
          </a:xfrm>
        </p:spPr>
        <p:txBody>
          <a:bodyPr/>
          <a:lstStyle/>
          <a:p>
            <a:r>
              <a:rPr lang="en-US" dirty="0"/>
              <a:t>        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7301345" y="6805771"/>
            <a:ext cx="10404764" cy="4355500"/>
          </a:xfr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Dimensionality Reduction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Image Manipulation 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dirty="0">
                <a:solidFill>
                  <a:schemeClr val="tx1"/>
                </a:solidFill>
                <a:latin typeface="Tisa Offc"/>
                <a:cs typeface="Tisa Offc"/>
              </a:rPr>
              <a:t>RGB Array Construction </a:t>
            </a:r>
          </a:p>
          <a:p>
            <a:pPr marL="457200" indent="-457200" algn="just">
              <a:lnSpc>
                <a:spcPct val="110000"/>
              </a:lnSpc>
              <a:buFont typeface="Wingdings" charset="2"/>
              <a:buChar char="§"/>
            </a:pPr>
            <a:r>
              <a:rPr lang="en-US" sz="5400" i="1" dirty="0">
                <a:solidFill>
                  <a:schemeClr val="tx1"/>
                </a:solidFill>
                <a:latin typeface="Tisa Offc"/>
                <a:cs typeface="Tisa Offc"/>
              </a:rPr>
              <a:t>Reduction of processing time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32" y="706300"/>
            <a:ext cx="20729099" cy="2531901"/>
          </a:xfrm>
          <a:prstGeom prst="rect">
            <a:avLst/>
          </a:prstGeom>
        </p:spPr>
        <p:txBody>
          <a:bodyPr vert="horz" lIns="217490" tIns="108745" rIns="217490" bIns="108745" rtlCol="0" anchor="ctr">
            <a:noAutofit/>
          </a:bodyPr>
          <a:lstStyle>
            <a:lvl1pPr algn="ctr" defTabSz="1087444" rtl="0" eaLnBrk="1" latinLnBrk="0" hangingPunct="1"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Futura Bk BT Book"/>
                <a:ea typeface="+mj-ea"/>
                <a:cs typeface="Open Sans"/>
              </a:defRPr>
            </a:lvl1pPr>
          </a:lstStyle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Data and Data Processing-</a:t>
            </a:r>
          </a:p>
          <a:p>
            <a:pPr algn="l"/>
            <a:r>
              <a:rPr lang="en-US" sz="8800" b="1" dirty="0">
                <a:solidFill>
                  <a:schemeClr val="tx1"/>
                </a:solidFill>
                <a:latin typeface="Arial"/>
                <a:cs typeface="Arial"/>
              </a:rPr>
              <a:t>Preprocessing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F95BA5-4283-443A-ACCD-4B94269808A5}"/>
              </a:ext>
            </a:extLst>
          </p:cNvPr>
          <p:cNvSpPr txBox="1"/>
          <p:nvPr/>
        </p:nvSpPr>
        <p:spPr>
          <a:xfrm>
            <a:off x="9289298" y="4734014"/>
            <a:ext cx="5808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ImageDataGenerator</a:t>
            </a:r>
            <a:r>
              <a:rPr lang="en-US" dirty="0"/>
              <a:t>()</a:t>
            </a:r>
            <a:endParaRPr lang="en-US" dirty="0">
              <a:latin typeface="Tisa Offc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F95A54-896C-447D-BD96-69BABEF1A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099" y="7071554"/>
            <a:ext cx="4366939" cy="3275204"/>
          </a:xfrm>
          <a:prstGeom prst="rect">
            <a:avLst/>
          </a:prstGeom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D2CF7F42-E22A-4E3B-AF44-B456E5E5FAB8}"/>
              </a:ext>
            </a:extLst>
          </p:cNvPr>
          <p:cNvCxnSpPr>
            <a:cxnSpLocks/>
            <a:stCxn id="10" idx="0"/>
            <a:endCxn id="8" idx="1"/>
          </p:cNvCxnSpPr>
          <p:nvPr/>
        </p:nvCxnSpPr>
        <p:spPr>
          <a:xfrm rot="5400000" flipH="1" flipV="1">
            <a:off x="5173413" y="2955670"/>
            <a:ext cx="1922041" cy="6309729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2" descr="data:image/png;base64,%0AiVBORw0KGgoAAAANSUhEUgAAA6gAAAM6CAYAAACM725gAAAACXBIWXMAAAsS%0AAAALEgHS3X78AAAAO3pUWHRTb2Z0d2FyZQAACJnLTSwpyMkvyclMUihLLSrO%0AzM9TMNIz1DPSUcgoKSmw0tfPhSvQyy9K1wcApwMQ8Tj1nCgAACAASURBVHic%0A7L17sCVXWf/9WWt17+u5zj0nl5nEQAg3+UkpGhD9Ab4gVCAohIskeUugSnwV%0AqiiLktSLxCoLpaziZwml8oJlUsQIiBECvFAWCipe8lNK5BZ4yXVmMpOZzJwz%0A57LP3ru711rvH+vS3Xv2mZkkE2YG+lt1Znb37t29evXqtZ7L93keYa21NGjQ%0AoEGDBg0aNGjQoEGDBucY8lw3oEGDBg0aNGjQoEGDBg0aNIBGQW3QoEGDBg0a%0ANGjQoEGDBucJGgW1QYMGDRo0aNCgQYMGDRqcF2gU1AYNGjRo0KBBgwYNGjRo%0AcF6gUVAbNGjQoEGDBg0aNGjQoMF5gUZBbdCgQYMGDRo0aNCgQYMG5wUaBbVB%0Ag/MEv/iLv8htt932pF9n3759fOlLX5r63T//8z9z1VVXndGxDRo0aNCgwY8i%0AXvCCF3Drrbee62Y0aPBDi0ZBbdDgcWLfvn10u11mZmbi32/8xm887vN94Qtf%0A4KabbjqLLXzs+Nmf/Vm+973vndM2NGjQoEGDBqfCj5rx9Etf+hL79u07181o%0A0OAHhuRcN6BBgwsZn/3sZ3nJS15yrpvRoEGDBg0aNGjQoMEPBRoPaoMGZxnG%0AGH7v936PvXv3smvXLm688UZWV1cBGI1GvOlNb2L79u0sLCzwkz/5kxw5cgSA%0An//5n+ejH/0oALfeeisveMEL+K3f+i0WFxe5/PLL+cIXvhCvcejQIV75yley%0Abds2rrzySj7ykY/E72655RZe85rX8LrXvY7Z2Vl+4id+gv/+7/+utfHrX/86%0Az372s5mfn+d1r3sdo9EIgK985StccsklT2r/NGjQoEGDBmcbT3va02rr5Hg8%0AZnFxkW9961vce++9CCG49dZbueSSS9i2bRsf+chHuPvuu3nWs57FwsIC73jH%0AO+JvP/rRj/LCF76QX//1X2d+fp6rr76aL3/5y7XrPfDAA1xzzTXMzs7yspe9%0AjOXl5fjdpz/9aZ7xjGewsLDAi170ohoz6aGHHuK6665j586d7Nixg3e84x2M%0ARiMWFha455574nGHDx+m1+vx0EMPce2117J///7I1jp69CjGGN73vvfxYz/2%0AY+zYsYPXv/71rKysPBld26DBDxyNgtqgwVnGrbfeyq233sqXv/xl7r//fjY2%0ANiL197bbbmN1dZUDBw5w/Phx/uzP/oxutzv1PHfffTdXXXUVx44d413vehdv%0AfvObsdYC8IY3vIFLLrmEQ4cO8alPfYqbb76Zv//7v4+//cxnPsNrX/talpeX%0AeeMb38h1111Hnufx+09+8pN88Ytf5IEHHuAb3/hGE0vToEGDBg0uaNx4443c%0Afvvtcftzn/sc+/bt45nPfGbc95//+Z/cd9993H777bz97W/nD/7gD/iHf/gH%0AvvWtb3H77bfzL//yL/HYf/3Xf+VpT3sax44d4z3veQ+vfvWrOXHiRPz+jjvu%0A4LbbbuPIkSMMBgM+8IEPAHDPPffwpje9iQ9+8IM8+uijvOQlL+Haa68lz3OK%0AouAVr3gFV155JQ8++CAHDhzg+uuvp9PpcP3119faf8cdd/DSl76UvXv38tnP%0AfpbLLruMjY0NNjY22LVrFx/4wAf4/Oc/zz/90z9x8OBB+v0+b3/725/MLm7Q%0A4AeGRkFt0OAJ4LrrrmNhYSH+feQjH+Ev//Iveec738kVV1zBzMwMv//7v8/H%0AP/5xiqIgTVOOHz/Ovffei1KK5z73uczNzU099969e3nrW9+KUoqbbrqJw4cP%0Ac+TIEQ4cOMBXv/pV3v/+99PpdHjOc57DW97yFj72sY/F3z73uc/lNa95DWma%0A8s53vpPRaMS///u/x+/f/va3s7S0xLZt27j22mv5+te//qT3VYMGDRo0aPBk%0A4YYbbuCzn/0sGxsbAHzsYx/jhhtuqB3znve8h3a7zctf/nJarRZvetOb2Llz%0AJ5dccgkveMEL+K//+q947EUXXcRv/uZvkqYpb3zjG7niiitqHto3v/nNPOUp%0AT6HX6/Ha1742rqMf//jHeeUrX8mLXvQi0jTlt3/7t1lbW+Puu+/m3/7t3zh2%0A7Bjvf//76ff7dLtdnv/85wNw0003cccdd0RD9LT2V/HhD3+Y973vfVx88cV0%0AOh1uueUWPvnJT2KMOTsd2qDBOUSjoDZo8ATw6U9/mhMnTsS/t771rRw6dIi9%0Ae/fGY/bu3UtRFBw5coQbbriBl770pbz+9a9naWmJd73rXTXPZhV79uyJn3u9%0AHgAbGxscOnSIbdu2MTs7W7vGww8/HLcvvfTS+FlKGb2tW507LOgNGjRo0KDB%0AhYhLL72Un/qpn+Jv//ZvWV5e5u/+7u944xvfWDtm9+7d8XO32z1pu7oWXnLJ%0AJQgh4vbevXvPaB2dlAHCGvzwww9z4MAB9u3bh1LqpPY///nPJ0kSvvrVr/Kt%0Ab32L/fv384pXvGLL+92/fz/XXnttNJA/61nPQgjB0aNHT9lPDRpcCGiSJDVo%0AcJaxtLTEQw89FLf3799PkiTs3r2bJEl473vfy3vf+14efPBBXv7yl3PVVVfx%0A5je/+TGdf3l5mfX19aik7t+/n4svvjgec+DAgfjZGMPBgwdZWlo6C3fXoEGD%0ABg0anJ+46aabuP3229nY2OCFL3xhTYl8rDh48GBte//+/We0ji4tLfH9738/%0Aboc1+OKLL8Zay0MPPYTWeqqSGmjKCwsLXH/99bTbbYCaohxwySWXcMcdd/C8%0A5z3vsd5agwbnPRoPaoMGZxlveMMb+F//63/xwAMPsLGxwc0338zrXvc6kiTh%0Ay1/+Mt/85jfRWjM3N0eaplMXqVPh0ksv5ZprruHd7343o9GIb3zjG/z5n/85%0Av/IrvxKP+drXvsadd95JURT80R/9Ee12m5/+6Z8+27faoEGDBg0anBPkec5o%0ANIp/RVHwS7/0S9x999186EMf4sYbb3xC5z98+DAf+tCHKIqCj3/849x33328%0A7GUvO+3vrr/+eu666y6+8pWvkOc5f/iHf8js7CzPe97z+Jmf+Rm2b9/OzTff%0AzObmJsPhsBb3esMNN/CpT32KO+64o9b+3bt3c+zYMdbX1+O+X/u1X+Pmm29m%0A//79ABw9epS77rrrCd1zgwbnCxoFtUGDJ4Brr722Vgf11a9+Nb/6q7/KDTfc%0AwAtf+EIuv/xyOp0OH/zgBwF45JFHeM1rXsPc3BxXX301P/dzP8eb3vSmx3zd%0Av/qrv+LBBx9kaWmJV7/61fzu7/4uv/ALvxC/f9WrXsUnPvEJFhcX+djHPsad%0Ad95JmqZn7b4bNGjQoEGDc4mXv/zldLvd+HfLLbfQ7/e57rrr2L9/P9ddd90T%0AOv8111zDt7/9bbZt28Ytt9zC3/zN37C4uHja3z3jGc/gtttu421vexs7d+7k%0Ai1/8InfddRdpmpIkCZ/73Oe45557uPTSS7nsssv41Kc+FX+7b98+nvWsZ9Fq%0Atbjmmmvi/mc+85n88i//Mvv27WNhYYGjR4/yzne+k5e97GW8+MUvZnZ2lmuu%0AuYb/+I//eEL33KDB+QJhQzR2gwYNfihwyy23cO+999ayATZo0KBBgwY/Cvid%0A3/kd9u/f/4Sy03/0ox/l9ttv5ytf+cpZa9eZ4sYbb+SKK67glltu+YFfu0GD%0A8wVNDGqDBg0aNGjQoEGDCx7Hjx/nL/7iL/jEJz5xrpvyuHD//ffzmc98hm9+%0A85vnuikNGpxTNBTfBg0aNGjQoEGDBhc0/vRP/5TLLruMV73qVTV67IWCd7/7%0A3fz4j/84N998M5dddtm5bk6DBucUDcW3QYMGDRo0aNCgQYMGDRqcF2g8qA0a%0ANGjQoEGDBg0aNGjQ4LxAo6A2aNCgQYMGDRo0aNCgQYPzAudFkqRpBYjPN6SA%0ABYz/izhd0z2BWlJaAwSQb3X8xPmmWhCmXNOYk/dNw7Zt2wBYXl5GCMHS0hIP%0AP/xw/F4phdY6bne7XbTWFFkW29Npt9y+QtfOLQTIxDUuKyydXpvAIB+OMqQR%0ATGtm0ulQjLK43er2sNaSj0YAdFodMIaicMd00w6jfEROUbufgJmZGQA+//nP%0A8/SnP50TJ04AMBqNkFIyMzNDURTxd895znP43ve+R9Kp1yOtjsvJMVplxp/q%0AuEmE7091vlOfoN7n2GkjZEobrMRaG68rpURKiRbuiQwGQ0abI2xhkMb1gykE%0AwoAUKQK/D0EhwPj2GkBLQbX1Kfak+6luVz8bYzB+8FprkVKSpmksiaOUQs9Z%0AUqVIUtcGJSwYjbWuLyQGJUEYW7tzay3SCqx5fPPLmd4Dwpzx8aH/pz3v6pgY%0AFgYhBImUte8kAun3Jf4ZmqKIfYg2jEYjhsNhvE47TRHDhPF4DMB4PKYoCqy1%0AtFotANrtNkqp2rMoioI8z8lzN1tprRFCuLak7nfGGKy1GIjtEkKgMfEeZZog%0ApUQohVT+PpQ66R1IpEFW79WCEgIpBNKWfTTZl0b49mod218Ywwtf9LMn9XGD%0Ax4YLYW1O2n2K8Yi00yX36xTGzQ333HtvXDfSNI1jBcr/q2MVoDsxvgLitt2i%0AT7bY307KdW/yvdeU86itzKnTThf2F2G+EfV2Gdz7Imwp2EljUVkOwzGM3Puf%0AFJrUQlv4eURI1FqGbaXYjpt3dbfNqJNQdFoUbb8vvMdWoHLXBrGZUawO0Gub%0Arg2DETbLeXQkYru0EBgkRgpy3+bcWreWVFYObcIcV/ZV6IKhCs9MIIxFVuZG%0AacFaN/8DWOnnWH9N11cCKwXGSvD75oSJ/R96WEgQbuJx9ychTRUzs316M13X%0AX6lCJdLNnV5kMMYgjS3nYaNRQpBISMKwwURBLa4DQmAQGOPmMXfNFJSk13In%0AL4qCfJSRjzXFyMktxbhwf7lGF36elW5ODfLbOM8pjCFJkrh20plluLlOnudI%0Af+/tVsLi4jz9Xo/crxHDjUGc2wEUijwvGA3H5RqBYl0PmZmZIQzr0WiEUoqL%0Adu0G4Otf/zpPf8bVrK2tsbA47/f9J7/zO/83R48eRKZupM7OzrC6fBySBLxs%0ABkCq6HY6rk3r64Cl02phtTum3W6zsTkEAe22O5dQis3NMQjo+k4tgKTVZpi5%0A+0t7PfLhJq1en2yw4foPaCnJbK/PiVBrVuLGbBiIAuQU4X2aFGbi/6eeQ6vF%0A/04lBZ6JiG8A1JSz2C0+T903rb1nNxL0TOXdxoPaoEGDBg0aNGjQoEGDBg3O%0AC5wXHtQfTQQrxYQlwdYPMRC9B1v95LEgeBqDJ2LSe5qmKZ1Oh8w6e81w03li%0AglcyH4/ZHGcnWTZ27dzFo8vHyXJnvUtaLTYH4/j93PZtZCsDkiRBB69qPiZN%0AUkTVCygV2XCTNO0Q7CejbIQEdsw7b+mHP/xh/ufP/zwHjz0cLZH9fp9Op8Pm%0A5iZra2sA7Nmzh0ceeSQW1s7zHGudd2/dW8iWlpb47ne/S1EUJ3lQL2RUPU0B%0AwWsaPgshGOfOEmkK7SyvWoB/9sYIhJHOQ+h/Z2x9+AWPRG2fPdnWN+m1CJ8n%0APaiTx0kpsSMBLYMKHoxEIWXlnNpZkZOKJ1cAWOe5eLJ9QNPubXJ72udJL3zV%0AM2itLe+X0tMsrHtPwVmKtdYk3usMQOp+H48RgjRNES3F4IjzcuSmoDDOO9rp%0AO6/A3OK8Z0UUsW2JSVF5gszcufI8j89KSFlrm3IXi9dUtvTOOw+HRRiDFe5c%0AFusejCi9+rl19xcQWCfS1i2pxpjaWA7eEZREy+CuaGyvPyooxp5pkyTkI7de%0AKSkQiWKwdoKlpSUA1gcDlPe2ARg/W4jKPrffv4OVa9S2wyC1or4OiukLs+Hk%0AuVg/jkVc+ra1w0/9XByG+rS5zgJGSmS7RZI4cS8xlkRKEunexRRB2iqwiaJI%0APFOmJRGJxChZ8/5qaxHaoDPnRjLjjHycY8J2oRHWglWxT60UsWHCluwII4hu%0AQwvudzgvqfvf7wdUEo6zIFy/B4+pFAKLjawe69kniPJ6KAkGpDRxATPWXcSI%0AynysnReVwq9JkpJB4ue+Vtt5JHVhSFveaycEVkrnJQUsAqxFWbekhuc3bV0O%0AiCwR3yFhrtVax7k5zM9hn9Y63qMw7l5MhU4X1pDSO1+Qa40RllbLrRm9fp+5%0AxQVmel1GkXljGG1uMh755yohSRTdXoc88zKDMehhQUulkbEz2+ujZMrxYysA%0AXHH5lWAF3W6X1dVVAK688qncetvHaHcSjGdBXbS0m+3bt6MlXHLRRa7x+Qhy%0Ag223K70kyLI8LDVoL5/u3LGTRx99NN5jf6bHYLCJku14P8MsR7XcepdrC0mb%0AbDBkdn4BgMHqKlobxhX5VihBXlh6i30A54HNKx5ej628m2E0hLZPgz2DueAM%0ACZJxjpi4wGNEeOvOPRoF9Qyx5TPe6lmeYlDUv5q2pNQ/TjIUn4joFRYpKSWZ%0Ap0Pt3LkTgPX1dUaeVhualXS6KKXY2BjEc6QyodVqMfbCAEhWTmyQqg65dr/P%0AMk1vdjEKn2vHV5lTPcbZOL5A23qLDLMxw/GYiy66BIA/+ZM/Yffu3eR5Hqm5%0Ac7N95ufnGfo2XHzRRXzz299k71P2sbKyEu9nMBiQ5znz845KsrKygrU2KuVJ%0AkjgFWet47+AoNEtLS6yslzThCx3VhTBQpSYVVKjKVAKFxEoRKb5WOEUgLLbu%0AXERFpIrTKWBnsh32aa1rCqoeg7Ap2itdrUShlAp6NMZYjMkwFSro2SWknBpb%0AUn+32N6qf6pIpERVaLDGGDAWXaFdBYEnt5akotwqpeh4WpRSrq9kkqBWfP+J%0AFolJyNYyZOrGQX+uT5ZlURgL46coCtLMCTJZllEEOrFJYru01pgKfVwIgRGi%0AFJyoUPAqdOio5PrhVEgRhVRwAqvA/W5SQRXGRonOjWXpx2Wg/Z4fC2yDJx8t%0AARdffDEHDh6I42S2P8c//uM/smPndpaPOcE1vBNh/Yl6poXqOmwEWyunlEI/%0AYsrSX+HlVqmqtUOsrf1QbzEPCHsyzVcCXVNeyhDtiRSibH+8lhSYRDnjTaDA%0AGqfkBerhWAi6VmCFQCvX6rE0jKxmrAXa34k1CUmrhdBlSJHWmrE2FNrEcxtt%0Asaak2rqbEG5fXHCka0foWSsQVJRQQAgZjZ/hCVhrEda1PISdxDk1Ku7+9xhE%0AMIgZT9udpDLaUjEWCDQCU+g4OIwwSCUYjbKo+A2HkiRJaHfGdLtO4Wm1U9q9%0ADkgvXwkNGAymXDspr1U1hcsJo28wzFXXieoflKEV7nwVJdSUxwjfd9VzDUab%0AFMLQ63ai06Hf79Kb7dNutbE4hTHPO05OCnRb4/pSSoFKvOxgYI+X1fKxV5wL%0Ay9xci/HYyVe9Xo+HDx5mfmGW9YEzkLY7LeYX5klSwXDk9o2yAoNkfXOV7z9w%0ALwDz8/Pkm0NkkCFPnGCuP8Pll10eFfVuu81gPGTtxCD26sL8AidWT5CoNrmn%0AAmvgot1LHD5ymEkMN50jpdeZAZ0zzkrHSpG7d3Vzxcu/0975LTDFTB/P4TZP%0AfaYzVUq3usxj/u48RKOgPg6EheexWDXObO+kDXSKtC2ewMCF+GID7Nq1i6NH%0Aj0bLkxDO0iWEYNNbpoQQjAelcrowvw2d5QyG5YQARE+cwsWmdfszbKyv0Z9x%0AyuLffuaLzGaGHbt2ReXw4OGH2b57FwvbtnH46COAEzZXVlZirCjAzEyf1dVV%0Adiw6D2quNZdfeTkn1lbZs2cPAIcPH2bnzp1orTly5AgAe/fuZXl5mV6vBzgB%0AJXhXd+3aBbgFNk1Tp+j+EL0Nk0KREKKmoIZjbFHGLjovVzWeVmK8LFUEzxlu%0An60oACctnhUP6qkUtmnxuOE8QRgwxmAyS46g7b2ENnXCiQjaqJQutsiWsV7u%0Aq2A19vtO0V8/KJxKea/Gp1pvQQ+eUIkAr7BWYz2TJIlKYvit9MptQFEUdNM2%0AXe8t7cu+s8ibgtTHlyWtxOl4IUbUe9iNMVFBTbM0Kqj50LU/xKUaY8r24wWx%0ASmycsE4ADENDeK3V/cafSzmxs4zVtwjj+qI+K0oEpQKsjRNqq+v9E5kjG1xY%0AsFZz8OB+ZvozDPxatbG+yo5ti6ytnEB5pWtSYYzDpWLMM5QeL1UZz+735XgO%0A55ucW+RUCbAcmJr6YD5dLFbFWRsRPKjWOqW0bJ9vuy2VVO1fHumNRgBCuZi8%0AOH0CoqNAiKjkFggKwCqB9LGqQilSoRAKSL1ymxiSVKMTt/7n0mCEwAgqzKgw%0AL1fnedeftmKkMrErKmuElzG0dkqDrBjoSq+s9O5Wr/zJYGAVsf+EFKVHNvQD%0ACiGISpm1FgUUWKwpcz0IJX2sp4kdlqQSY7okysk7rbSDQSBkOLdEWI22GryX%0AMCjW1XETeqS6Ngnr/sJ6JwEKg5UW4eMLpXLzpUaSjQPrpaq0+nP5sR2e9Tgv%0AUIlEddqoVugnS2ELUG3SjrsfNVSoliLNff9nmiwfUeSmotBLdKbZWNtg3rPU%0ABhubWG3ptJznstvtcdFFSxRWs2fWyXPDbMSJ1Q2yfMTsnNs3GOXsf/gwS5fu%0AiOtbu91m5fhxdu9w8azWCLLhkG9/+ztRPsgzjVKK+++/n5tu/D8BOHriGJBQ%0AaFA+wtNgOHzkKN0Z5y3NsRQb64Ch8EbZzTyng0QiSaX73cgUJFZg/XjXPnb3%0A1B7TM4Qo55wnFadTSs9jpfWHSCQ/hzhrD7jmJ6Biajn5WmfBQRC8j0GY7ff7%0AUYELF8iHQ0CSKDdU1lZPIBE8dd9V/PEf/zEAvV6fItdOWPb3MBgOkUkaPbbD%0A8ZjZXorJdHz5F2e3YTPN0cNHGHua1kUXX8w4GzHMhvVEAsbQ6ftg+eGQtKWY%0An5+PHt+iKNjY2EAIEZXW9fV1iqJgc9NZ6ay1rK6u0mq16PcdZWM0GsWkSZqT%0AqRsXMqqU0aCcxsQVgSLk6To6KzC5s/YGwd8Yi9XSL3J+n7TR0j15rUhv2oLO%0Ae6o2BoQFtUpTMrlBU5AlbiFJ0xQlZUy4Y4VEigQTbf3+3PxgiCpVxXJS2Z5M%0AihTub5LqNZloS2cFVsooYAX6PVSpcDZ+F4RPW02YBBTeIy2TlLTvhI/AIpix%0AsyReQc1FgVEm0thQAikFAony736agtQukVLqr10UBWMpYtIlfwfuGfrtpKoA%0AmNAP1b+yjySV2a4idFb7NPwfvjFY0N6b1HhOf+RwxY9dwX333c84G9XocsPR%0AJrMLczGcw1rjFLeJIWIo9wnKMRRWg0jNrPxGitI7BaUiOW346SlT30kJkSpz%0AxTSa3iT1PfxWAhNp82rn1f68BqLylPh1oKKCsVk42qT1mkyOxVqJlALpab9K%0ASqSxoC1FNGxadGHJvQc10xajDYlN47PwKpWjIwelWDjqswzrCk7hqSZGMpTe%0AVFkJA8G6NSg4aIUQKC8jACRKRjNX8OIKITDeSxu7UvjZxoZwCDC28G3zsBJp%0AJLkpCAkKVeJoz0ViMDoopAnjPI+yVKokSklHu/XGQ6ecCgy27kEN9+n7QmGQ%0AyJqRtkrpDfsCqyZKidZijYnzrsSdUlBZfxKJlZbc5Aw9iSwzY9JhSrffRfo1%0AJul26FbCbzIxIjPGU5/DupMwGo4pxjkzXSdP6azwnla3Zhw9coyiKGj32qxv%0AeEUaw/bduyh0jvIMnjRN2LlzJ+N8jU7HGVIfPnwYKUR0aIzHY8ajjJnuDEcO%0AOYfG3NwcK8snWNpzGZ/6678FoDczw3BzxLZt27CFkw/Tdpurnn01ww2XEIkk%0AhbQD+YhO2zkwsvEmM/151ger5FWDPNBNZwEY5OtAPvUdNWeqCEwcdjYZktPO%0A/8ROcm7X0/PBqdCgQYMGDRo0aNCgQYMGDRo0HtTHgifqiq/TgaZ4R2uYRgSZ%0A4kll4pDToN11XsjxcERhNUhQPtB/bX2N3Ut7+NKXvkQ3DRYxFwtqPDW4nbZZ%0AP7HOxvqArnLWtuOHjjC3sI3BxoDMW1bnFxbQFgarjnLV6nQYrw8ZKxk9oQpJ%0Ap92lO9/n2PHjABw5fJhOv0ur06Lbc8dt376dhcW5aEXu9busrJ0gbSXRunbR%0A0h42NjZY31jn0ksvBeCRI4e58sorefDBBwHodNvs3LWDfr8fqWCqkIyzEVrr%0ASHn5YcBWFN9qDEue5/G52sLRfQXKxc0ARgusMS4Jjad5BTN4oJwZW3pPo3fL%0ATKOwTmtb3eMYPG+O3lp6yowwCKvJpC8XoRKUhFT46cv69hl3rD+VGy+25pN7%0AUvBYSnFUvadblrHAUbicTdZb36VEJS5GM/MJSbIsI8sy+v0+bZ9IwuIszqKw%0AtXOO8jHCxw5pDCjBzPxspFONi8zR+X1JDmUVSZL4eNLgxhVIqZAohA/TqY6p%0AKs0YKt4lAfh4sjI+rP4HpZckJoUL56k8PkUZs2cqbiUjvOfL1u+7wQ8/vn//%0A/WzbPs/y8mo9/jJRjPKMsadryokhMUk7jfsnkh3VvG446q/z4VVYHsIn/uH0%0AVv/JmNNp7JKpyU7C7yvXdKwBvz3lNyULqbxTPfGOWAEZhWPG1E5gkFaifE6C%0ABJcgyRYg/BxUjEYU4zFFjEE0WG3RtnL+Sh8Hj6kmhAGU0pAVPrxjggrs2lpZ%0AMxAxRh88FduW4Stpmrr+m4zxE95bFUMDgjvXe1utW/+kteVvrYu3FYZIRxY2%0AAQvFWDPyiSATNaTQmlbik9V124B09GhRyhXOI1xSRCc9qeF/iaHwc3iR5+j4%0AFxhPGlNYdGHKsJyw7pad5uJbRYXOnQifs0GTa39FpbDKjXvrYzBa3TZG5yRj%0At8ZanYL2bfSUACUE8/MLCCFZ8/lCNjaGzM4qWp7imyQtUBJjNDNzjl67vLrM%0AI0eOMhhssHTpxa7pVnL02HEWdqUcOeK8o1c/9WmsLC9z8NAhAPZefCnrWiKF%0AYsd2lzdldXWdNOkgbMJ4WPj+y0hbHY4eOc7OHe6aWW6555774jM8sblGu91m%0AttvhqZfvdW1FsDpYI0Gg/JNZ3LaLh5cfieO7XjAywGw5l9QQ+fqT+yfPNh1n%0AoudLbAAAIABJREFU7E18LOLOaY89t/zfRkE9Q0wbNI/X/Vw/1+kU1SmHPgF8%0A7WtfAxxdYseOHaysrMTkEQsLCxw8eJBer4ccuVaura3RS1I6XRcrsLmxQTdJ%0A6S9uY+xrl168e4nVE2vMdPv0Fh1d4sTqOqMsp+/jP1OVsnP3HMeOHUP62JRO%0Ap8N4nDFe0XEx27lzJxpDu9dmNHZxsOsbq8zOzvLoo0cBuPrqq50wLCzbt28H%0A4NChQ8zPz9PtdiN1ud/vc+TIkZjFN9R/zPM8Jk7atWsXo9GIdrvt4jB+SFCN%0ACQ21K6u00kAbCs9CWoE0EisESoTsqKA9la0u+E8fiCX9sr49+X1AiFucFoNa%0AowkXAmM12i8uWZqTthKXkRFi3S8nJPpsw7gYRlmGOBJvaotsm08U0+i8YXsa%0A9fdUFN9Oq1Wj6kqcQKCNiUaZzc1NlpeX2bVrV6xnCk5RDL9N0xSlFJkZRwEu%0Az3OEEDE2GyDL3Pejwr1zCQlaJLWYZZeHyNMQW0GwlAgtXb3ZEKNnrEtKEuWk%0ASj+Ee5z4A1Chnt8EnXFyng2KQKQCVk4arzWpjTT4oYXsphxbWXWxlt7I+N3v%0AfpcTq6vMzs3Rm3P0vKIo6mtvRYGp0ewmFBvjs8ZWFUFn9pJRNJXUlVSgjDE7%0ARTKUU8WgbiVfDCtfTCqok/dSJsOrrAfe6BinQSHQ0pFwY3ymD/VIELT8m5Yi%0ASJPU5SMw7ryJBlmUScxSobCJxOiTzevVfg1k5jjPh79KIiWnrPrzVt9nAVJV%0AYvGldM/D1BMAJpVrxnAIStpwYfy6GOmcAo316ok/xhpvcBVxbRFCYrSlyHOs%0A8fVfNYh5ie14GnWS+DqtIXmbU62tAKEr1oKQ1Zg6Aq3ctVnU1nAIa7pbE2o0%0AcVMaj6Phz5b0U4Ez4gkhaPm6od1eh1ang4FYRzhVisKYmLPEUZyNp0q7Kxa6%0AYGP9BDMzM+SZM5vMzs6iVMKGp9ImaYpME7KiYFh4o4bW7Nm9xPrmOsrX0x5l%0AOZ1+j6zIufgy52B46OABWkmbp1x1FQCH9x9kx+Iu1o6vsHLChaK1kxbZaMT6%0A5iqLC04WLHKDzi3bFnYyzh3FN2m1GI9zVjYc3X/XRbtRieDRo49yz3e/D0Bf%0AKu6/5/9j++JizF48GA55+atehTVBVTJwUihYMDNMe5crM87UeeAUssgkFdj/%0Af1q949zqlGcVwp4uSv8H0YgztHanaRqzTIILog7F58GVQgkvxiSCABd4/EmS%0AxJcv/C5kZAMX51gV+oqsLPZdjeNzpR9O7sLTeVsFyUnHTBTrqBw85RFNdNm3%0Av/Od01zRX2NCKK4mXanGKbY3y/iHLMvI/QtrtUYYQTbOyb2Cagw+cYkqC497%0AgbV67pawzuobvVwCK0GrMqOnlpC0U5JUxhTuSTuhlaiaoGsxWD0t+ubU93xK%0ATDhQJ5WGrXCq48702mfs8RET9zy1nIaoJdhptVokquUyvvr3ZzQauZiO5ZBW%0A3lIUFmMs2i/0FokVynknY8IbtyDqyvgMlu+AoGiE8077/FggrAUlYqmBpJ2S%0AtBWdrrPStntuvDjrb5n0SYSEEaEcQbSc1xeYrZ7fGbe3kpl2UrmePEc1DriK%0Aadl98zyPc1Cv12M4HHLkyJE45/V6PVZWVlhaWmLHjh3u3rRmOBzWrmuMwaoJ%0As9iUBFWT9zypaFfnh27m5spg8MmyrFZ+wFnyZdw2xrjsnjWjiazFGyct5bzz%0A1Rgqn+Cj2s7CJwMJniBL1ZtU3tdLX/ZzJ/Vzg8eGC8ITnUDSb1NslLLAt+//%0APkopRsMsrvNpp10XErcwtgkXjFiOQz/mZVA4fRbpRFUVrlJRrcJaExUnt30y%0As+VM+rg6txTeIBcydIf3oGqYqp5TeU9ayIYqIZZoATe/DpIC5WM53T43rUmg%0ALVJ/HkVXddCZYTRwa/9oY8TG+pDhultHsnHhFctOvf04x1tsq49xLbyyY4XA%0AKIm1Iu6L77cQdNMy637osxjvmbRoJUncTpIEYXwcfFCwMl+ipWL0G9m2ex6V%0A+RvqS6qQLpN51asupGuTkLaWsK7oajptN1/Pz88zt9CnlSisyX2/W9JEYvOs%0A7Gf/LIS1KD96UqWQUmJSdz9FUZANx2TDnLH32Gaj3HlRdZnY0GhLUUlWJxJ3%0AHhfo79p/PHXKaZIq0o57rv2ZHv1+n9l+j45fb1ZXVhhtDhlvOAVcjzOUwfWr%0AZ8mZQlPY+nM2VtY94P7NUK2E3Mtr2monAwobY557/S69Xo+53ZJElJ5xaSUt%0AH8+qUOhRTjYcU4x8LG7uysJk4xzt5Q5rwjurMKlf65WERGK9DCETl5E4ETYa%0AYFSWU2wOyYcZRoe1RTIuDEWIpxaSdrtgnGe86GUvcW2I0eiGpO3XxbFPLJqo%0AcswZQ6c/w2jg87xI6b5LhMv0F9rpP1fZjkBM9qa1QVpot8tsyW7cSLQ2kJQZ%0A9o0xdDqdmKtF+dJ0kwh5KcA5jrIsQ2sdnVexusdZwpnKVheUB7UqsAE15RSI%0AymnwDGxubtJqtSIVDtyDCNlrQ9KRqtAOpQWuWopkYW6OtbW1moIscROMkipO%0A/lo7Fa2q6wSLZk34qxFf3LasLFZWJggB3/7uPeXEOcWyWHrEztD7V7moxU2w%0AVVpk8EIEKokxBqENyi8aIpStMGBDRmDrKDbGElMgSqwTFqM1z1JQOIJOSFyg%0AJDIRSCVdCnj8PNJOEIlEVGo5FtYQHGaBTipPawYo7/TMsLVtahol83xGVREy%0AxqBxpVvCOxMUVGUDvcml75/WVc66HRRUP+aq4+ikyaZqtT4LfebLEYREQEWu%0AQUFe+Jq7hQIpUbJM5oQUWG0nbQ6PCZMe0a0+y1Nc5PGOmUS62p4hK6gxGq2L%0A+D9Anmco5RTzPHdzVW40GlO+Yy4L0Rm/AXaLz2HbeC+otn4elBaZCBJUdH0W%0AWRCW/fzgpDA/t/hdIngzyn2JVwqqSaCqHteA1LrxGJPFBOWUUkF90jMjNjh/%0AEJRTCXgF4cTaGghXbml+m/OsbG5uYqrMBVsmMKq+1x0vIFfJA4456d93oVCJ%0AwFQyvYZMt7oS6hBVkOo1J5gTinJtCXJHMPBMJk4KWcVGXmrLjMHmJfsokRKk%0AcrqIKRVmad11vF7rPYvlvQkLiU8gFBLgSesZKJTvXmBxWATKyyJKQEsKTChf%0A5+mwG8WUpURYVDib9Qn3vHAkpAQLBWViHm2cf1oIQaF8+Suc/JEkSZQF0zQl%0ATVtl7Wf/rKSZUP6FxRaVetMarDAnrV/C2lqyNZeEqULNto70LUzJGrGAsDKy%0Ah7TWTpGrKM5KgFKCrKj3abxSJatrlTkS+r1mZLCOJj0ZwFI9X0zcVfk+DZ5Y%0AQPrha3KNznPG43HZ9xPGSbcSOSNNLA8mbQzFCYYf9zhtXIeNcHRpWxQxAZ/B%0ARAFZxrI8CuVlXuGTcgkE0oiy340mLwryTMfEU0ab2vtS3rGXf0JGZ2+nDquG%0AUIpESRJhXeIv3DgiyTFKR1nTWOGT/IX1VHH82DGe/oxn8Knb/waAxd3bQUoG%0A41GUY+fm5njhz/wUFNZlFwQwGaPBAJU4w7oucmZn5lkfnCifX5JihMtMHBRT%0ALHT7fYY+LO3SSy/l4QMHGI8zFhYchXlzfYNCO5p+kIs67Q5JkrAx2GDnDle1%0A4tFjjwKC+TlXXWNtfdU7J0r9YTgc0m63HaPqLCumjxVNkqQGDRo0aNCgQYMG%0ADRo0aHBe4ILyoAohal5NcHGGYV+e5ywuLsYYRHBe0Ha7XSYLGY04etTFMgb3%0A9fr6OmlaKYni6b2Li4uxpuaJtTUu2r2bwWDApvfUurprGxijSX1QeKHrnkxn%0AWatb9A3wb1/955rVVCiFqngNpZRY6WLDqqwkPZFUPliXOqdy40z04Vb7qt9l%0AnrtvrcUWNmaYaCUJLZUiEdGTE2MytI5UGG2to0TJQJMS5EaDlGW5jJYiaaUu%0AeUtIVCBtLH0hKsFojgoYaBfeg/okm1dOVTbkfMdkuwP9K1jKiqJwNWCtrxNm%0ArI8jLP3S7rMAK2olA6IX1W+7sJaSKgXqtPGnj+lejLt+oBa52n62rNmZKtpK%0AIKQsrcWV8gWS+jM71Tsw9fpCRAttNYY33JdUT8RPu/U1q/Gfpigipb3qGZ+f%0An6fVakVa3CTFL95XlaImBMTnWbeUx/1VL3l0ehhHy8VS4D0a0iVOSpMUUYRr%0AgvVJPMDFiwktkXKCNmyFo7f5y0ira30cvEvOK1A+TyWlK5/hu0dbF3dVvS/Z%0AxKD+6CBQexNFqJ2xY+duZmdnefCBhxi23fcGgTUierkKnywmUtIBawSt1Cfc%0AMSWDwtgiMjjSVCFUUosRj9RyWw/VsdaSMJ2N4dq0tZdAVWisYS6w1qI9XV/j%0ASrqoyvGJlFhtKu+Uc+okNjp3ELbO8HJ1N11t4Vod18CuEWVbx3mO9rR+cKFP%0AOi8QvtZngnWeMqlqs641fh6N8w0+2VHwGppYoi68w0I6j6GQMsaUSyWQrYSk%0A1SH1ieGC7Ba9Y9XQDl2ysKwQaJGXydy0rrXRhHWlys6wIV9A2X/aWi/YldRu%0AcHTT3D/fsRoxarVIUuUYYr47rbA+6WAYD76bTSkjKuEYcqoyh0+LQVV4b7Ao%0A591QUgj8uPLTeAi9SmziLqbB+nAhneVkPtwiDZRY7Th+Nnocpas+rct1Xgjl%0A2HdWxvXF4rZrMd3CJb4qWQRlDHc134C1Fm0sMlLrfW3u4M30xxTWlMkdta29%0Av5WnSewUQFuDNjYmP0qShFYnoYVAeSaEGhcYpVBIQrS6MC6vRTmaFd3ODIcf%0APsLFS5cBsDEeoaVlpjfPKHdzTX9mgW/e+yCPHHo4yrsz/S42Lzhy6DAA/9fb%0A3sZDBx9AdPpY76mcnVlg9dgxdKEJ5Y8AhoMx4a09cOAQEkWv02NjzVHrjbF0%0AWn2fm8X9ZjTOYJwhRcKjx477NswwGo1YXVt1/aAShCS2ERzTZDwe0+12yX3c%0A8LmKa72gFNRutxtrWgZsbm7WBufKykqczHft2sUjjzzCeDyOdS9DvKkQItZH%0Am5mZwVobM7uGh3XkyJFaDOXhI0eQQOqVwXGgBEN8Yf7xH74M1GOhXKylqO1T%0ASk4oqNIrqOX1rLQkiYpjQ3sacFXZjUM4f/yktmrsW5gAx7oo91kblXfRSlGt%0AFqmEJCo3Bgq/YMqQcMDVAaNyP1onyCQh8f2bthNEK0UoVYv7kEkpgDuEmLaS%0AwiE8leRMcKZKpamMo1MlvHks5zxXqD5L99ntPyneuBKf6WhMJ59LY2MR9ai8%0ABqXFOvpt+XlrSuzk9pn2oUJiKrGK2hq3MMaY1AJlFKqSLRGrHe3OmHjvPI5r%0AT7a9qpiW43O6gvpExoiw1tPpymsLIeh1OvEZKqXYvn07Mk1qSmuMO6Kk5cpq%0AW6a9NpG+VqUnBkWSuM9qF+OkRRG/j/UIQywPkkSkMWtwIpTPHGlqQr81oLWN%0AaUmFdeeIyQ69IChKGcxRgxNncghxQa6v3JeR4nt+v54NziZaCsbajaMwtgvD%0Afd+/j4X5RaxfG3WusaZcV7S25NrF8VXf63Zazo/gEsQYY8q6y8YZZQpTMQQZ%0AP98KWRp0rMsqnlSEcwu1988dI1zm2EobgnKqKmEuttAUhWZUOCFY+mOSQCGV%0AKhp8qvTOoASEfdMU4sQIrwSWSqLx2WbDO5V4JcYKKLzWkFnt6k8H7c2nARDS%0AGQPcdZ2hWlFmIFZxtvBXE45SLLBRMbNCIKVL8iZTr2AlCe12m1anHSm+Sqa1%0AudbFZVqEqE50iUuGpLX783fo/i+V5tD/UQmzVObS+rrmZKNS67dZjk+Czqax%0AtFJFqgR0fW1RT9wVUpUGX+H6y4iyvrjBK+ehr4TACEGiVEwUaJVCSIuWzrjg%0A2m9BUlPzJX7+D71gnEMBBDYsX4XFqAI9LuMfhRDoopQphQ/IcLVrQx8YN7is%0ALedbK6DSL0aAsAKpVDQomti/Bm/XiFmKR5nx14KkDUhVZt+2LiQtSSTD+Oz8%0As8DE5E3OEuBqwhZeycu1S3+VhgRa7ZRut0MiICkCXXiTREpyIaJcpI3FakHl%0ApWZp1xKHHnmEhUWnU+TjAZ25PkImGJ9o8+DDh13elXbK7Iyn4W6sMVhfZ/fu%0APQB85P/5KJdffjn3HT4QwxIfeOAB3va2t7F5YoVO3yV327a4yKGD+2m3XHzr%0AOBvSSTtsjkbxuc505tkYbcTxE54awJ49ezh02GVC3hjU9adCF6BtTJxY/ak2%0ABWnq5P6QX+IHjQtKQa0qp9u3b2c4HLK5uRmVp06nw8bGRpzoH3nkkXjscV/G%0ABJxg12q14gQ3GAwoiiIOEqUU6+vrtYDiTqfDnXfeyXP/x//gf//bvwMwNzvL%0AZZdcwokTJ8hHbtGwhXaxY8H7EZRQVXoJhRB0O+2aRUwqoGoplBIjLKOs5IAb%0AYahkFK+hR4vHg0llImRWHfkJWgmnNAfPrm1JbEtihEL6zGY61xSy8G3z95go%0ARCX+wgpBG5cVNJRzSZLExRtIWVPCDSH+Jnir/KJ7kqf3yXtpLmTvKdSVo2mJ%0Af+Kz9hO4KxQu/TIUFmRRZlWsKLtWEBUZZzGl4j0tcba8qAqFFJZg7zY2Rxcg%0AvOBZFTBLK7TAeEEvKl3CW8aFPKO21JJyTbmXrc5xKmPGmfaB1rpsL4BPetXv%0A92lXkrm12200tlbixVLGKpVK9OMdu9W2l/cQrO+ukHmIR/VzV0vQSlKE8VZZ%0A64rO28LUzmEKjSiIknMwxcV+C0Jgpf8kzmOOABXHYBD2RGzDD0/BqAanxUgj%0A0gSrDUeOu+zsx44d4+lXPIX9+w+ivEG0GIywVlB4K5zWGl2YWnIhay3DxMfw%0A+5evMAZt8rgG6sK4TLYQK4ioRIIUNc+9FQZDJUlK3F8jNMR3topgvA6em2yc%0Asbm5yXA4ZCV3hvR+v8/87CxtX+5NGusMcqZkdVQTCQZdSkNdSfbrdi0TtzB4%0AQkT8Xwugk7iyJF55EZ2cBEEaDE+ZJh+NSW1a61N8wpaYCzXWvYmmMKwxkR3j%0A+kAiFYhEoHxscZKmJO02SacTn6sVyjPV3O8ykzklqZLAUlqnLGlr47Mr56I6%0AK82tb5X1E7fmWVPOS8GYHecq6b15/lwig2w4ZtRKSsVMKNoicTJhZY3Q0hmI%0AS+OvOEm+CwaTIOsaZbDKK4JBQcUZ+0LGXiVdVv5qN7esX9ctiJD12ArfOUQG%0AnNUFRlPGkloQRiCtoQj9ABTCTiwtgRNQ+nGNcFyscj2MyUSwwaERx0jFuBjk%0A45Dc0DoZs7YmiIoBOsqLru1CCMZ5ElvlZFJ3cJqmtDstUimigppnOaQpeZJF%0AzUgQMtKXEcHHjq6SZwbj8620Wz0S2WZtY8DCTpescGNzw80JwPKK81bmw022%0ALWxjY23Dt6HFgQf3M79rFw899BAA+y69kr+6/a/Zvn07D95/PwDdToe5uTms%0Ab+f/8YsvYZQXLM7sZHXDsUU3RiMgYcfcDh5ZO+Rb6rKMHzp8mLkZF3Oa5WOf%0AOMm9T1mWkaYp6xtr8fm0Wi0shizLzzkTqYlBbdCgQYMGDRo0aNCgQYMG5wUu%0AKA9qv9+PNNyqRzTE1QUvwsyMq9nZ6/U4evQoKysrkeI7GAxiKYbh0PG37777%0Abvbt28f93mKxY8cO555vtcp6TknC5uYmKysrPPWpTwUcxXcwGNBOUgqRxTYK%0AIWImMqR09AbvKQRP1zGZ/1zen8VEY6u1BiMNQpYZewWCEBoTLAvC0wDtNG7m%0AFJxsqy2pedZaR4u0oL1rXyjlKX0+s7HCtSmVWJ+m3Cp//bS0bClf/ypkfLPW%0A0lIhs1rIAie9tbAS2yfKNP5l+8p7Df87G93ZpfhGC2mNGjvd+3W+e1Nr3nkp%0ASyukf0dyn7Wvb/1zRiKxroB65DqVhvYy5X/oh5JDVtuGSO2qe99s3C6tzo/B%0APmZlhaorfDZbdy9FUZAUgeZVoUmd4nSnKq+y1fEnZXucsm/aNR6PB9WikVJV%0AaGcGIaHTrZS+MoZxNnSsg+BB9mM20p0EoMp3fKs2TNKztyp/EY+TwQuhcXFO%0AqnK8RCYyUvWMhsRITPV5a4tREmRReqFkGesL1OaAACEEMk3qtPUwd8jyLu15%0A/n42OHuQFsgKBJCvOflgvDbgnke+xY7tO1lbdWt4PspdzJ9/NQqtncfGl0AC%0AN75Halwb+9q60imBsm6MYZwXqFRFL4lMJSpNXamQSn1OxzYQJ81FkVZaGeLV%0AmqXh+mGOG41GrK2tsb6+ziDzoUjaIFsd0sTNCQJXgkIJgQpl2woXkxayXMfr%0A1+QOt8NQUuQ1kiKuB57qLF2Jp1QJdBpccilKJLQ9Z8GkBUYYWjqtUKk12tdL%0ADVOPEI7yK3wWV2HdtajVT/aMaUn0lopW6v7SBBFkFOnK04T5IhsOQRtsoct4%0ARgvYgsKaMiss9bwC9adTzt3Wunm1Okd6qaZSoQFaUhJYscK6Sgj5KC/pz6pD%0Akrpwi+CQE56AVB0jpsIoBUeHtlKilMImvg2pyyJshCEkkw4BIfF/H/IgbOnl%0AVL7aQvjOXVA6ApS1sQpDkTuPZ1ngwRG0reN8h24q601Xi69aWxlgrieLIoym%0AwA7wJQ792FJCkijnbS3fPeFqsXqmlM0Liixz8c+xYRYhw1rgn7UwaMc8pjAh%0AhE64rL0h23TqWI0CyjjvdgvRyrDtNoX3hGfCr71BNpSKVneOdqcXa6VmWUFu%0Ax5xYW2fbrl2+DSmj8ZiZXhfpx660kn5vhnXvUZ2bmWE8HLKxNqSVOFZUlluO%0AL68hSJif2wY4b+94mNPybf/s3/y/7Nixg8MHH+biiy4C4P777+ctb3kLx9dW%0AiCxGT6Tv97qsbayVAwpLlodcPo5BMj8/z+qqa5cxhnanRZ4XZZbmc4QLSkEd%0ADAZc5B/I4cOHabfbzMzMRGU1KJxBqbzzzjt59rOfzaFDh2KNUyEESZIwHA7j%0AgtDr9Th06BB79uyJ28ePH6coihiPGmoCrZ04EWk327ZtIxuNGG4MWPK/HQwG%0AtSD4KjWyGgPXStRJcVIGKlRJx7fXtkwjHxXV6u9CyMuZlQSdKohOpSK2PD0v%0ATR1VxMcmjIRxMSdSoD1VV7QUSmdYreKElaYutjRSVYxBiVoKBgo0oaKmrUx6%0AYWGLpArh09yEhStQop4kGXQyfhPOf4V0EtaWNdqklEiR+NjnMqbJ0WfCSgku%0Aff5k4nqfhCYkzJBlgg4olYOtFK+zQvPVrpRJlfZkrRPGAHJtkLqoK6U2KFg2%0AvjAi/p2snE5LYjKtrVWlP9DhT4VpSuqZQOEofqENRVG4c1QSMoU6Zxpba1e1%0A7ZFoVbsVcfI84L+JAmT4m1DCw4KlZUUB9leKQrW3V8T0R9YC0gklsb4AKOON%0AX9oLKYmszZNTFWmI9MVgoJJAYAyG+efCelsbPBGkwPZt2zm+vMyxR1xSw7mZ%0AORZ6szx69BgbG04uSNOWi3sO48q45VYYU85jRmASl6wrzHEu1k5Ewd+MQegC%0AMZaObo6LaUutJSENZQj9+J9YuyfaXiaOmTInVY204f0GZjyltycUibEk/rhE%0ASozwdPoKbTUqUeUS62LTK69nuxAgRBQjCgS5cCpFpXIXY53TRsUyVjaV9BJJ%0AO3EJJ8W4wGLYHCuUDnOfVwRlaUiT1scz+p4xwq1XSlTmzFZK0mmTpim2445L%0AkgSZONlCl8GJmErd2txojC6whUaFHAtCII1xtOuoSzl6aPmcw1x4sjFPWFsx%0AiJehBzEeUwqUVbEUILgY5/F4jPH1XEQiSdsSpZLS8ChBaK/o+p+GFViWwxSJ%0AIJUqJo4UiSujo4VLLwUuN0PIGRIfGLjSSv6YlAQjDJqydEoM98k1VgWabH1c%0ASgF4+U0GGVUqrAghaF6OiNRtYr+BKDXx6tGVfQIDxqALS+61fCULR1uvKKi6%0AKDC2pOS7dca9yMr3jUWWfeChlKLdbpcJOIU3cuOSJ4GrP5skCTpJEGkMmKXQ%0AGm3LEJrB2hCSMmdJp92jPduHVsrA16ldH2wyNz/rauj6fC5rJ1YZDwax3NP6%0A2oYrX7k5IivC+WHPnovotTsx+evmxgZSCIabI9/OhNFwTFFoTnhl96lPuYpP%0AfvyT9Ho9NoxPgJQksazgG3/l9bEvxtkoKuozMz2OLx9ndTWL712hC2TuPnd9%0ALdZw7R80LigFNU1T7rrrLsAVQl5eXmbHjh0xNnVubo5HH300xpIuLCzw4IMP%0AMjs7Gx/I8ePH2b7d1UWLSRDyPCql4LL6drtdRqNRPJcQgjzP2b59e1RQh5ub%0AdJOUmZ07GfiES91uN9buAtwkKupJksDz5KtrkjDeylk9ZiISwVuXLMDj5Iaf%0ATgCPE7K3TspW6pTR4KV2JmdXc82PnjRNoRBYU8R7VGmKUBIb4j0KbxmtLfwW%0AbU6OpzX4JAoVT161bcGaKZ/E0XuhxZxOIibLoTTKBFYAuDgDrTV2WLXk1yWZ%0AuCBXM1gRsuiW23Zieys83hhUY4yLk4nyiMRSRI93jCGzJzdCVGJQnygmlbWg%0AQJ6J9/WxIsQcBQ9KzM5biSnL89y9e6Kcy/BtzIpKHePginiCqMUvx0yOImZG%0ALLtBkxsTbW3WuDhiIwRpiFMVLkNj4uPSAVB1D6qcNj8JAUrWBTERlOmyrxsP%0A6o8OummbleVlJNDx6/zykaNYA6OsYMYbp0fDsTee+HnRe41cHJ87l8DliXEK%0Aj3/3RD0rdIh5N2Qon4fBCOs8MkrGsSfDGlYZilsxO6aty9Ukiu1228kixjAn%0AHRus0+nQS1LalUy/GpcQJmTZlUkZgxfbIJw9uzSFQ+oql8fWWVz9ykLamoKK%0AcIpw6j2oaUfQlind1MlJspVjrWVdlx4ztxZpzAQrQwjnxQZvWBLWZRX1bU66%0AHdr9Hu12m7H0ArKUKJmAktHQELLTB0+ittYl0tM6zklJ1fheyZew5dxdMRyE%0AJDynmuddrqBKDWcsJi+1OZmnAAAgAElEQVQYCx0TyiXtlFauaLfT0rjmJq0t%0Az+uaIKLXsZogzyrcmufv20pqybaqhtnwr8vVrECUiQ8LA2hfIaI6p4oyn3HI%0An+WuEfzHJbsvri7Cy3kiJDGSrs5uklQcD4HlU871WmuKomA8Lip1YwXKOgUe%0A8AkPXR8UJmSX9c+l6nmVlfrZQR5VCpmWOVGEdNeUFQU1qXiey843MRcClEqp%0AFAkt78RZG20wPLGKljDwiVNn5mdc3WVj2L4wB0C6XZENNtm9w+kf3/3Od2gn%0AbYpc0+851qcuDCvLJ1gxhl3eG9tK224s+2Z12l3Go4zFhW0UY6fEHjzwML1u%0Al8HGJrbrDTV+DlhcXOSv//qv42dTMV6lqeLFL34xG4P16MTbHG7GPpismvKD%0AhrCPV2o8m40QpaZx3733cezYURYWFmIZmJW1E14xM+VEK4LgZU96wXNR9yKU%0AlIzKgJ1Cz6smRp8UKoXcYv8paHCTbaii4xOLhPsxlAsH/vPJaWeI9NZa4hDr%0AAqK3Uj4D9bEmYNspAmtVwK9kRD3dPVe9NpPXrWXXm0wWcRplefJ6k9dNJugH%0Ak8eFq8UEMn5yq7WJMk15Iqafb9q1z1TpKKYYEmS5BrhtP2FXrX6OlmNOGpOZ%0AadW2qwkFqsizjJZy71W33SZVCltoRp5lMBwMyIYj8s0yvbgVzp4dsqMWxpAZ%0AZ5kVFc/dpCLoLLA23td6Uj4HUTlmchGvJQECxJQhIHECkdbaeTJw76IxhkL7%0AbJYK0lbC9h3bmJ11wlu318HYnCzLygnZF2UXemvPZxjD0+jcWyWbUmc4FmCK%0A0WnLA+uUiEkBM362wfpetnHyCkIIEmvAlEnFJNTabbXLVBoYI86D5PorzlHC%0AtcQIyCvWIWGoLeKuzANE0Shep84acWyxcsd89OjY8nsjfBvq73QoCQH4pHR+%0Av+/fwhp+5hk/RYMnhgvCSOe9T//77v/A5H7uGmlGg4xO2sZkbl8rSTDalsZW%0AP+adYuRPJQSrtndSiTMoE8hI6ZL3qKRMgCOkUwZd8hWfpT5NnYLYz8tzTTA1%0AQgIhay2pn2MTBEoIUiFJKh4mYSxYS5FOX2+ttZ7tUp+7IvuypqTVn2t2Chtj%0AdY4O62ciSuNnbZ3018+PW0ZeWN/YHJGNc++9dsfmWpMXOq4rhdXkzpIVy8e0%0Aum3a3bZLauk9OdZaFx5gTAxr0llOMS4weSgf4/UjbWOCKlP4RHJF2T8hLKuU%0AiUT8ryonTWZFhemy2YKuGhdAJQKUQLTc75LZHslch7ndi4T8cVIJsDmiyEm9%0Ap60tBW2pWPPrlhSKVCk3X/tlocgKilGB0Jpi7GXJcYHOdDQMKilJRIIwpdK6%0AmpZzZuWh+qRgZZLOce6TgvntwhjyPCcritr46gxlLdv0pNE2GPqr616V7VM1%0AogshYLFDO/FZj5OkPvaEQBQanefkXjHDGKzWmLyIlTSMMVj/Tj3q6dWdbpvZ%0A2T79WTeO2p2UdkuRKunKIeLGbj7IGK5tUmz6sZEJbG6xY8/WynO0bGOFjQaS%0AHPdZi0o2Y180SVIpm2MKUgvKyzHKujX4iJ5MojZd1oyGW3+PouJJDu+dtZbN%0AYByQApFIVCpRLW/0abVQrfJ5pUpRjDOUlSzOuKzBy0ePsWN+G4cOPMz1v/wa%0AANZthpQKY3wZnd4sg81V0rRD7pO2IRTYPD47gKIY0+n2GA8HMaxBCok2Z5bg%0AtEmS1KBBgwYNGjRo0KBBgwYNzgucFxRfKSQLC65W0He+8y2e97znceDAAY4+%0A6uJJ2t0ui9sWXIKkajmLaS4XYRCiEmdn62mBhBBlna0qXa9kt5THVj5vFY92%0AKprs5HZt/xkYpqvJurc85knyf2/l0Zx2z9X7O51D/nQxiaei1j7eeNBogZp2%0AzZp1+WSv2dnGpPf0lLASU3nAinr/6JDFaILGOs1zbSuWSiCWPqp6B02Ivqn0%0As2OoTY9TrkIhKhaykz3P0lImBjlN356J1WzaOHPJOCqU2EhT8vcYrLv6DL2Y%0AZ3DN8wGuhEJ4B2GyldZakAIT5kWIyU9CPJEgQQhTenhw9CyNjed2+xUhcUiA%0Ac+CKCiPARVFNfdcrFFwpfBKPwHgo6qwSF48aPBh16hmVmLMQf1az1J+pp7rB%0ABQ8hFQqJUinLjx4F4LKlvTyaHefEyhq7dziq3HiUOY9L+J2QSJ+EJzJQpHWx%0AilPYVCHXTfh9kedxshJCILWO5VQAilaBlJJ2p1Wbd6u0X4vFKu1iHGOpLMf0%0AMehYWksJgVDCs1CmM5GeyPx0pqtdZMLIrefymAQnUDWVQilTK09mUGBFyMkD%0A1tFPrZhYo8I1wpxtLVobrDYxTtKYuuxh3eQFmHi9M2FoPdHpvUrfdu1x7aiG%0AogitfVsqLCPhEmnKwBCa8HgLWa7pIfY3SRSiZbGFjCJxYf06HZMmSV8irpL0%0AKYyd6hASjtVkK2Eyia+lXc7qLlETUlaSTJ3MOApstEnPfgzjCGcL9yNEbdsU%0AJso8tjBunar8xhTGl4byfWVsSN4S6cgVnkCs45mmKUml7GEiy4RnQY9oJQnG%0Ae4NtKNOkBNZYtNeUlFEUfg6J442SzVO+DwI86zO+rlJiTfksLJBPyLu1x3Ia%0AORgrKzVp3fOTiEosriA0TfrnKgkMJ3fMcGNAv9tFjwuX4A3od7tkw9H/z967%0A9NiSJGdin5l7xDmZ91GPru4hKbKp5UCPEQhRG1FajX4Jd5JWgrSQoJ02Awy0%0AFjAD/YHhRsIAWogCOIAWEkBodoK0ICUKoyG7u7q7qu4rM0+Eu5kWZubuEXky%0AK+/tKuo2eRy4N/NERsTx8HA3t8dnn+Hv/ev/Bv7on/wTAMBdItzd3TaE1S9/%0A/nP8p//Zf4K3t6/AXuJSdAEh47PPPsVXX3/pvU24u70B0EsrRZrZU9pHYaCK%0AFnz19S8AAH/4h3+IP/7jP8bx6oDPf/AZAKPR+fLLL3H97Pj4jVrtznGKWhsh%0AvqPSvLn8gd+B8wLunDH1FIP1V2mNOGh3y8fgsqEXPpxvcX8hPHTuQ898zjgd%0Azw3D9kMM1P2xx4zYx1r04dy9zkE6979/SDvnQDizpQPoFcTidwAg5X7M+9mL%0AYmPIGurXJet4Oy9qv9FAGARmcO75f1FQ28Rnw1qaskF9U1Id/h7PiK1RRNTJ%0AIwZtsJM/jOduLjxvnJ7b8LY/Hd62q2d4b6N35Uee8E6f+t6/NwjkmbqyALCH%0A5vfvDwNONzX1oi0gaMDyVL34OzfHBcjySmtjR/QcocFAjTSEUBQANCMzDe9c%0ANRTK7fsRUkTik9UsZb/erlulgO7NgApVPjvOXUEQl3HDOj7nvLy0v5EtCSAq%0AON3cgZ2188uf/RzrqeLTTz/FW+eoYFfge+4ygdxgHFO0lfqeNTYaYZEiRkoT%0AEDsiSAWkVKTFHC3lLplBerQ0BMAIvkZIpJEcJjABAoMVVlWwVFRfI4Cp39ZH%0AejJj//fR1B3+exmcurC14ztDk5Ox9ZOEAURARnMWJjKZlYY8S6Ku1LY0nepQ%0A3ZF5uSi01vYuTFABGIxYVTNmBL0WM/H9ff9XMvJdZgIdhqlAI07SUkCloJSC%0AFJhyGESWoQ36GUZkr7wJMyKJkVIYGtkMiiwoOx1LVodPqslmrYA4qV0eDMU2%0Az2EOx5Dl/nXggeQrE4OJkTm1OrLWkYrE6DBZgucvbyG9fC99yv8h9hFj6ZdS%0AoZ6zKxmbABMTG5x3cESzorFea+r7WzzHYepw+5xzZ/Fl00bsHbnOkCw3d4Qe%0ACwkU9+fIuAY2QY7YK90JReBGF0MKI+nyNSDi7qdB9mzJnbZjFkam+nNjGBtS%0AS2NU1UbCpGTOYkZqezOLIkuHNadpwsvrF/j5Nz/BWzVypSPP+NlPf4LT63f4%0A0WfGJPxWK+r1s8b386/93b+Lf/Tf/CN89tknuDvdtj5++tlL/PN//r/hP/8v%0A/wsAQJUVQMLz58+bjH3z+hWe2j4KAxUDC+XPf/Elrq6PuDvd4tbz4tM0NQF/%0AT6Ml6Uq3N6ZReOrmz+QKNhGhxqIabgf4pN/1cCzM/KhSei7S+sCpj/n4o7D0%0AU9q507ZeuvEPOwXwjHHar++/P/bMo1HwkKH3uAF9/vNjRun7bCRPjaDuDa8P%0AzTvdXPPA8fuGWBipoXT3oyMDpJB2r7ArAXUnQCsUyn1jLFpB6kpEbHCZwdIF%0AMdymIKDfnwkkNiqjIvbgs/rfsp4/j+K5drnD+7HYfybPb+3iWJtAjvNZIxe7%0AHyO44hOXPVC2BLg/5x6br/vrv4/I6oMRa5KuKA9rOcf88U0xba/CrYzMvQJW%0AoCZCapSWAiJugccaximoeXwtQmAzUiU2cDJ2buZBkQCEqUUEVI0YLXLk4l6M%0ACgEbSQ2C0GkY9/CIk7RIC5GX1cKgWKhHphjDGt6PwKX9jW0K/Pg3fwfr7YrJ%0AGW7fvHqLnCYcnh9xe2MKkZXbCskAzzN1qTRsxlNK5/cy/2xzWYI+xrrgc13c%0AeAIAceZt/bq2cjRpmpCmCbOziaYpIyWPjjoXBwUzqyrQCE0GxTeOnIkOftey%0A6JwsHnM0NeTwLhKmKIOuNjgNmxMrZHSXc5kIlLgZUZtAg+eXBkpGy0Ba5I4B%0A1OGzGy7NIaYybKrnZeuvOnTj5RWKpB7tjYcuBVhXrOvaysXwlBqnSOuPhiOg%0AyzcSNgb9MN4TgSiBhj1A1aP/of/6IyukkdrF+ti0IZoZ20EG0GN9/jsRKhGm%0AcY90J/cYIVXVjW77kC7Qzd/Qyw0NE8zLVCza3BCPpC23dHT8x57Qvp+pVSsK%0AcrPMQE7UOD1s37Y1JtLL1QUzfkNBSHWniBvNVaDGTrVR7szJpcM66N8daANI%0AAqQTHzIpqsiWv7ArqU03b2zeLgtIuX118xUE0ZsCudF1GyUWadcPWAkk0hzB%0Ap5s78DPBzBlwx8bzTz8Bf/FDvH31Bj/9+V8BANbEuLq6wqtffmXjcnuHl8dn%0AuJ6OuPXSn8+ePcOrb97g7//9/wD/w7/59wAAV8+v8fXXX+Gbb77By5dOFjWd%0AmYMPtI/DQCXgxUtjsbq5ucF8mPDm7WusqyXk5sOMq6sr7KEtD0YZPAE3lO2N%0AAHdDxDzuLiSaIyS0oC1M0S4cfh2Uxw+N5t0zDH2fpPHPet6Q4bGv4y03G9b9%0AjYx+BaXtsWd+CGK0//y+4/SQ0fC9Ra2G9l0Yp8CHJHl3Y8A+0fCX7p2OJruf%0ATeAzN6dKkMwzEeBexqhBi8HrSIRv3aW70yc8uQhXaLu2q4Bbf5Jfem/mnhuj%0AcQNSxIYd73/rDIkI3bnI9/Y8eXAOnTNM7z/3tn2v85C6Mty+S2m7GZOAkRzl%0A3d8HgXspBT9+t6ydUKGVpVCLZLT7a4NOqZeGiKhpfF9AcrkO13nfOjxYzUQe%0ASr5kVXeUhMw1BUzQHS4TAGzeo2yUJvuzK8jo0KzMDPCWAO37cBpc2sfZEhL+%0AwX/1D3BIE97dmof/h1/8CLe3J/zky5/hhw7xffvG/tbnSHfOjC3n3JRVO08b%0A+gKAwyHRoHR2jjtNVJtNGX8tWpoCn+fVSIDcmDpeEXCYwIkbL6HZVU4J2b6i%0AQKpFURuL6vc8xx/bu5oc3UWTmhxKvb5kztlJ7gg1CGIIEGKQdMIYZgKIt1E+%0AAQQVFAVGS4UWj6CF8SkE1B4Zr+JGs/Z+MdxQGIXJPeeff+e9JImnN2nvRFEg%0AUBVIyNRSoMVIacJAneYMTYw09FXVSAfJy9NAgIoCUGoGSXMEEFp9XkwMFoK4%0Ao0PV6phWUhQfv2M+Jx97HdFgO5awdobTMhv8PJwkIoqa+J7cldjoEfPhDGrN%0Afmk6DRMDqkhIQ+3aLTIvEZtjQ9HKrY3kQNr6bnq+oiMXzAgcnZqhFQ3lmNz4%0AJaKBREohWtt1QoI9Iz4jiiX2vUpJgQbn90F0lnoUO6msNp5IXf4EkSSkp0wF%0AKmozfm7ANm3ACdQIEfm2n+zQ55AZrHZuuJNLFdTbO3z+7DnkZGPx7pffYOaE%0A3/zBF7j2Afz6tODd23f4V35osvTZyxf48z//c6gIvvjUWInfvnuHq/mIv/oX%0AP2l1ZH/uVVM+/eyLVg+Y09PtkAtJ0qVd2qVd2qVd2qVd2qVd2qVd2qV9FO3j%0AiKACeP36Tfv9Jz/5S7x48QLPn1tU9c3NWyzLaRsapjEl/XxT7V6F4SAUTuoy%0AeIfGqM/Yzlnw75ujeO6ciNo/FcY79oeGAGn0r248YmduqtxgGv3Y+fO8Z5vD%0A30Ve5mM5oOPnp5zjd3zy9/qFu+uxhSadyw59z0jbvkWZgHOx/v27359z7huU%0AtiVSlHRDUCP+jhNTz78hu65FTwEv1l0RJZ6CiGaEYSqc6IHQ67uNkVNvrTf+%0At2Qu9TOd75Tr9jG88GdO3Vymmwhqg0DtIqjnIvZE1EgqzDMtSIOH/qH3eQ66%0A+xT4+nfV4h1s5p8v/M1a9Fnbx4I2dc6iZ6dTz8+VUlv5noAhtVWvnf69wXFp%0AePfsEdQSteqAQhWJpE2v7Dln4fVN2eBpSamhVgTaKGDaszZIr/cl+j+OOw9R%0AEX+PzAxKRt7U8tIuAdS/NY3B+P3f+7fx8y9/icNs9Tjv3t1BQTgerrB6+Qny%0A+rmxOkI+EKVN3mPKGaqK0srRVMuMGFEZ0iNjrbm+0aM0MRdzq72pRaGlr41M%0Alhenifr9yda1ErVIRCtxI8B8pszXd90eQrVQrLndd+9/5nmGkuXizg6ZJCkt%0AiqIEiDLibZSoFz/KNrXc0lqBOWqcFkFdi+ec9nMjv7hdB5jwaJhil6XcERuB%0APPmuxk+o7+nkSCHBruSKzyuuNoLGmzBEFePZx/0F1XI6JZJrXeaBPdrn12QG%0AaUbK2/1OV4EsQZDHbb94DOGWmO/td/ZdQ21usjIm43UiCiJtcj6QB7zJ9x3Q%0AN+3+UWqv60wk2z5ysnfG6LJfVbHWij4yAAbIceT6Tslzm2P/0eKVf/u4G3Ek%0AUCdFdkg5kkCyNCh1AiCr8YBw2x/b0m96ksQYEyGNqDXp8XmBolYgpa0uw47u%0A3/Dm9KA0GuhoKO0H7eV9pjYJAVJ7461cobgO4UiG3/jiC7x99QZpPuBqMvKi%0Ar79+jdvTivV4hXK7+jAojpTx7tVbAEC5W/HFy88xHScsXpJHipFsrbXisy+M%0AP+j2tCCnA27ulnbe9OtGkgQCnj83AqR1XfHpZ59gXVe8fWdG693phOfPn1vh%0A2YdgvUMLeO74TtvfFC0HlXYL9KzSHZ/P4egfgBQ+9LfN522Zw+0Ce6DxI79X%0AbAXtRrggPW6cnqmJ+pAR+tBzfZuQ3+RYfEt7ipH6IY1oW48r7rtnmBvPf+zz%0AUxpjS34UTdBhrJ30aIA2Rc7RDuIbgjyuI+vYBuJLvtGPkBck3igAQlYrcgRb%0ACLZ19MJAvbeGzjwnETXoKO02NmBwFo15oIOisLnX7nPbTKl/Pvf3PUkS7q1F%0AevBdn+3vuT6cOfd7acaocPZPbd4Yw4rB4BqjZUUtAyOow5bWkxFMAM4mKYrK%0ABpuKZ6ER7oTYYDt0St04Fdgm2vpClicU+3DKjDnlBq9apZqikrsTiBM5zKr2%0A9+036GqMtj5Ei1cQyOLoOwBI3RoVl/a3oyUwfvaXX6LWiuvnluf08y//Cs9e%0AvMQnn36GX3xteVNTPmwJ0ojAKW3IU1JKZuyUiiUcW6WikDboaciW/ZbHwQ8w%0AKJIAwCs1boG6Vuh62ugJzAwWQZ4HA9USE5tBqGouHQEw/TUZpO1vG38uNTIW%0ADD+x+5kyQ3w/yxODF8vRo7V7bBNqyy8kwEihiPr4VWn7UYMoioBqhZSu3bW8%0AwrgMfV+Mptxhkk3G7zUu+tWM/a0Ot3XGAjvSo9grpeflNng0MxIIGSbLNDx1%0AVQZG9QwihWo3xjQDzKkbNki2JzIgYSPp5OP5eMWF8R1H35pDMCCqpSDxFq4p%0AAtSqjQioO4HOOQ1HEk1/9aLg2o3wMqb1+U3GfsX8UNUGy2VOLS+Wr7z+55Qw%0AZe55zZ6rqwOMOQzwPHFj8a252PM2/i0GFSCRtu2ZVcE+d6Tlf9qcIxKAo+it%0AsYYHn4KGI4Vr39fExgosCIQ3wfbCTsBlZFyEgRtn0JrC/mEaYL6jTFJtZhSL%0AQpYVVYD8zOoP/8YPvsByc4fbd+9w8HH4+vUb/PjHP8brd2agvnnzBp9/8Tm+%0Aef0ar9+anfbbv/vb+MVXX+GT5y9x867XSy0VgCRcXb1o7/Wp7eMwUIGmWJxO%0A9b7ww/BQozH1AFPj3ogaleIgGElEGxvx24aMd0LE+jJG5/zv2H12gbuPejyl%0AnTUE3LOyMVAfkjPNtTYeo/PnPNKeaqjtvZHfZtSPRuc+x3V/7FdpT42gPpZ6%0A8uF9aFQvAB5wQjTiji70IDSQ0rReIEooAbYxmyGBLcMkgHGGWKZCglLqhq8y%0AqvSsZBkF/WCg7s1FGgxFDH81Q8XHciRUGhQXe8KtcnNuVM8ZrOH1bZ9d0AKD%0At3pgctQqsNTE0PbQ8ypFHpzTH03u4ll0g3skQlmDvVtRaQ4vKYKyFCy1G2oi%0AAq7HbrSV4iwi1MgzEtkc6AqD9q+LfKIEU+phJQ0Af4eiSIOxmyeA54rk/VzL%0ACSkzWDt7KcHeR5HR6MzuiOjkIK4p9SHwPo4OLyJTIKRWyOrkFuvTCoFf2q9/%0AYyTM+YCaBG9emwL1wy9+hArFV6++wXw053eRHtUATKfgnEDT3Lz6OWfoulik%0APiKhUppjBnDfkQiIeUPkAyRTtDE6+NQIxSLqhIJSupy54wTKCZNmEB/8NmIK%0AL2E7xx9wWH2fba9bpDMRx1E2x08ZdrrqeAmINHSHioLAGwNVAYx5o6rk1yhI%0AXG5Usn+Do1ndAGqGXuvY1viQHQEC6XcXPQWAddi5HtKqRiK/6Ff8bAYqsRsW%0Aw74Vc9f7W1FBmkAkzYkBmMOl3RMMVCBpwuobBLuxJCL35CoPemodyL7sOiPC%0AM84J3w84YULe6Gy1VnAFdNAruUVdz+t+9vz2r0pHRlouZu9Dy+8c5pao5ZVW%0AiOWxAuDMraTMdBwcT5lbZDfW5kOqeOs+qTHvtsmlSMxWCqp7Ui1nnNCcvKaz%0AbOkKuw0T+ynDKAgHBnzSpu90bpwwTKML1UsyjXpsL2cThdlY7f57dOholL99%0A/Rovnz9DUsLbV68BAIc0oZ5OePf6DZ5fGyLl85ef4Wd/+VOwO/Ku5gNON3e4%0APlzh+tkzAMA3v/wGy1Lwo7/zEj/9v/8vAMCPfuu38O50g7VUzAeTw8uynB/0%0AM+2jMFAPh4S7u65QNDiBv8jr62sUZ8TrtoZCGlYHm2ulKTj+YncyKBZGGMXP%0Anj2D1toGbprMy1RK2dBSnzOc9/d8DBY4ttweZLzJeGG/Pu6d3LO28W6JeRnT%0APPX+eYJ1KJb9ODBN3Quscl5Aj5HGhyKfKXVY1Ol0ujcO+9+B+1GNc8IZuO9h%0A2WzS4/EH9pZuYN3/vP+uYCS08aj3+vMUY/ycUT4axeecE7S5dwguNDgqswlZ%0AY1a1d2FQs/69oupkGmiWb0S5gE5SMfa1jS07YcXQ34i6tvI00j2Mm3eyk+sJ%0A1AwXAKA83RubNsb2Ze159uPXzh0+T74GG5usGElG3QmAc3Ct8V2KWJT122Bd%0Ae/kTa/ApKIF7z7Hz+D7VezjP8yYiTGDkKSNxT3MQMRl4ujvh9sYoz4sTiMR1%0ATBkpZZR3S5ODmVwJki1TJkMb5LcCUBWbCzEOa8hXADlIKipqFdRFQA7pywth%0AuSMEd8fx6oDltELvFqTZ3uXx+og8HzBl7V5yt1Zb+oMW+KptvBSxHpL/vhlr%0A6bXw8jm2ykv7tWuffPIJXr3qZQmOxyOWZdmsqz/+7/8nI8kBtRp7pRQUKCgP%0AdRsTWXSlseVSK4GCJhfNaEqDPAMAyLYaAHNqjLb3WvfJQRWQpYBzwNFng7c6%0AaU25W1EOEygzksMKExEwRUkRV/x1QRVbE9c0+f3vyxY6c/yc1LrnBCTeXNec%0A+iNckqjpYSOJ5DmZaykl3RGQYDVPp9yNqVJqL8EBQ/gUFYjrZaUAYDNMbm67%0AUtscm9r3UvPS2uecc9vr2zVyf1xq2TmxwiHwLXI+9qf9c3OeuukkoVNo3+fW%0AFboQ7u7uMDuOtZYZNDPSMM4Mj6p2iwy7rcXRgRXQhHXQq4gIvQpRBSXC4fqI%0Aw7UZB7L4+ClvHPbs/Y2I3PH6CqWUrrORQd+Zu7NFS8Fc0mYcsu8LezRfzrnp%0AiafTCarGGh86ijmOq49Bd1AGJBxAg8mnRG3PSExQIXBFc34kMNKccDgckOY+%0ALkAnSTQ9xOqGhjKzrismnnA4HJDdNFrcSaLiJaAMt+T7a9epGGITNliD5wkp%0AJeMu8vFad/pOqxk7zEMLPpG986a3C7gMznxVSC2AdgePEHtEfUAENkcCkJwc%0AizI7gZQ7zNZqkPOUcLzyeqaL/e35i2eNzE1rxfF47HYOEVQsTSyCAof5iDRN%0A+Oqrb/CZEyfd3NxBwTjMR5SATfOFJOnSLu3SLu3SLu3SLu3SLu3SLu3Sfs3a%0ARxFBPZ0qPEiCUoA/+IM/wJ/8yZ/g7s6iAr/zu7+LP/uzP8MXX/xwBAl0r9Iu%0AaqVO9NE8aAP8MaJudRfZivIJcR0RbaKEez6E76I95ZaWG2YtakEG8g1AuIKw%0A1O74U91GkO0Mz1cbo6z3oLRD9sIQfRujx3/b24fAjuvGX60tyhNlDixK6XNu%0AjKpWRaVOBqFCqKWXCykqLYLaaNGd2lzSdn4zzFvWvLSUzOO1ugeTDWZCA/zV%0Afj4eOYxSghvYkmiv57qLoI7H7NnR1m87/oAX+6Ec0HPrdfzO72ruPgRhfww1%0A8KGtFiso34iDkCyXXNHzSytwd3vCcrNguTXvdK0KqT0HlVmBRDhIHxdWe8cM%0AtLwsqx3NIJ9rGVZPVwYiBoue2oeTWrRURLzsRm1zoJAgVbR8v1JuoVohpMgL%0At+ebjwVpnnoOFWVYqY7oU6+nuI1esc8R+Dgo6pZgQqoAACAASURBVAqUIj0H%0AtXwPAvvS/tra4WBw13deY+/q6gqAwcNibr94YTlNULIIGfeIozrpDhH1Ulpk%0AkVIaSiuREEqtAGz9lLpiWgrqWnqe4IBmskYQqUgpbSR7lIiIpA51qEnaJGow%0AVpEWeV3XCr5bGmkdAMw64ZDmDamLlZRgQ1B8D+nVNJSpsAODPrRDJJ0NGg+R%0AV4Jane0ABpUMmTO0VlCJCIyNUpCaFVJPV+jfw2QBHEXPH7Xo6Rgl7AiX2HOS%0A60wjLBteunKEEIdeMyKSTN8ao8NPHkKL6g17XCjXDdEE29+1SlconUCqQkEe%0AAbR9HY+Hj86lb/n3dgar+6SUPOez6KZ7D5szqDJS6agy9ghqRAS5MHK9Hw07%0At9+qKjhgxqg2F5g7ckEVWtXgwZFSQraeNyVfYLp6ZNoKAUkJnLm962maME0Z%0AOScw9TrCtrUFIgk2F6D35oNAvUYyDAXA3MaUxHM7qZc1EkugQmK0Ei9QgIpx%0ALzRIL0VKVmxcBt5NAwyDAK/73qPZVhdWoGWIvFqhX6jr7Ckl2281tWhpypbC%0AwBO36aIcFoSdM18dkb20E3kgl0UgVgeqv8B1h0jomd7bqHTTaaMeUlzwYbHQ%0Aj8JABQxmCwCvXr3DN9+8xfXVM7Dn293dnfDbv/07ON2t/WVjXGCBE+nhZ/tI%0AyI7JHyG4kTeFqBcFower/kLYf4oyMjqULb5zIxNCAMQkf+LzPlV9CkEbfQ/o%0AUSOkcaX5HHy2w0wHmGPUaGvJ54Rxou2V7rHGVZwT//aEQ+cgjt+Vwv7/d3sI%0Aun3u+CYnwyGybbR9rmw2T2/BzBf3KVW9flz/rrqc2rivUlHEt+VQwtxIW2gg%0ANYAJtcyMQ57adx0PVxBHZ3MFwOpwlVDM1JFTW8NsXyPYBHWHxK3SqZ1GQ/Xe%0AxkVbBtqAj+oA1wJc8YvadjBFYszrnVLClBKO04w5ec4JOTTHMvT9bLvuMZ3j%0AIWP2QyC+v8rcX6s2oxsAEhvcW4VQzTZEKRWnmwV3dwsWr2Em1TbRvgcqJAny%0AsEEQ2DZ1oG3E3Jj/Rs3PnBY8MO/Gn0cGU1VxTqdQUi0fNNqprLaZMuHk+sxy%0AqpiXgqvr62aMICd3iIU8IhA7HCnkFakZBmIQdACQVVBWxXJasS6Re3txqP06%0AtzFtBOh5S7VWXF0Z/PDNGyPnUO1K7MgCiwQQMzR1JY4GJxarWUC1FJxO7tRW%0ANdjburb8t+zwy5Bw9ZwEUVO/x+SE+C0zN+evkhp3QOSMrwV3N4qlJky+sAVH%0AzHMGxqoFamYuPZTX8iu2yMvfO9t4f86Za0eOj8jzB9CUIU6mLE85DwqrAlXd%0AOWDMrQWm/Es7xfZOovv7Lalu9tR9bXAigvD2WWQnv5PWrR7ToJfDeU+A/EYr%0AIk1OpXiOM87LzB3amnzvSkzgSO/RGNNmae5+opEvxliMz93fh62LcU7a17bI%0Ajj/2/efLOYEqIAENpZ7fGgR5KQNTPW9C7Pe+UorVoYUZSaGv9vQbceNpvIk/%0ABW3fh6LDWBMTMllqUlvXOWOaJuQpQ7nDZxMaYvWs/iYiEAhS6nVQUybkKUGc%0AtX5VQU7mHC1hQPo8VQEqRf6noCyeTjTKJqbGCBwkgKTc64PDOqmCRhYFEWPs%0Apf6e3bTu40fqRJgAOSyaZkaaLX1AAtILq2U+1iQlsO2lbswXKai6oug6pI6Z%0Ah6etTcAZqgckuv+uqp2MLhxC43x4DxH2cRioCrz6xjylORN+4zd+A2/fvkXy%0APKJvvn6NTz/9FFKXpvCKCKRucfOAG3GTTxwffMPFx0IDoOIvasiHEMXqE0JQ%0AwBqeCjtjg4U/E0V570ceWM7OtdEIaIyZMP3RSGH635P3euzTuLU0Ah1lI1TB%0AeaG0yaN9YCGHoRG5fI89w0Pf87G2fUTuqe/2sfmw7iOu4aXtzn4zBJiRuC/H%0AZRWUZcGyrBtHAA2f11pR1ZPzm3AGkOz9RFkmImOlXAGo52TM84zEnTSg5V0y%0AYed3uO9o0DN53do3l+aRpvvvf/xEZFG6rfDSrZK568fmO8Mz7Uyc0zRtIv/V%0AvdPdm3d+Lj7k8T3nmDl3zrdFUB/KV360qeXLxZxIPAFKqLWglMgfEZS1oq4A%0AedmC5MxG4UazuGu+F+kxhj8Mm6W07wVsK7Ji4Apq7JfSiFvifMtHY4/G2i3E%0Ac6M0SmQUMeVBFOosnqdlgQoh8wGeFo/CCiLupB9cwfCcGYr8HQEhIh/+fZVQ%0A1oKyKpwbCvX7gLxc2l9bu3ZyjpSMifTm5qb9bVkWY+z1c5RMeVJ047FCXLYA%0A4hNzmjOIGXPwSiijLsXKfCxmHJZawYtARRqaJedskVd0xVJEMPqEaxCwbQkx%0A/McgI1zuj3ut5UJK487Ih4xa3NHUIkxkawOE7yOEukcGsRPi7JEvo8McwL1S%0AII0vgdbGvKuQ7niKKJBWI7KLMbIRMGIXDeNFI+jZ+UaaUYWGjFOFRaNiPyAx%0ABXlwriv16FZIhlTTVs6r3HMwv08rjiYBLI80psKY508+RhGFbIEGDPoHQj/o%0ASv7mp59lztZeLpEHVAnifrupUh35st+zdHdMpHoQI9aTOaEj6giYUVR2e+pD%0A+yFxbsHSzAC5472Nc7V8WRodFMOY2ff154zSLcodOUWD0W/HhufG8F78c+Ql%0At2dWhcDmTjPhU0KaUysLlMGYOEFRh/JoNm8SpCGQqAhqLbZXjQYqpY3Bnfxf%0Ae4eizmSsbSBijQUfDlHFWhWVBerGgWbb0IkIi8u7Y57ABwbn3IJ4BAFldNby%0A2LvLUFYuKWoSW3M5iOK2kfIwUEfEQ8VuimI7vk3G4OntkoN6aZd2aZd2aZd2%0AaZd2aZd2aZd2aR9F+ygiqMfjhLs78+w8e/YC//Jf/gSq1KIHn372Cf7iL/4C%0AL168bFZ+LdpYxqpGTpb9bX5m1n7OGbMSlFLzuCT3FoGoeThFGWtRnJy9KrsH%0AotaKyb0Y11fTg1EUu92HRVLr7vr3vU+LAQ+eqyjgvOmjF/Ld1IkEDVDf4R5K%0AgX5+NJq4ibj+LWj7SOlT5oOwAMotSBh5nVtPdIenhKe4riuW2xNOp9PgPQam%0AwWMtTsGvRNAUIW8BxMpshAc7pYRSBCSKJfKzlVGZ2zkjrGrMyVE9E0EdGuO+%0Al6tFTnfTYj9LjJZ9C3XW3Xlnc1jDG8r9+SJ6OkZQ23Utp+XsI2z7eOb7zn0e%0Aj49rdz9W+2NPXStMGUydcVRguUvrIlhPvoaLQoqVXYCmNiZWtH6I3oChZ6Iu%0AAuDb+PQeikOOUYFEUQg85iBDpbQIQKYMJkaFNublWlasYCxpaYyJIGNU7fVU%0AE5QF2jN7zIkvgCo1mHEtAqkut/yJ0sX3+mvdxojp2A6HA06nE168eIE/+qM/%0AsoMng3gKaStvUltGZ4+sUSbkTEgjxFcYslDP0apWpoFArWxFMFnH3I3cf6bc%0AojpSPVg1RIBaxHW3F495jswW0xGVLvuLGjKi9vxvBlvk9cGact9tO7d6xj2r%0AlcXAfZgkYBGqKIlm8FCLBnNyRlMiMA0oCDgHAgZ5rZZ7LqJNnsG/T63wpHeM%0Ahqw6eJ6iB6tH2ewM93FeKjsZzx3q/CFN0Gufqs+DkXWffA853d4Cjt6eTyfk%0AmUC5I05YxbkdOrv/5qfdDSDdvqc9wmj8PZ7J0Te626OYLL2m6S26RSfaPuay%0Ae0jbWbHle3lIj2Wvww4AKWWg0lYfrbCFxn1P2s/0luIT94vvSQRO3HR8ZvLo%0Ae0/vYUTNVH9mDZ6MAd2EgBpzX5/JIL5a7YWtBBxOxhwcHawqXrIICMglV0Ku%0Arp9tIqjbORlP1mrmakWqAGmvXWr8Mdrq/WqyecUpQ4NNf2JQThAAx8lgctPx%0AgHScbXx8/YgYuzZ5BHWaZxvXVZo1aCV7FJoKJOZL6aln9iw23bTl9qId3+TZ%0ABhJAdDshn9g+CgO11k6CUWsFFPj8sx9gXc1ovbm5xfF4hbvbxXD+MAhXKcX/%0AdYVdVTG7UpdzxlEUVftL05QsH4T6eKkn50fuwRoG70AQ8m2K5fsaaToI13Nt%0AC6nchcl1CwFOw2Y6XrsxZKo0aK6f1ZTu1pchVzUP9TY3xu/u9/F7HlLgzz7T%0AR9ieAlV+6nseFzJx32CbckKEELmsZCVDZEV1J8np9oT1dEJdaoMDAUDd5BIa%0AbElBDYquUMtZKAYBAQCqgLqwDKKCFQWJCLPX3lPVtvFs3+8ZB8WZIVDtayWg%0AJmMLAgo5c5s4VFUBVyACyj9ifvYG6h7i+z6w7LHf537ujz1koALdUH7MkH9f%0A+ZCSE1LEJlgq6lJxulvaHJGq0CKNGAmA1x7lRv0O801tc7TIIW/DnnFPIXWl%0AT2kwUmO9Aw3KBsDLDWrL2VMRZzfxPoFtA0c7BVoIRSru6AT3mUDICB6mObcb%0AZ9+IA/anMOi2VkENue85O5A0KIgft6y5tMfb0WuX5pzx9u3bdjxIsN68eYMf%0A/vCHAIDTX/k8IDRou5LlLyMTkitxRtxDPReuqGnGkTcDS+OacnYIr9+rVhQV%0AFF9jFQpVBs09r1FcB9PB4Uah8DNtZFeFDkRN9i+hExGuS8HpdkFOjPnQOQOI%0AFajfz7wmokYuBGwNNR7W/b7tZWM4rjTnBsFlJnCdMAmjsQcUAlhacEHDaSvo%0A9T9RTMHH1vYKeH/bbvw72/4VndWuVzKTkd1Qz1dlPl8Te+Ok9XrRT20y/KQd%0A5FZVgSogyq3PzIxM7I5F77+E7DyXgzq4DNX253uGabts2Cf992kYo5GFRNQM%0AoFaaMODQ7dE78WHbKwgoO+u5zaDdZGHtm41tUQk6pNCZDcZIO4tk4/zwzwlo%0Axmh8GScFhb7DaMYv81CCR+nsHB7Tr1r6mpdCYSKDw85uiLPi+mpy6yz2XP+u%0A0kv+kI9hBVrpQPGc0dibOjFrh2kn87QhoZNpJs/tCyczkaUrYE7IXhqG5xma%0AE4iB64MRynHO4MyoqM35RSpW19VlYCFLZeBMUIcxYyLIQqiM8Hs3r8E2Pzyc%0AGLR5P/sxVoi/+6298JT2URio61Ja/bK3b94hpYRlWfD6lZEg/PyrX+Lv/Og3%0A8e7tNy3JudaKWmwyRaJ9YMqXd2bYTtNkC0CpES5NxJiSCYSec+oaW/N4WgTS%0ANitP2htrKJ2JpH1fxpd50vzFiqAFyrwPme57aePvje11lVYbsT9DN+jlDKHI%0AhF7gWERaZCqU8XPGwD5349c1svq+uaePzQcNDeSc0RdeOmKcTgvKqTTm6vVu%0AQVmlCQHADFmtA8suOyugO1gAV9bJ5nAslgKvdYUeKeDw+AU7nb/Pkc06pQTV%0A+5HiccOL52c9P2ZNiWAOB+nmutHbRq48WK4Tbc47F0Ed86Vifo59bM/0ntNw%0AdOyc+/799zw0z38VhAGTEbeF02w5FYuo363QEv3qrL2R+9K+aeBXgAJl2uYN%0AJ3gEm6SdzkOfJTykirYx6vA33sgM87Q3j6/oGE/1v3kUtOW8JmhVlFNpeVIy%0ATzhMuRkLnGbzjGv/biZuxGEht0Qs6iSi6KGwi4H669xCDu5brbXVRv3pT38K%0AAPhUf4QIaES0gnMCMoEPE9LsUfVsjulw3lSpqLVAytJYVUk9DxKdFTZk9TTZ%0AnjjnBKKM27IOBrE03aSZEGwRfeLaDNmoLb1R9CKK4+ugLAtubgjEfR85HA7m%0AQFb9XhKz8o7RdmyjnBWRe/wDqp3RVNHlXUO4gEGZLGrmBraw+P38XBnMsSH6%0AEgrvGEFttZnDMFXb8+JdBB8CDUEIxGfux/bosA3qZtCTnmqgKlGv6+pWcijy%0AgBv9Irg6HJq+e5xnI/TJDGoMPjL6ZTGaqgNmzvwqtOVgSeOF3g8e/j43Y2x4%0ALrVLIqfQnsW/jfsYJ7WfPIzXSrv9bTd/2t9kqCDgucFK3MU0U3O4j9fScI80%0AHI8cymCRj3drjyMQFVSpCJ7tHvUdxs91sTZWMCdTVQW7jEiZTG8a+Dyur699%0AjvRgmYigUBmCXgAJo5I2wuYK3UYSk22yotx4ZsgHn8FIQWDozxZ7YE4EHBLS%0AcUZ+Zo48nmczLAEcpmP7voqKogOzuFqObXMMyWoBLoleG6N2oYoCQXXH8CFP%0AG5LEUBBUZfv+z/CX9A/vzwvxURiowPZBarVIQTD3/eDzH+Krr76ycgIx4Yo2%0AoqQ+y02gx3WqxviYpgmTe15zzk0J30DzeKuYxyKaXJBAz2+Y33cjok204lzk%0A9SEPYIPb1LotuoxuoI5EUKNgrhjGaxAIMS6xWZ37/l/Xdi65f2wfYmjsNz8h%0AK+GBwUAlENZ1xbqsuItyIetqJDLEzbliUaraGdKIz757UQWl7pGvtVrZhJSa%0Ah/shB8OmpJD2yG/ZFzV/wjOb6nW/tejW6OEFNgphfcJYj2O7Lxmw/ztaj870%0A54xitlVSHo+gPmVefKizJqKE67picdKs0ISDGZRaDQWAwGCiTaS96QjDywh3%0A3H7LCGKJRn7gDpC4PiByjaTCFTDW/kVKWwi7Dl8cyAwlJ5YR9ALeq7H9ZocT%0AmXzxOR5wQQisrEh3DIQcE8EQov2bIZP+trYoK3N7e4ucc/v85s0bvHr1CgDw%0A2WefAQDWn0tDEDViFGakKSPNM/Jhq+Z0WKHti1IrAr5ISoMjt8uPeZqR8gCd%0Am4+4/fLLe4QuVTukj9SsIWZue6/JZ+lrkRzCStINrgUQnJBzxuFg1x1nRUKy%0A876Hdg4NpaobFv+n7omhvI8ORaa99H1Ynu7vvZe9qkOU8IHrNE5sMskZgmnc%0AF7bPtJf57bse7eXuu8+cvH+Oc3uviCBYt7QUc5hE7UU3IEnjv/Hm3AaWKch6%0Ahns3S91OyqMTJeSnG/JpeFYhTx1qhpM2g7Ff1xFR+8DE+XcbkO/Yu7blwwAg%0A8Y6M54G9OQggQ6/V3d/Dsd/WOu3n73Z9wz+FXhwpU6oJTD0Fi1LC1eGAuq6o%0AjvAsqBCyFKpARlSokSENShDrjkhItOk6rWfKYFSfI34dE4iBPLuRnBk4JOSr%0AA9LREHA0JwjbvYq/tKLFiTTrwKCMTQkjIQWTl94KfSwlcM6gqYIjhMpmqLcS%0Ad2wO4bEok6pCSCBnSsp8qP5zSdS5tEu7tEu7tEu7tEu7tEu7tEu7tI+ifRwR%0A1KsJa0Ro3Bz/d//9fw//9L/7pwCAZ9M1+E4wETVvfFWCSkIV7fTI1bxBz9m8%0ArTgBWBm8JOjikIAyQ44TJKcG35UiOOQD5pcRkShILMgM5GTR2OWmQ1hGn1rL%0AORi8ZBvSl6Eo+MaHoAGV7IcCqtBOgHmpqHk/dFtnDFbXihOh6qFHWkUhReCM%0A4sgrkFaLeFYf5wBNaOpJzsJRCFnwrBpMQFaBnhRL9usYkKTgw4T5aONXZQGx%0AR1ejayRgoHnzmBlc0tbTFniSMbJDlk/7lPOq3iekAe5786LxGc9lnGPR9q3n%0AcQ9d2fjfhppwmzu2a/xn5D9JwDMSMmWgKk4ni8rfLQW3b29RSoWsEfU2SGyR%0AHllUJSDPm++bhDZERbnltfYxFBAqJ4AYa4neCYgZq9cJYzY6clKF+BxZy2JQ%0A95QwzYEFNszofqzr4DFP2r2gzXssQaeuCBhmdljuGMGHyCY6BgCfF6NVP/mx%0AAsGSKiiieLmipgXHz140SMptXR0OrZjcrc3uDV1pgKWQ5d1IyzuXDn33cQgg%0A0NkIu6LlxQfZREctbSasjdMQSRnvRYOXlplxzRnltEAWmyPpbkVeFVwZpQQp%0AnBFwZXDPKUG1fHp/BSZ/FDPxJi9zJWl5wQDAU95Eemy8QkY5esL7TaLIvLZ3%0AxwSI1ywFAC0KrQM03Ym9GNJkNVMFOaVNlDpaXilqSpDZZe71AdfPrnB8dsTx%0AaDI9TxlIBafTHWSx0mSyFLAoWHqkX94j4n9pf30tD7Rc0iiN7sv327vbdiwz%0A4+6N5aE+4wkQwT/7H/8Z1q99bRyfoZJgIWDtDFugNGGWBF3s2MvDM2BZoR75%0AqCthFWBhwiIu86gi1RmUUqtpeJIVSoSra4tWzC+fYzoccC0vsdxaH07vbjFJ%0AwcQZhygNJUbkdTOtLYKBCcjoewmxRwMZvWxKZqQ5IbNgWQxR8yYDfJgN0VQ9%0AasLqeaMBWS5QCFIHHLSxraoNXqu+XkM3AYCZthVJLPC2JbAjAMq8ib4ReaZc%0Ak/0m6u6ogsnGNKUZIMLEk8EaAUgtWFeCngJlodBCSMrIEljNyTfACqGWRAcl%0ARdHaopVC1eDAPsZpmqzvlMA+37QyVDJGAsm3Xrqr+OeSCKsQqgA13gUEKQW/%0Agj+zWh7kiGwDgE/KUEIkMSoKblUbpwmzYk4EnN5i/sSj8QcCZ7GyO04gpcn2%0AevK6uDwsj7a3KFqpsHiNsZ+GDAwEIfXgGN555HEPPb4XOQasDGPwK7DlU1pk%0AcNRpq21t/l4rFRQVVO/7KhUiFQmMyfWCIw44yGy1uMXJevy90LLtS0Ru4/vs%0AH6PcnPw6T1dR7XNEFULOeTHkbCvQaomidVm7+CHq68YvKxAUwCDqAJAzfrnc%0AYD2uuA3SqKWY3jIT9M4l2rpizglZE9rUFQIF6hOweS2Cd2nq9gMqKhM0M+rB%0AkURzBjLhNPm4z4x8TFgPjOQsrjVZ2kuF4IXr/QkKTuTwbbT3oWvtdWinCXli%0AzGAU17MnUqRDwoQZJ9g460KYpqnpOqfbW0Oqpr6eRComR1y2fHDXp8qYb/we%0A0dSPw0A9re3X/OwZytsb3Lx9i+dXVufsF7/4hSUM65C3p9IEastdIAKrNoiv%0ATbgErAzywt80ZVC2mlzdmEKb+H4j+6EapGfv3UaY40N/30MOHoKYPg5btP6K%0ASIe3VUUtFdoTdgHPzw1FuYXlR4GTGNmSFsDrgFlXbbkiCocF+MQDOuyXaICI%0ACG1gS+/T9sJyf7zleT7xfuNYjTVFx7+fg8p+Fy0gPftjUruQKKW0TWJrFG9Z%0AB+HJ9HEGuwKRRpgFDM1jjpJhA4KzzbmhXGq1TXY3z/ZzcJ+ng91Y2bvYQr1p%0AcCR1Q1ABz2cNA5XZIUSRayHk9eu04VHPwWuNtZfBnls2Dzk9+3Vn1/axMfP6%0APhzpqXDec22/Jh+Dio85yueM1LFfRtTim6DPF5VtXwnn52rri5pyoVrbLBkV%0A033/mDuoJoEA6vnAJJ6DwoMGzJaCwEQtNxbJnFw9R1TuOePaM1uP7BmLbJQl%0AY2IVFC1N6ZomI8NalgUnNzTUZZ1UNEIxKffX+aX9+jR2x95hmnC6ucMn1y8A%0AGLvvs3xoxGgA8G4drvOfg1hpx+q6gkppTKYt73RYe8xsLJfc9agiYo7DW2MW%0AFlK8u3sH0dLXIgOJ2eByIYNIzfjUDtez87lBLsn8R30PB2z/rgAVAU2RK2Z8%0AEzlniCv/LY98t64E23y9/nO31kMu8vb4+7QGW43PDgXcnyPk/AbhhEsJlBMQ%0AfiRR4zCSrfOPvZ8jdBJhuLSEScvrHQl3hF3Oe3IfU7L9kAXkhpIui+l4Lltq%0ArRCHjMrgSJyCMCeex3/uZbgOeGBVg3syM1Iwi2fGNE24vr62nGLgwdQUIgIN%0APrbHoI6jURnXx08zUPvcKirNCRs1WG18rK8h/0utAEnbK9XnMANDniqBpW6C%0ALwkCkdodhGUBiZiOmZy6WBM0meOz6Ytq+wzr+Dyyya+l4V+0kcMi5nOFcWzI%0AA3XPn9I2e+zuPacpo2rCTOY0rXMBikJWQYiixmIt3F6eigCSG5mTiAmZnEan%0AXcaUCDSnlppABwYyQ7PfKKvlm47ka6W2d6s+3yLtpWoP4rV6sOF4qBVKjEpb%0A/drSarrTPOoxt3kYukmtG/nRiL7GusXq/3bcIU9pH4eBCrTVVe7MuGTK7UGu%0Ar64gq6AWaZsGUTLPPCyaCqAVUwilLgynZensv0UEIgX16oBr9gTjHC/MX4aY%0Agi0kzbv/PlP9nFIKbBcW8/4c3n3eKfjD8bPKbClNIdRaUddqLIUAUBWkdJ/c%0AwJntInJIyVg0ibmRoIgnQzfsuaolWCcCea7YfDhYlJe6V86/YBBwTx/BhwzU%0Ae+09jd9zxsc5o+KhCOyHtHM5JyLGQL0u7rU/lZ5HN1xLsakPW6NQf4+h4BvR%0AYKwBAARjOm3RTRNQiq2hKdQFlTHe9QgegLaxjv0nvp/3GjO7bRRg9yTz5l2q%0AbL3OBAKzNmPW1psJXaaIrSiKmFc2qOUxM/IhIV/ZhjddHRvr572xH/qlCGVJ%0A7p33bQbqOSfDuTX62Hnn/h7HNmNMnYJ/zCOv7miK8T5n9J27931evZgno3br%0ARBND/5gMzdDkRuqF6EW70ibVDdfmHNgSdxBRi9bG3QnUcp8k8lLVlM5gby9a%0AsEpBqZ2PwAhFsuXjutNRVrHAvlBTjOrFQP2o27e9nVbewNm539xYBDWBcVsW%0ALGXFnF3Jh2078TMaqVODhFOuLOBSETASqQqIbMjBkpKjiAYHHwmKVkjxeXkn%0AoBNhnueGbkopgY0SaSCMUyMJpk7U1p24g+Jv5LLdqQcFqkKWpUXyKJlxypza%0Atlf92duK9eVMw/gGIZSiD44t1SG39L7t+mAzmTOy3IobjP3viRMgtRMnuZNQ%0AaJDhnh9cyuJXOtmNAsllksAMJIKi+L2SRqSX0GK+7IiX6GR2FA7pQFxVjMtB%0AEoi6E2t07KuTrxHOy+lxDOLZNnsAj+cEUVNX8nPOmKYJz549awaqkfvtyBCD%0A6Gv8Tv+51+EMgWK/Vw9yyIja8/IuMSXLOE7DvkCI8osxUdXL4viZhI7AiR8V%0A5vCBRYftjoJUF1SP/NOyQOsK5gya3GitCsoCsEIbJ4G52Su2+9X4uN047Tmn%0Aqrr5fezfQ8SND7W9IRptH9RY5wky5aFc1QxUQTmtWAc0iIKN4TYgijX2qXA6%0AUcv9jbTNzEYolucMdgM1HybQnFCC0JCsQkNFZ8E2oeVryPX5NOh2MRIZ1A1d%0AGNLonL2y11kn5+VpaLGwOUQsCAiXKZk2e3/XCbcIjae2j8NAzTOwuO+hU9Cz%0AwgAAIABJREFUFACMly9f4v/9f/4FAOB3f+dfxd16C9ZO2qJqi4ZlGBD1F+AD%0AllKCEmGtFYsvpKUUVC04lgVzTABm2DqOF5JQ4cLKD6UzWfmhYAFb+T5O8YSR%0Adn6r/H1IO2ecqmojjQIAWatBeRu0wCCfMngwWx8SLOkaBo1Jk3vRlg4TqVLb%0AQxkxVcFK1Cbm4eByTbtwCThgZzN4v3Tnc0biuBm8jxdmf99R4IwkEA9FbJ/S%0Ap7Hdi0oJNaFh0VMxUqRQxEsxogwZ69J2L9ao0hD6ZoPYVLgrQKG0KFETCFGL%0ASwcBLCpgOR9Rbl6zoY5fi6yRbMYMrWfDpzp6HX2zVVP6FKOjRAzsRn3OCASE%0AwXMLS/pXlQY3mqcJ+TiBHWIeEVTBfcNyY3y23j5yzmCgftsc298X2I5nrNVz%0ABux4/3MGKtUtyUOwFZr3up9nyAZqymc4KPqzhkIlbS0md3y4JmbXsTkFtn0y%0ASFRbwV7WgIEGBwoZqcPYG5xH7rGD2za5VTlGL/c0Tea80YhwVciqzcAFgLUU%0A5JRszZSuWJLAaukNUdtL+/Vv61JwfX2N23cevQTw49/6MapYuSEAILLUBCvX%0A5ReKKdhUpTm7ylqQSjXYKABUcce+boypFRWEDvGlzGAGspc/Spm9JJZ2xXKy%0Ac5Jwj0xFLSeMe4I7ado6c4SC6hCtIJRqE7rIqfWLKUEFmNwxlzww0e6sfUnH%0AsQ3Z3GAlj4aturNy78eS4ZyxqXYHVEQ043lyROKwNVBFLV0pihzrnEDV0hgA%0AQIUhuYJEwT5+GWqLWgpqlOpQK+TD8bA+zsqdXVZWT4UianuG+M4SaDkAmLXv%0AlYAp9OYwo/YORwVbNzL2AQRMc6xG57pMjTrd0zRh8noqiS2aLtg6mVXVSo48%0A0gTb/see3zUIHx53iANAzcmi0ezRPZiMV1GI1qYzKrZoluY8xrC3qIJOizse%0AfZ5rQS4ryskg+nx3gpQCnibwwfbrVBV0UEgSaNSV4QmaGDqkB20eAoBFdK0D%0Aj+lmEYUd9fP3bY85rO+k2H7H8X0KgFHmBHXIckt3EWygrbRLX2IlcFmHfdiM%0APJ4yUsibKYEytT3XhsIcNzHuTIQJGcS600EYmbkZxdWddm2u5WzONaVeoo0V%0AlBKEOwLymE3mBG41ERvh5lCHjie2NT/YaawuK7VHV99nZ76QJF3apV3apV3a%0ApV3apV3apV3apV3aR9E+jgjqMiSRUAZU8PrVKzBZ97765dc4TNM96AU7/LTl%0AW8DhgUOtToVHASPfTwRsGe5YvNYa6YzMucFPxKNWot3zMPp15AlumU0/Fffy%0APM5BAR9sI22z8gYOXGWx3LRKDc4jTjQTyQIEeI2uXc2vBIC55fvkiZFyBicC%0AIvcFDKm55XaVWiECcK2dZnut4BRRNr8/LKGkefMee76PsH1bNHU8/hiEM6Kn%0A3ZtJqLV4BKjnvrjjCS3/maNUR9pAJjBEwBXw1E5q9dsTWcS+okcvdaAQ10b+%0AsI0mj7mRPVraSa32EN9Nztbe9e6ESeZtHbxy1T9TO80iey2qazB9j8d5P43w%0AAInBgYyYE+bjAekYEQ0j+FEpbZ41iLPqAAiiex65c3De923jGO7LL+3nw75e%0A60Ot9Uu2fSMaIIRk9cw8vffBFh7TIIig5MEd9OuI2XKCR+8ue35zRACoj1+K%0ACIMAcAhkBD5bFOEMyqARsinDSnsMEfSQ20M6gVY1Aj3ukdGakufzxGDBvbbo%0AUaJL+yjbU73nQYCWU8a7dzd4ef0SAPDu5h3+4T/8rzFfHTF7TpvcFIP4ejQU%0AgNUxLBUiDHEiOMs/VYhDfMkjgYKOXFERVHKwQYdPIeeplXngZGQnBK+tio44%0AoA42ArtsU0pDjc/qOaJxnUVRhaiJdiWDChepvebxasFEVm6yXmFb+ACoaZHR%0Ac+KgpxrR5vOI5jq3eqSLG4s6t83qzL3JyJeyDnBUEYiTEaXIJc0JMil07mWn%0ACApU6XU7q0JQMUFxF+RtHrlm9JIeFoTsI6HVU1uJWlkeixJvZ9/UE0btPmpj%0Aw8SNcInRU8aiRNso19rvakHJhvAj9c0ZDQZOjJYTum+W7+8RYKkOPX9YPZfx%0AZ0Slyfd0jP2zXMHV4emvljtMnDBPCXNEL2FkR1pqg9aDxFLFqsPhCa0u7wjv%0AppvV9pHoUS3AuiB5+kU63UJLwXQ4gFeLlksRlCpIhwKZLKqqk4KwJdE8t382%0ABJJ/HnNWo405qe+zG+yjpuPv43ecpN47xiAgA+REatMRWJZlGzF1HpjYv8kj%0A3vOAfSWP+nMGyEvdCBuWQbSjGgXb+qOBnFcwSvGxT+k+ZknVbJph7ZN6uZiA%0ALE8MynnzPqZqqKVWH5YIxzRjQRnyyjMgzu3T0GXqvJod1vU+UdGPw0B1oxQw%0AUoR1WcAA/p3f/30AwP/5v/8fmDijBkkHQhA47EDimCkpodxGTh/rIFx8gZWl%0A4ObmxjugyDM1A5Wc8dI2EhegY37Brvt7KIxnFfTzaSBk8s+g/Va9W2QyCPwz%0ASlfLLyyKda2GjI5xEMvVbX3yemxVh4RsMsMpT6ljyL3eEoBWZ0rIWIAblEnt%0Au7QohG1lrXeL3SenroCT+EXvH9bfP/dDQupD2sYA293rsXHef34qxPceHFYE%0AxVnUHndK0D2nxlgkG0CD946EIEKufjB3s2zYtNoxv08vYG0F2BOnJnBIYy7p%0ABjbE1DdTI77YGeUacOUOnRMRE7SqYJ9MFca+2BLr2QV4t6cBEJIrMelgc/Jw%0AOGCeJyPZgMFTRauxWO42lvtr9YEN78y7eN+5Eccem5/7ze/ccaAX/973h4kw%0Afq3Bos/0O/oQijMUzLHODcYfte7iGkoBGYYXB7f5FuTWxL3G3oS59VuKAEqN%0AgEuqmgHpoqCKQbardrZkhTNCjuNF0ogeAKDCDAFUgMpuzFTBAwQdnnnXlekP%0AlxGX9tfRdgy+uxaG2SorBMBd1DYH8G/93u/hZz/9suVkpchnHpxd6jKIeYUE%0AtH0V1FJBQaTl0DxFv46gTkjS+0bE4CkhTS5vks1Hg861Htu1UpvDRUhsT21A%0APIBCnwhuC/W1B2o6EDHBqHX6Os6UMdGMQ5pwGyO3s0Q3bK+D46nrAcNap+40%0AfWylCG0VyuL7RLvWZc3G8R33jJxaVlRRMFNjG5cMyMSgY0A8ba/IMspARSpA%0AIWn1O1VjyLusgsMTq3dUxPaQuhkId3SiIgjepO6YvgfZ0hzK8JSIneHUnf9x%0A/xgLbRcSkTkz3BCc5xnzYcKUeKuDSDibtX2u0p+5OfW2vW3HeZD1ddir4xuq%0Aaktxe33zBnOecH08Qmc3PpjAVVDL0mqxSlkhdWlpSECviSvuiRQR6LsVTNoc%0AlqgFtKzg1YykvCxItYBrBa9e9aEKqqxAvQKurF+ZBEQTSIe5BALpTn/a7Z3q%0AY783VCnOec9t4CnOamGbY7GXkcAdTNxkBCGBnCiw9TX2R78Pkzkr5p13WYDO%0A6QJAqG7GBTDGekXXnbT0xKUgjDQDNZkTO9jtiQBKbf6dbm9RVJE5mzyDkUBl%0A4sbCDQD6umK9O2ENsllVTHNGqmkgXpqw1LIxwhVmj1kO6vsDdj8KA3VKCWts%0ASL4RJUz40z/9UwDAF5/9ANM02QIaGvnmEsanmLTvQgNnDAkiyCo41ROmG4/A%0AJMbx6oA8jYPqfqG4Ts+bWA8ZXs1j+kh07dEcR5iB95CS3AzUWrGuK+o6RNa8%0A9EhzYAItuhpjZSx65EV54xh55EtAjjm3sgDaiSZEwKVYWRFXGpfbBRCLYoV9%0AypShVLtn7T3atymXH6p87jfR/fF9ZHwv4MbP3dDre+C5z+xGRVj4qkZJLlXb%0AMWYT2kqd7RFEUCcZqk0o23wal3nkrujmupaK1/oa6ILxWQRAHr2heyWDepL9%0Avu1zFcdjmdSYXHXMhyAQJWPOjA1XPL8xSqI0Qb7lgZw5o0Iaq10+TMiHuVUd%0ANwbHbc6MDp7+2MCjxEAdnEMt0tsiy57Zsfe+0v3x67pJH4uRCfHcfHuqgVpK%0AgdTao7FDTlRj1PbdOZ4h+jm2kANE3fnE7CzmbqTaMTYlMaISZMcSM4JTgXzu%0AERGKhjFqGmxlhgw0CGPp9JjDItLmZXW3ng4lf4qavGjDYN4QG7+2fgwNw0gb%0ABc1yYIcxvaSgfqRNhv+fcLYonj97iZt37/wI4y//6idGzOUOl0xmoFjQyuWZ%0AAkQFyozIoi6nFUm1sfdCraxEk9EAoMA62ZyLtUFMyHPC4Wh7IhEgyd0jUbpF%0AnWGb1Oe2l9ViIyhsa77J766XEEyG1tgPwrhRbTm1VBVcFVwIxbsaMcNY8eEo%0AF+qIr5RSN74Hp/e58R/l3UP5p0a4Mhi3RBviPHOWatMz4hoRoICQUzcsSgLY%0AnY4gL+UyXJekolaTYbPnS4r23PxwNlb1Ehb+vlKykmqg9npABDAESqm5RvjM%0AvrZ3ampEl3b7534/iGeog5MBbIp/mu2Ox+MR19fXuLq6wuwBgITI2a8t2kui%0AnmNojQd5eC6s0X0klnfZHNuJLfig0qOsIYdrJ/2qIEhdIevSnDfr6RZ1OTWU%0AnMK4JzJ3faDWCpycgNHXFJcCWgtSME2XagatKOoaiLEVtawene0GauIDDjgM%0AQ0xeLub+OwoNoeXhnjFO35eY5yHj9J6+6cRq7ToyxFdRkwOA7Z8W1OdOVGYT%0AvN+PbZ7o0MnR8G6BNpgyMuoNRGTkSnHdcO21E0YKzF9WltIj4zCkZBix693d%0AWT6cQELEPr6ebvHu5h1OdwNZ4TyZfRROZ/Uccuq57/ZuTI/dM4s/pV1yUC/t%0A0i7t0i7t0i7t0i7t0i7t0i7to2gfRQS1lhXXs1n9d8vJPR8V/9F/+B8DAP7b%0Af/yPMX2+q3MYcJbBGGf3auXJvW1eF68CDZpW1XKaRAsW994d19lrDPpwRPSK%0A0HOfPrAeangA9l4YgWxclCNMuR1DBVE643Ho8BYRtejbEJEjgkGgh6iDquXi%0AzREp8hpdlHgoeWPeXxUFRyRUgaQ9WpGZkcANtgdYgfDCjHnWFo1tsLvow3uE%0ANMZ8yHFM7uV6PtETM14/QmvGv9v3ffs93rdF9KfBbSIPAQPUg5NForQzw42p%0Ah/HVdXfd6KVuTH7+eRzt0bvW8kf8dz0zHvtxNrbYNkEffs7oV0r3IoL9u4d7%0Ab5dAj0TuusQ8gbQ2Vrs8Z+SpR/8qPNIo2vqnMFjM5vuJ7kUFHoP4PrWNEdMR%0A0n1ursU4nhubcZ5G9HQ8n0THRzQZoGzeZI1nxCYnVeF5abyL6CZ22G+jItxE%0AWe1ZPOW5RVWpzbm6xjwyOSBqVUuBXmuv1t73iNiP+cACy03bvoOOBmCOEhzc%0AI9zExozIuPd+gS5HBR/+Pi/t+2uP7gIhHoZX9/LFS7x+8xaHbDXRT2XB8xef%0A4M2bdzhcPbN7LhZd1QFmThZysLkSaQylGKvvAHVVRxK0PVDJZDChHSO2+pWH%0AYCHNxvew3p16BMNrOFf0vU4C+lq3ckaAjr5wxA1hWJ9gY1ataPU4i64o8wkr%0AJ+DF9NThtvWtXjJklNGDzIBqK00ytnMsqKrqUckuE5T7ftXSm5RDbAzrXpqM%0AALGVnXFUjFIFK0OlggPJVhMwFSQQZtfNQiauqo0fREUbjBAAEueAjTR5JmoD%0ALeiImnP1WveR0nHH2Oeg7iWMDig7IQElQ5RFutThOOFqPuB4PCLPMTjV0CW1%0AbiGcQ+xotyT8/j162thRd0gmQ7QZaqn4QFwdD5hSwoEZEbojUYueLivgkU+c%0A7oDTAl06pJM8ItjC+lKAkpBEQRGhKytSqcgNpVAd9TKUQYSiQFESoK6r15Iw%0AVcbMPXavCk8wjmHxcmVAR/54WSiiHmkO/eq7aOfQeipWaaR1y/c3xbDncUUi%0AQuXOtOsQuF5GiAlIhFUGKO3wpmkH6es6mO3Dm1Srhj7r54kI1qXi7va2pUgw%0AM65ALdVvmiZk6twxca9VKk7r2q6T0wm3t7et3JuQ4nqejHsmCrA0pEaPcFeP%0Adn/obvxRGKiZM5bFCIteXD3Du9sbAIJ3UftsmnB7e4vD4aqTBlRTjKzQsd1H%0AVoPFIeS3U2NHyN8OeV5clQb1WdcV61IahIenjEQGOatumc5uNJ1TvIH7iu63%0A5SaO5wLDJrq7dRnqFJnyy5trA9ZYF+m1qMhguVHI2jYaBnOyAswAOBvkUmhY%0AVA7jSLmLRBOuK268GvpyWp2+n7Ce1jZeORvkt+YQ0mbwBYkEOIPWbemM/kzb%0AxbEf32+D5u7b3jDYv5NzfUgpQQdAyLflHEaR+BFWeu66KR9aMW7ABL1UKw5e%0A6/jOeTOXiZwuiLgZ/bOfvJkPO9KFMfdyzNfDcBwwWBwArD4fiCx/pYi0POIg%0AvqKcWt5okHxEI9euZHhvh5QgVVClNiUlT714dBBuzWxlRXSAnwREdnyHh+lo%0AFP2RAzYlqwWGyIWpBg9VReR2jwQLoTeECcXztj7r2EYnRlDzn2vjmEe5i3jP%0A54ze+H1/zrn7jXJmW0vQNPhQlBIz1np/nu7vSwRQyi3XPOcMJHbF0uclmwJb%0AfbOcGAahTB3QR26sMnPrFxegDHT0/gQG+xr6XiPNbzCcFQwa8mBTSp5nPcCc%0ARFEgoNLfKzMbND0MWcpGvpKlwfcuZWZ+TVubzvZyX795i+N8hTtXlP+X//l/%0ARTpcQW/u8ItvXgEAPqmdeKzJxjBOtXbFuBTkwXACGbyuqCBWuhKwLGrlQMIh%0Alshgay4PiNjyXkWgfmxdCmpZnbyng3ij/m/sLQ3dx5E/z06c0/et2FMOh4TZ%0AZaWqQk4rKi84nWxuz9nkf9ptg5kYOYcjqRhSfhjTuN9m2EOHGsYxzmilalSR%0Ac3a51N8SEbUAwCjHYm8ReJkZVRBcm+UMzj2HN08JfpIbAIAWy7UTIkz+BKeb%0AFWVZQOgw5qhlGnIqJasFmSkhwJjChBW2v0XuIOO+7Adwz2lbSrm3J53jB1Aq%0ATTZTthSqStJyNlGNoDMRoToxqJV2EavRGhsVeT1M2e8RfXnEMJux1vvAzO1d%0AQAE5LYAIjm4k//D4AnUtBt11/W1ZTpC7E8rdDdTL/rBUoFQrgQLTW5gUibmN%0A+wTg7va0cZDmKkhrRXKdktRgrMIEcadm1RWlChYoSsDopULvbpEOuelW+TAj%0A8wxih9ZHPregwWYrrLaolTexPjARCMlyh3kbWRrn/f4djnraYzqdLhXMQ5k4%0AjfQVNYJROHS7Vl97ozdKEcBjFSMcrXom+qUEGqJvPJDgEAPsdYy7XYNWkzja%0A119/jTevzXnXSGJLQXm+4vCFj6mo5YjX2vSdq6srXF9fg5Bwcoi3HBOucEQ6%0A9RKelLnt2TYuxfoWaYEwI1vEygm28TrjuH+ofRQGqkjPLX13awP66YvP8M2b%0A1wCAz7/4HNfHa7x+/aaFBkgJLNwGADCFWmSbE0csSDJY8MxIIlDOOPliRGLM%0Ah5tmTM1Xlt8mSi3PQRBKFTZei8jJirZXPNur0F1uA3kEUvebxs7Q3dxtMLB8%0ATks1oiS2Ssp+lqJuCptxUyw74xsFd9K2kUCVG5nBWd+HMhIpKkXOjG30tQiS%0A9yszQIk7o9yvEKH6Vdu3kda0KNWwbtq7fuBzGID74/vvDMMivPaWx8FYKUNo%0ANIAi06V/srqyvQkYPNRVA3qO4eaZfCrsc7HZOtY+j/08a7wPfxvZZ0cjLqV0%0AL+KZ3ekwCnxmNodRVchgADKh5XkTkRUzT9s8zpRmUxBCE0sx9oOTBt043bc9%0AaUQZNqZ43nFjav8eC6kPjYf+n/W4fsDc///Ye7deSZLkTOwzc4/Mc6p6epoz%0AI3LJWZIjraCVBC0k7Kv0oHcJ+isSqV+0gh60qx+xgAC+8EUQdsEHQoJIiuSS%0ACw5n+lJ1Tka4m+nBLu4Rmaf6VJMzrAHS0KcrL5ERHh5+sctnn835noArNeQR%0Ai3xW1yRJ41pj81R1puhoWxeP2nCUwvNIyFBlUWx9UAxvNYEAMpWvRl00FhCZ%0AcyCUktYEpQta5I2FokpAsFyaUmUMqjFORT1rKKmFdeTC5WfRJ5SRXXIFSebV%0ASl+/Cd7lH0qu50U+NV9Uaj3heX3GabFo6XJ+wLvnJ3zz/gk/+d3/CADw7s/+%0A4mqOQ43BlGcoikdTc4Z0QDmIFUeLGB4xkmnvmhxrEo5cIvTD3J/IKm3Iiq1L%0Au7WYp22/RMSWdpEPqzGoO+V2IcYS9Qdha0LlEZ+weeI52kl2ds1cfksiLzWa%0AFUiHftRbpmNuicBzb2cHlf9qdpqydpCMthEDtAAQhhpDFRiKXgTcCGWL48TW%0AIB1rSRELOEi8PwFV2CK3foEmiuK5fGEO8GH45X2p7ggKqxunRz3PHMjzHjk5%0AollRSkWpNevnPr55wOl0gk4MrOQ6BA5RvyMDrZDnFHoTjH3aX28edGA2pt1k%0AQx/jNrkMeAO1Br6sZrwCwPMFcnkCPV8sigrL/6XWkzSJ1MZkOegU5WJju4TD%0Aogu4DadzUZtjvFSwH1QC5rN10OpPo2wgAJs+gZLkh0BcRn1bAN2jqIk4lGGg%0AxvNkFM/v5I9KYnyVcaqKhTgNRMDGdydCJTMcAQ8wSOx74eAZ9xHnIgBS9ucH%0A9s+fcGMefkCn6LNTq7Wdo/20LHg4nbC4Pqe9gx35ERLGNpWC89lygusPvo/T%0A5QHPXvnEiIAJKjr0vwJj3paWA1VFsoZxuJQ+Rhv6JAzUWgqaM6p99r3P8NXX%0AX+Fvv/4ZYskopwV/8e/+At///heD/Y7IBqYQkAyPjFI1PQ+xadAxgsWMKsAW%0ARaJVwAyoG2+fLYSlnozkR/eLkh0/eWGwL0GTHtzps1sDfxRgmSfD/P7lbUD6%0AiO5s24bWGiqWiTHVeAPzCuQFoUtg9pCvdYpgiMSCOam8zn5XgoDAFWTVUe6C%0ARKFN0NaOuvhkWE4eBYw2dXxotTgmgP8iZWeUTtc7stF+V9m1XwQEznMvpaB5%0Awe6EaXcACGbF6AdX6InSC2zEGcPYD3KAnSHtfomIbAJmtwWSICNy/lscvFm7%0AvgGSPGkYsnpliB2hrcRkm5HsxzwrO0Odv6cCiGTJhVIIp1qxLMvOIGY+e3t8%0A4YWga/cxFWZO3ymB0f5ZDA5liustg3R+H/f1GnnpuON57V6+fcdUNUKBfb8b%0Am67SbbjMUMwdMRFESobww9rVyKsAaDGnnSnOgeVnI4xJyl415VmRa25347Dz%0AYDw3C5dQuqIECzpzOsAAW1esBMK+zQKD3A2njDVY+eBo0AHnJiWUYLjWiI6k%0ALyU/+y7kbHf5ZcoHjFMAoYHWsmDderKJdiX88Ic/wpdfvsOf/H9/DgD40RRa%0ACkDBDPMLvxWpO1xj3EB8DNJUuoW8aD0GhLQxhHoqWlSALQaczPPbzkWZFmSG%0AzgwlFXcyxToQMHoipMOlCLnCTbl/khpTKncBtqHwMRfU2LeYARXUaU5FHxyN%0AsSuyHbqeoP2wdg0I8jCUoA7rHb5DqBqEM1OA3JmoYIxcKfeuTS0t1aHWEf2t%0ABKwE7R3L5hEzqRBtxloakXFfF4tvLGcQup+eerTdjFtSGWy5x6jvpAvI5Nio%0AxDv3sdCkW07rMzMPFBYRSmUsDyc8eOmRt2/f4nw+75AxomrG6WT5ZzraNEdE%0A3UDFtUTEsbgTI4kwPV2re9UAADgVY+btlwv0OUrBrODLBrlsYCcywrqBRUBB%0AfuQQarKH4H0kWBqhglB9TpUuoNbzd9EXJJLzgquioBiKy0tAGZpBgfNz6iRV%0AjWE4dCcB+Zy0EkzRBnRNRyyAj4rQzfISqur4ntVtj2kOEHwMTPp/ON5Dk8kq%0AbIfzyWRjMCwqutvDYbDqdFYr7YjQjpJlkXwcbduGszuU3z484u3jYzL2Nrij%0Aizidbc1JtIgrTg82dj/74QPWdcXpyQzU5+dnrJcNbe3oHA6SsYSkbqbm3LAe%0ACgTK6/Xsu5v5Lne5y13ucpe73OUud7nLXe7yScgnEUHt0gZEpxBqLVhbxz/6%0Ajd8CALy/vMfnP/oCjBIlrIAKy1Fog9a9QVGIQTRywgBAZU/EsZRimRB+0dY6%0Anp6eUB8NWnBeH1BOgHJJX6Ryy2hV5l9M0IP0Wk35WXE9wKOM8+eUQJOpJ257%0AFihhAwQVQu8NzWEdbevoTXACQBk9sBywhOACSQaR8MCA9Bnuxi8UdQRpdA5u%0AF5a2Sm3uSVNAm2BbG4onvZeTYdRnGCZ53adfdIT0JZkx+yFzLi9/CyzwmCf4%0AmmOle+5GvCeLni6lJDRHo88VU7QUHuYcOGxRxaJjlKiqeyb5Kh6/62OC1+wb%0A1DE2HnEFY93lAM/R5Rzf+2PYSbMAjKgnK0g5ScvGec3taEXVgVLGmLX3jFoN%0AFrWLNKp5ppOb4QDL/Rg5lhL60Fj8RURQ5+/m3x/fR85TeDqFLVdEIgo0H6t7%0A2BB05JYqrAazMEbOczOik0IYZGjF87AjH8ZwjlAaxWMKkYci5siBJT901amm%0ArqLLvo5rtPiqpt+xmOOV0BVZix7GpOXrAHsswV0+TXnNMyJ88fkPAAB/+9WX%0AsPhNbrr4kz/7c/zO7/6H+LO/sAiqXLrt0xqJOJNMgRybjzzQS0Rez3CQcDVS%0AsJDFQiOsCit/JI4X3Xha3z3iJK37mkSJujLUAIHKwEtZ9HSEP4gZxIyiPHgN%0AmpUiQ+uZ3y6to6mVc9qe7B6rLiAuSR7HZDwTBEWJkGm/FXO70eN0iNpNkejs%0AUbUcRMGExIk9ZELmCNEuBx3wiNIEU2RVkPShS3EBEWfpOwDQ5QRdC3rv+F7z%0A/YCckI3aIMqB4ESLIXJgkdECgijAoQsCHu3WCNCiOLJox6kwtXf+bB5VJBbx%0AjEgqMOC1EQ1jNl32dDrh7Rsj+Do/WA3U1rfMg0X0k2rmErNaOsw2I+4sRHcz%0AghpwzaLAQpTRS1o3tOcL+uViYwqA1gt4a+jPz+CA+F4aeGugrYOD42VtYCFw%0ARKCBRG/pFEGtzTL4nMNtAAAgAElEQVQOS+T1dgGa7Oq7KFvaWIBuSiNUFUA7%0AiBy7LQCqoPUn1IhsP5xAUkF96LX2Hw8yPx06LNHI647c7o6XeSSO8lp9QiLn%0A9rC3W/v8tQgKlYFUgwEDjog3u4k67IQ4kw7STns9QcwTLTJQIkqaaKl4/suy%0A4M2bN2BFQnW/+PxzPJ4fEoJNYhCIJNSCzdN120Bl6pNzBZcFxe0W1m6liVrP%0AtaxQtfP2ye6B1T9WR4XY/bwe3fRJGKiz0vi3X/4cAPD5F1/g3//03wMAfvb1%0A3+K3//HvQtswIkgAaQK99ExCZyUrSjsQG2YQTYqwiNWbrMxAtYe2okHEiA4A%0AS+4/x4DP4j2jjbGZZY7KDQV1B1mVl8mVdhlyM/2my9GgExFLdI7Cu66oEw4J%0ApTFxD1dKYgFViCqYZOSJ5q2OYuOATK8daghbQLOykRsM1Bq21RfLtRvBSo2c%0A1xu3PvXVLxPi+xo5PquXjNtbxx0N2TmXkAhWgn133PW4CFRE90U5j5ohqACE%0AnbxrUtqnFL5olEFQmFNhCahou2F0j3vSUcMr4CXVoKYjP8sgugvRgAuzgUts%0AYx+bmSqlU8PEOB+HsUtQJ+8Jp5NBjlf/NyC93aBiqd3sc7z2HTmrF+OYl8bY%0Aref8bfISyddL57k1jm6RJs25vuwGKrpODL1GVnK8yrwJithG14lyEopYTUUh%0AwhKQHKVdfisIoOJPMR1YMBbdyO+xk6GbSywN0pZjJtrph2LCAAEQ2h93XP7k%0ASjWc+u/4/NT6qpdQWu/yScqNJe/Ws/r5Vz+ffkD41//6/wBgPAc//vGP8X/9%0A23+DH/0Hv2GHbBdTDmUi9CKyrWtywNIEBQZ8LwWhsaQztwM4i9UuDbcfKQCl%0A4VQmsnqnvaMlm75AxTw+Y2iyOZVoJrYj54MY7w0ailzPiG19FVKHxwFWZ5Wg%0AvaG44cyiYNUoBz1qHuuUPzv16YfUwuNelqkPx+Psy6t8uOP61Q9rHFtvDFhi%0Al50DE6rQWgEukCCCZP/rwPmtQRRbP6FvF2yKkfLh9eILhzprqQOd5j0wQMY0%0A6tSG43++G9cZZ500DGua3tu+TnvoNI00h1KK8SmcBtkWMycLcZJiimXOMyYY%0AtusIl4ksLv69YupVZI4/iaJ1Adzw7E/PaO+fsL1/QgsW14cGaQ3bDOdtHdQV%0AdevIIb4puEnWii1igRdSRXO4NYngYVN3ko4xaaXex2gTz809xZZRzTleVLG4%0AAaldobXgq60Bnu53LsV055NBkZsyhNhSTOrJnz0meO0I5Px9BkKu9uZSsU+F%0AGutLIMNVejqcPnQ+1eAnoXzv2doj9cWdrxlkm8b1PM9oOidgRmmlisvpjAfP%0A63379i0YjPfv34/riYK5oPjslG4pFdqGbvb0oBAWSNSePxOKVIAIiz9qVsLz%0Au2eI100BzDlB4ukOPWD6ry+J8kkYqKUCa0DRYRPxq2++SmX6v/rn/xx/9Ed/%0AhB//ox9PeY8EXTvWPnlr5oTdSeZSNPPgTY9lty4N7Pa2NmxdUSuQIVsdAysV%0AUKar3A49LN7HZPcPSZJ/ZEccJpoyRBp620cnmAvmqjXG2Ls3/LtH29IR7fmB%0AM/uqqKLoh+MZ7B7TuV1FTTHoosl0eLkAqIrqDGxcGaR/f4vGd5FbBsNsCMiN%0A7w8H58sRoXrpUF+w49oxiQ/vZzmS3XTAPK1TpAg6chGkd3vIZSThydy/8XyI%0AnCxj5AXGNXY0TQfjbDa0kmRBrhd/y+EexEaSkXJglD4iMDqIRnRUPR8oHEz2%0AGx1lY+LazTKqh2Fugz1zzA7z8tvkptL1ASfTt8lRWXtpnM3nPEZMj9c1R9Ag%0AYanMaBTOtxvOk6m/dDoiPLhSaubQcbeoA0HRXVE+lW4oixi3BehkZGjJdkmW%0Av08YRHRwB4kp6xGZsjGaHtnWs0W7Ye/5prmxxuIfg3RHepUzxxW8krmxIB87%0AyuDIX/04H8NdPhGJp/zoJWS+fnrG+fSY0f/nbcUf/9//D378j38nHat82cxF%0AQsgBxkro1CPgb0IFRNN+N+UUzuWPSqxx4TgrYvmrucbaetVby32ga6x3Ou7C%0AC9SDtmwEsTnM05dHnO1rXuJDe7f8P5nyJXWQIj1Um1dnLjgRJyESQYzURjq6%0Az51ZSQ5d5YgiAWK/mfvmWmJ/IMzrGK7WTlUrW5NLhOsUDCSZDnu0aRioAFTQ%0ApzVPizlQey0oz76XnQqWhxMqVYgrjcoC3ZBlp5gKxPe2yHuEPxYFMlJZlPfR%0A03i+GCz3Qtghj+D30Q+/KcSA8ycAwHKqqOdrPoXWmkdPx3oNRI6utyuj2eMa%0AEa3NdpCxuVdFPv8iCl23zC2V909oX79De3pK1mCWDegdZRMUj6KxAKWpMfC6%0AQiDPDdQ0c3i1b/DadOAWA0lwXt2JmuSlit5klL7x58O6JPHmYoqNEShFnmUD%0AUDp+dga02Jhdn97bnrNan3auwFJBdUnnhDF8YEdalGgAwXfyVN5yFs8iVJ1I%0AyN6PChxDRxHRa3beF0gcaWIhD20isuTHpwfnGoWTxNsQziQa866UguXBSJFi%0ADBZmQ11GnqqXBKTJyURE6E6UFAbwRQAoJaETnytOBcDjuK2qBa01aCmoHonn%0AIEtqguaOk/UjAgCfhIG6Ts/x4e0Zl8sKaYLTZwaN+JM/+xP8+m/8BsqyJJzQ%0AFFugbAxnwnaRyUl/uyPIuS9nJTEikwCwrpZIXk4FHIuLfjiyMiugO0Nnes3z%0AQPdwwRxFo0M9IjqyhSm8vuDEykaMUtxb7H1TmbDpgAjEIktESSyAAlRtThoz%0AFFCz5jlLeNTDpB+HjUpd5iG2TScju6uAKoG9NEil8zCOP2BQfBfY5sfKHJkK%0AY4CZIXi9Zyd++5prHSPgEfXWmLxWrA+qY7iYUWie+rGJEyCyq1kn5EQacT+3%0APIfhUICTZcGXvi4ffBapkBDlc1VcG7HM+2teNmSJmjyXGPlWMVwvAKBygWhP%0AyK+Dx+zeEz5uhEjzgq2kTiWfrfDfK+YQ3EtP80Nw2/mzV4/FbzGQ5zHwmqjq%0A7EQbRr+X1CLZrRkvnSvVbbXftq6DvEWtzioJoWowDQo6ZJTWAKMSeZ1kP5cY%0AAZ1OBnF3b+tl27JGWm/NSUrG89+RimOG+M5r3uEgP+6oT4sYvU2P6DL5uOdx%0Axddxl97lH0yuH/VOgs0fKLisT3i+eD3GTfHw5g2UgL/8878CAPyTL76fLJ7x%0A1LuIK84CSjygOXh269dhcCkR4HU1EyWQ/kFXuohyHuY4UyNc4gni213HKHMb%0ApmhLntPXMlFfY519lWQYMgQj+IF0FFfbCgDoINxBlFuZ9v7co1/uamOIFXFI%0A8t6Bttv36WUdKD7vZOQsc9pTuN1Zh3FotRIHqVWcQ0WSWbwzoZERxgR523Je%0A8BneoLxhiJfbWb95wvpuRXfDqRKhK4FpChaQRaaEBBoRWlCS0c19VGlAaQts%0ATPBsHMb9TE5ZZkY9L3h8fAQAPDw8gBf7bDZQxcvcJJGnP79bvD6B1OvRxmkf%0Aif2PiawkDGBrcu8QN0Z13YDWwK1nsKe2bjqE9CTRKaIo6hFT70PpgG4CbFHf%0A1PYLFQyniQge1wqiGY5K6I3yuTay9BF5FhT3TvSuKN0g3urGmbZA3BFk833k%0A+YJnAOIUznqqKPqIOiEbi++RlQoqBVkUg8HXetC3yNHAPb6O9xdlK1cUrN6z%0AM90/693SAgr25zJHvb/3/bjQaXdMIdqhLrIdyQase4QdsNskcw2MkpIYUfZL%0A70DXTB0qtZox2vs+Ol8swhUjd7MCfTlO66mCTnUQ1QLgjfC9zz+zUqBBzuzV%0AVqQ1PL03gqVanvFaue/id7nLXe5yl7vc5S53uctd7nKXT0I+iQgqAHz+/QcA%0AwFdfPgMEnN6csb4znPR/+9/81/g//82/BVfKRPgiQC/7WoWqsk85AyZM914I%0Aw8PQpUO8WC1gMIzeLecjo0CvDK4dITAv+XDMIzLaetN7gz2cMuC4t6Itu6R+%0A9/jNPj+L7EqG3EkITYyWPDzDeEXEKKCb10E6b2OQOmyK0toU6b3tMv9l5Jze%0A8gaHRJSKmYGPwMa/Jpo+v55p5ecoqp3M80gPEdSIJo7akf7sA3aT+aecEa2b%0ArliXOepYQF6Q/HbkFEDmPahqlnlQ8D6/ROQqgkprR/FSOqO/rG8X1UGqdPJi%0A5JGLiNFXdAht7Dzy7GWUEi5mc/81o8hQSvt5cZSPjeLfyt0KOebD3IrMvjQH%0ArsfRS1Hub2mTAaSnMIp4TdIJ7rcylAyKD5jnU3Nu+LXGmUY6xLZibZdEnQBA%0A3xpU+Fv78UN56S8LQ9XyXsvh/DQtTN/t3Hf5VCRi4aflAc/bBW+caOayCr78%0A8kuIAr/9278NAKBvvvYo3cihDjjkDsHywhwCsNMjSGB5oBO8Nj4DAIGtyQsv%0AHuUEqJDnRSIXcYVCul5rWaQJT7fLeiQr1ktpia7J6EzvEBBaKVAxyCO62F/c%0AnqpBP7kMaOsrJVMDPpCeMB9Lx/cfgEUqW53MAkxwZPurifxRNCdp7BmBtpJW%0AAuS+djqdwPWEE1Xoxc71XhnYgE02P7fVpGwYkGIh22ciGhrnn9tqjAhItFEI%0A38gbK/bDXQR1WRgPD6bHPj4+gioBhXL9nPt3zr2Na10RM00R6FC6Zj0xxnwg%0AV8rWoE6KBFgEUi6rEXkFsm1bjbhRBBokYF2gTdAvgu4R05OjmqLcjtqDsYiy%0Aj82ijBMITGOAq3rUNKCq/jy31hB5TQb5VquBHogCEKgR2kWx+TygUkHSIQ75%0ARVsMlk2MNw9vvN+ddJLrPoLqY2h7PR/Pi5HT4+t1Mw6YLaLLIlBYLfAgTeu9%0AO7psnN8IJffPEAAeyzTnWNATPZUT24/3PvZDX0S9+TMLOHmZEE/oYqWpojRR%0AKSOCOpWrMtKvQZDa9BmYcktLIRQqpqdFTjILHj97Y8RazX5XwWAF+tpHCZ6P%0A0Pc/CQP1sQPtS1tcFgF4WXD55jKsu/MDtFRI4TQ2lRRyAugMqEN8+yYQbShs%0A+SsqQGH10PtYEKACpsWgsXCIC/pgcRWBbg3UO6pDECyvweEZ88Lm52/BbOYw%0AnQyzE0ZofpLTxQia4kAigrDsNlgBvBC3L4IQtK44SUGF/b43g9g91dPO0FQa%0Aif4GHzf4T0KWBdDN8kZjMSlUge735XWTuir6NgZcsAgrgOL7pKwR0pexyCpQ%0A1orT6szIyxnrcoEyJyQg4C2RXwPYJI6cR55gCADw7AsxAJSlGhQrMf+Sv9/n%0AR07J5QfDYT6m946F99PhQ4YMKbKd8zmZrR5btP2n2nEG4xw1IgVYaTgRAOAN%0AM9qqWESx+ulECA2ETjUh400FJyz7NjKhy/FZEzo064dtKhAu/giHAq8KcMJG%0AjARBZRSMVyleX0zxdrENQeE1zmg4HkphFBgLoPXVGZ26LXRZZtMXZx6M3dup%0AGxFPwlgNFmdFyL2/SsFncsn5YPdorwPIukatNq6Tsmbf85RDmTlYU407Qcz/%0A+eG6AhPkE+HwcfhNnMsMY8WlDLg4uCQhG8H61AhU7AoLV4OeiSLKYxMUrIP0%0AqTDwJZ8gCxDg5qYNHQ3Se56LWcHKWBQ4J0OvgJpkGyoVMDP+37frcLYReUpD%0AhwRxQavoK4PEIGrysKCr4LIUFM+rqucKIrK58mQPdrsA7alBW0f1h12WnvWZ%0AvaH2TGuWrLZ+d+UzpuJjb1e13Vjp4BxUW0N0sEcrE7ZC2FgHfO+XkCpwl+8g%0A6vuesT7A8pr9I4I5nWR46mo54X/7F/873n3pEF8UfFbPOIlg/eZnAICfLQVL%0A8ElcwkgBTkQ4d8LJHY9VCxjG4wDYurgWxlYYq+sCqwiEDLaYipSYkRH5eSAx%0AchptWMrYrzc0bH0dtIeVUR8qdOFkWmVmMBTkzhxWgyeeSkFRu4e2KdraIFIg%0AzeaeaMVCC850xs+iduSygE4YrMRNUMTI5ALSdz6fjb2/UmzhaFA01tQXlAhv%0AN4bKqCUJ+P52gBqGIXtUsuWgt7xF2eWXBt9BnzT2WEsA0z0YjNKROV9FOx6L%0ArV8/daIcOhtJI0lDd+jnSoL2wOjP1n/9aQU1Y6Al76oqwCIFZSJhkO71u4M1%0AmIONXEbtZ1asfUNdFugSyrqYwUWK6uyo5zOj/Ujxfnmyc50E59PJ2PoDut07%0AqArKBEW3/aQYt0foMt3cgJsrWESEyoSFCd4EFOnAekHtDfXdN3b+90/Yvvwa%0A9LW1oT5fwJs4mZZd8ecwg4WlYInc1ZXAFwVfBMVh09g2UCNoG20yxwQDricR%0AEf6WP/PO9D2WxCG/4XQ2pmamBadgF+4dZbM85Vzwi+ltv0kt8xepXbCeNjxV%0Ae9/enIClQ7hh9aFV6wP44Q0aWTUO+x3ZvkcV9bDX52sCQHvI+taN2KjWms+n%0AbR3b1nbHvX+/QVpD38ZzreoOFz9sUYW0lk5ewGyWPuUao5ie+L4873VT2JjM%0AfGbPYw7dnbWjSzNHVqQABLsuAd+446FyARdG5aFrkiiaCDZ3FvTnd9kf6SqR%0ADoAgdElr+EwnD6oEhFlB1fV1v+nmQb6ECANQbZkGtL4J4/1XzEAF9gbDtgWp%0AgPfO5YK/+Zu/wa//+q+nAlpCYSzDGyDLYtvetj/nlXHhAzNJPIKRzxWq9+/f%0Aew0GRWvmEfviLY9oyNxm+sUqQ0SU3RCRt/g7HHiVS5GbSP7v2jCD6O74yrSf%0AuC/k4r3mnud83Kv2Yh9tzrP5tXfH957H7+5rauetCPQvUl7KVzhe34p8D2Fm%0AnJcFbRFkDr0vyMceunUvc68rWUS2zw8Y+wLfV+2Or3ZRBdMHLeowKSQRhdi1%0AxQixxmmmNt5qb1jOKqbEzONmE5CUdHRYzg0ZEiJ+PzsYwv9Ce3KvOO7bJe7m%0AdTITjIy7d+8ueWSFkGQIqqEIhJd8RIYT41BMEQTLKElAANGIVIr/b/aillKA%0AoqCqGehndvbsicGb/PcR/WnoRrZy6ekssMQrWPQnc0kv6EwZBV0eTlgeFvBp%0AwfJgTqZTf0CtFU0lvabi3uTZCH9pzTiKKS4vxbS+XeZohKqFr76V6OwuvyJi%0AA/r5+T3O54c0ZFQEXZvlJIa3w51noQ8AAFVFJZutJYYlN0AwObrg5Gt7D9Um%0AG4oOx5nNwUFEZ45pWO68L6iCCRmTNhBDCKiVbaADTnai6VC0PVDQhPDsJCLi%0AJCasE6t2IVCt4GVJIrCjfhPrdDh5gY9b8W45do9L+nHfiz3vps5x6xqH18GJ%0AQHZR9D4IXCInlZnBJydb9LJmRAR46t6p2zNubo1uAqvc0CQJrYwxyQzpcFTW%0AcoKi5/otAiPyYYA4AhMCiOWuxhpORCiVwbXi/MYM1MfHR2wPkuOv1jr0scO6%0AqDrWvA54ziF2e7F9KdGpZjzQYOjXvkH7hm1r6L5mY918LXYnjVjesl0vjDe/%0AV6UIqgJrg64NuvaRFLwZ+2o8WBFF0MfGOh8ohTnyqw4Dm8fNEc1iucfOQC/T%0AGl7YiHTC6VONubdHoLIQ+rpB1xVUL35uRikLuDDC02Vq7XCiz7IrozQZj4AZ%0AQwwAXbElQmhD27YckwDQV0cJZcPE+HAmXR0eFCOa9yR1DJIJCdALds4JwPkm%0AVNPp0/0aGUwwDIcbnTHfio3l5LKxRzeTKGXnYH+9EY1H/i6QezGGu/SdPh+k%0ASjMiLPL+ifZIlkR5el+3G7bAS3LPQb3LXe5yl7vc5S53uctd7nKXu3wS8slE%0AUMO6fqgPeHd59pCOf7ks+MlPfoKvvvoqYYtcCvgYQfXQ/BpYFmhGhsKjM0fc%0A4jNmBitj89BrvzQ8VcZyrukRY360aAXRTe9geh8/woE/lyo9Ur/PXt7MX3Ss%0AeGttl6N3K3IqGJ4rAka/TcyXcc4JdAMQ7yIgWU6Fh0dEj33J7Om0mgWoiUfE%0AOe/34L2J6Ol86xE9Ddht9sHBlRs5mrMcvbu/8Mg2sPPAHfMNAWfZA7IuXeEC%0APp0MyuQRgK0N6HL2+wxpzedIkGmAKSIKMIadRDT6ME5fzBM6Rkt3Lu6I8B38%0A3no7cjzybT3KqjpgtQCYoo5pRO0IVDuqegjVa6Bee/f2XJS38jijSPe3y3cZ%0AE5wwtYB+xQje9QOKzw0ff8Eq7AEYABBiEAtUxvxkGOyuBFU/G9yMlacV2hhC%0Atw7AIYoEywkqxMMvG+GbHmtGBxQ4tZ75WKRWjZZFsxj8qh1gQVu97d2gTagX%0ALM8WJTh9ZhAoAYD3dtzlcjEP87aN3Gh1CHOwVE/D50OlLj5G5jFgrL52If0l%0AzP27/AIlF7MxQM7nM5qnD5S6oCtbPT+PtHzNFrGytTgiclayCtoz164wQ6lN%0AMBLbQyKqZcdYLfU+QXyt9q+O9ZAZDILoiL416dikoUOTJwPFcrV4QmIoYMiZ%0AWEdILRdSBWtf/Vwy2PYxrkmsYNaRi0+UKQSARcwUA1n2IWH19CO8HKU4wnkx%0AvT5GUOnwPQ6pNS/lqM5s+hE9TcZ41eSHqKeA2RDIa8dS9TacDPa71EijWCyn%0A8rmhOy5bm6FFaBTNQuUFrRG6l4EQiEMWjUUVMPQLE4Mqg07BNm8R1vP5jEev%0ANPHmzRtc3my5vrHrRDKhVCACqKKpDgZdTCy98Wz89SlKg5CzBENRAq3TO2Rr%0A0PXZyrEAwHpBbyvU76dIt7slzkgldde3ekfUmNOtQzfLQw1Ib9s2FJkRUISs%0AOjHpPOqxWcod0abJ0PFC3x7PXj162qWnIqpsCJzSAY6cxk1RSFJXVVFwM3gw%0A2ugH7TI2FpcmAtaGyuOat1K8Zr1lqad8ZllftHf0KYIqItieXDeNVBtxtMG0%0AZrEdbHpY7FPejtDhlAjcGX0pu7apkqfCeWSyCUodqAhigD2puyQjtSkUqked%0A9LAX+nqRzN9KiBJHx3keOdlxKx4c9wOsXUJ7NAizMThH8Dr6hQtnCl39iL35%0AkzBQK1esTi0d5srj27d4boMu+4//+I/xox/9yEL5cIjv4T4zlBwLI4CA4CbT%0AvMZ3kgPA0BOUxALq56+l4HQ6XV0jnlJAIoFr4+sW3HFnrIWBOBmRgmtojP1m%0Ab6DaAJuMAaKdEZevD3bF3AaiMJokdXYlsrQgGKQlJGpwxe/tegOWm5sMxsKL%0AA3FO3vfBIL0lRwNTupHu3NrUbsG3f5kG6q2Nd7fZQLM8B2AK0KlWbItiY6dT%0AVwdn3GB2URqWjAC7uqVilqIZpTR95ttCLmg69VUMT3blZmq3GWCTsjFBxWha%0AmZQ5N54gSNoZqGGU65ijcx3TuKqSlWTobnAJE5StDalgMYF9cZ7hYwQMY4yu%0An8PfXXjKVRXANyGdvk8nzJQrBB05vDa1yHNv/RkqYjtIiG/0R4mn0c3gVlIU%0ACqXIioCTTrVryXPKt4ksjgQogPgmr902ks+0gFwjlW4KeAHl5s/K6MJorvSp%0AEHQTtCaZvy+iYDdQ6eJN3Ta0ywZpfYwVuZ6XdtKxljFGaul3gfHMaQAkZAqF%0ADqfOXX4F5caQ+a3f+h18+eWX2Dw37nQ6OcuK4nR22OcXb5OULVYvUaCgW9mN%0ArAlKlksX+fMBm5wMVIBAlVFYLT8evldWTugcsTsHZXBbdIjBQJnAixP6nBfL%0A315okB51AabSYQTnyFCGen1TK60Fc2JFXoMImqzoMrUD7mDu4xglgyLfWg95%0A+tcc33nLuT8c9ZjdPnLjvEd9J9bpAprOddWUhCOP56XWN33oZVG7mxSDQ4TF%0AyI/CAQGAFgJQQe6Be1wWSO9o54btOWDT7corRrJAtz7pSQwslvMakNitb+Bz%0ARakV5ZS1TUCloJ5POD+a8255WKBlLgk3DAGa+jIuFVDT6AHC4OGI7jon94g5%0AWqoqxHXi7fkZ2/uvoZdnrO/NQKXLBXp5BocD01NlYlwCwKlZAII7JWcENQV3%0Ay1XNtvYOURq8LGp7meyKh5nuwsCYU6pWLi7OQ9YOH+l5DLyEUqI9mUAsKE2x%0AbL7fXBoKKB23WAS8dWDdUM7usOqCIjamQy/sYnNo6z33t+jXOThS2MrR8DSf%0AtHdzuF685OTzin7ZG6hyUaDv0+yq847k5cSc80STmqIK2gWEzMicVfWkyumK%0Azd+UIpDGVooHQF2KlcDkao4zwJwQKhAZts4sM8x4tjSTb2RqBBUflTxCA6Gb%0AHo38o6P5CN+dbZNbQZ1vk0/CQG2aaf54eHhAe37C07t32WHL41v85Hd+B998%0A802a5hJY+tbQgn1XxaOc022xMYLmcyTL2WOl9JLEQAqSD62EZVlwOp3SQCWv%0Ae2Y5XybmYQzFf78KvyY3cjZI5fDvS+o2OYFE7guwe7M6g+OaMtunbIrh7OkM%0AkhfScRxPf7GAButYDipP7BY6RDDIc3ljYRJjitskFpJ2dU8v5aDG9XLyRPsi%0AX4WskLD2/WQ4eo3D6PpFya1nGteM74xptKeCYk5+2UUlk/l4YncUz28iGsRg%0AhH1+aUTJwzNnn+kunwAAmigqXCGJRUI/0P54PR0z+dbsLxb1cO5MC9BMJBTC%0A7t2jKXRIhYEu6N2T51WhDHAtUFfyliW8v3OE1hgAo1HHiP7fXfZEO4SBBojN%0ArDA7KzKj0ph3Os2n1gWWe8uDkQ8KIbb6tuFUUAAQy+10OadDydeoUnLNynhy%0AUWDtUFKQ56WhMNDZ8u0A9EtHV8FbXZLIrasVUifyZwBgKYzGhB7RbS1omztO%0AMtWmQYt5gJsrEb13I4OYDNRhgk7mvF5vZuwG5ViVPu75zQ6sTlaj75gLd5dP%0ATV7zjAlvHo185X/6H38PX3z/19Dc4bIsC8TJlYJE5Kk11NpwIgaWYPIkLNVQ%0AVjUV0BW6TemmxeeXSq5n4QA3hdlbzLBIJ435U4igPNbj4LSgYpE1wPO4lwUb%0A9awrbiRn7hj27lCv68vBVirk9UBHvrnADA0mSYVdREDTPkkiUKZdnqWf7krC%0ASAVsnc/a3AcDdf5tzqlpX02n+Oy0VwWm+jw14eMAACAASURBVO3z+V5COc3X%0ALjOhlDsBA2MUpH0dI5LMxSsRaAQvGNwEtGwg30f6RC4Xx8l7AZhRnBCSyeq2%0AK1P2O7WG08MZvBRU1wV5YVBhlMKAn3+DnX/WiSw3cTyIAkd4TJ+Z839vpISc%0AQy8QgUpDl4ZtNWP08v4dLu++Rn96ArvRiu0Cbhu0B1GnQsgImMIbceoEiJph%0AnpHKBt26OTVDTwnjNPZqz8EOpyzgRg0s2pjjTU0HTAf2FJDIZy00kWPGGm6I%0AG36/pl6nvUMbgU5DS9biCAOfnFUUjMVQCzX4IXy/ZqtNPF879R8iC/IQ0ijf%0Anp6xbR3b8wWbMyGv64ptbUk6pqpAXwAdLPLmgLYujn5QHbrzMO7sqXAa7wTq%0AhFIOAS4lCPVkCO8i0EaIx1x7xYlO4BKVGFznV0anYRuEHm9612hYOIdibKVd%0AkPOV3Ak2OaTKfnTGHJzHMnmwZO7v9D9M4+Zj9uZPwkCVSTG7ZV1//vnn+NM/%0A/VP84Ac/yMW4q3vdplImu9IdGB1hoeqxQBY1eEtAhBTmhU9PSjXYcCllUITf%0AWLztt3sD9bUR1FsG6c5gvfEM50hmRCrHuqD5TsgmS0J8w5Mz3wNghe2JB5Ea%0ACNUV7xleSsTpfi2loHGH0mAcXntzo1jSg6Js5y9BgV4Kloej4n8dUb3lrZ2T%0A8uOY1pqxybrEBPgY78wvQm7BmBnAkkamRb9FO4IRzRYxJzOYoowSULFkZx5M%0AjAC8VIgfHxE6sl/bQuRjxYmwzAkziATsyGlFxX5sC00LbhqqYaD6s+Do+/F8%0AarYb6Q0n8hmoPDypIKhwzn/1dqp2hO+uK6HHBrUjLZn6Addt/86ig3CoTGyF%0AUfg74XU+3VQpIVWIiLBD1NrazIvLI1UAxde4EpsAUIpBdMNr332TT/IM+PQr%0ABNYKeP8ui2ClDcySGxVUrSSGR0JNmQeWXgbUyOFuFv12pxzsWT+5V527rZuL%0Ajl23qIJLs/aFEiFiivHspFMbD8i+MlbpncmqFH6zMf9fWxvGnR3pzBFFZ0rI%0A+11+xeRq2jLePxm75H/+n/0X+PnPf54G6sPDA8CKLg1vujNO4wytC7A4IRGA%0AZSlY1Nje+WTzs/VuilZoPY70QB/RxUKMZ4r9LPZydcfNcKQoCKVaEXoAWMoC%0AFEJxxzYAj3KwRX1kGC4qLdEM6vNVVQdcuDd0sVWy5TpLqAugy1hTh9N9KH5H%0AyO2HJO75terivLddoZQO+s6OOOfG97ec1cX379lAjev0IKcDIWC+qTtZ+GxE%0Ae+A2aC0gB8DVXkxPnFh8u3awjKgXEeW6Gfhn7QX1YcFyqqjuEKHF2tV1wDVF%0AV5SJfRqTwZ/GgO+RKpMuM/XHkdzwwVvW1RjXe1tBHhHG5Rl6uUDWC9RThLg3%0AqDSLYAIgJhR3REa76sbQLpC1Q1eHP6/dILMduYCGcUrzvk/F9/CxB3bSJD2y%0A4zxqTGNPV1LMlVTgxilP52J3rJ+Fky27lUAt+birHbh0SFnx/LMv7XeXBtEC%0AIsb50SHR9WzGGxVs4V0lc1qF3pyjRQQaDotNoOuG9rzi8uyletbNoveha6qC%0AVHYoIWI3OlUTSg11NBoPlNJQ0cd8VSYr84Pod0BVPD0mdDtNB5U1WXKe1FDe%0A/VxzebcOd0SJ7ub6EZJP7mgPTZw1xmg21dBbu6CKVS45VrHAQb/ckcEN/9ar%0A5R9Wm7/LXe5yl7vc5S53uctd7nKXu9zF5ZOIoC6nMy6reSzevTfP6a/98If4%0A8puvAQA//au/wv/w3/33+IM/+IOs+WXoAtnBKpgZUgFqw9PHalCczD2dInQR%0AMe3SLafVITbnhxMe35wthyRqZGkbEchDBHWXCP9K78ARyjtHLI+nyc8m+GvW%0AEhXzXlmoPu4b+R3gTkP1PLasoWje4zJ5HtlD+gWUeW5MVtczQvy9DOKCXbRt%0A+gvpGJDfJoIFfBUxvSXHSNgx17T3jnVdMzkdgEe797mK0We/CDlClm59BwBL%0AkDxEuRDQ1f1woeC92fVfQLfzHlmtGPwhigrscwwsv2jK2QzoNQ1PGlNAw/cR%0A1CA3gr+LKOrw+FLmbtm5J8/wAcLBOqKdBnMRyzFNaKbBS0bElbzu7gT7LWLF%0AwKd6dYSCOblEw5v5d3nUevDV6cgbZTKoIHSQTbTeoa1DRHFxD3Z4x6Nw+uV5%0AQ2s9oX+AjdOyFNRzRTnZesMLY04csby0NpXFBjo6ChdQ5UR+FLHzSRseXlaD%0AT/WoUH5i4InBT6cdogSeVhHPbFMFNUGNWnVCECar65bofrXaeAo8UdRwHV5O%0AnfrQfuae6TkyMJXWiVN/l8c2pwWIquXs4Q7x/dWSG4iH/CjWDeB8eoS0ZwCW%0Ag0oFAC/43ves3vk7WHmP5VQT9luZrd4kWwEGAGhngj4jiWCYrHwHSR9rFltK%0ABbHm5GOytINY84rXBi2VQVHagoHiqUFBimR8g4qTAptMa14bJCUWqVKoWOTU%0AGupwUSq5BpHjDyzFlPIeFy4Z+SBmr8E9RzrkKgoR5Z3mLg/d4gi5nZExwD5a%0Au/vs8Pl8ruPr+XdHxNQcQb2K0k7t2iN9Bn/IODngDHLWzyiZTxm/rX3PLxIR%0AKiXCg6eJnQGgOidCblNOQql7xF6dIqis1+RHKYUHNwORj8MpPq+ev3ixMc/d%0Aap727YJ+sRqn8nwBbSu4byAJ1IvV580oIRkRKAmy1v1ZDL7cG6H7POhNQd2O%0AS2K72E5T2WBHRAEyaSnKtroPVNS4hzhRkPBMiVxQHfPS+tTm3Wc45VlaI6v1%0AHUHQDsgq4KpGsARAywp5vkAfNugS9dcs0Ul1ilBndM9Rkuo32QH1cy1UoELg%0ABpCnsLCXa85AoQLcoiasn1t8reiKHmg/NT1ZWac5vIfeBzJr6z3nqNkSritN%0AMFlRRePR79uyobQC7ZFyZPqXEg2iUiAJrOZih0SU9tBSxxzI66mVEprLj7eu%0AOUcBJJnZ1vtuzjPz4MPAiBLfyl9/jXwSBurzekF141AIaK3hZz/96TiAC/qz%0AM/smsZEZhR06GGaVUZiHQjRBVTHliQEA76YZfMPxSXw+4+3DI96cH3DyfBK5%0AXF40UOfPXvsMjoaoejj9+POOaSKEcToRGO0Xcc2u0WkjI7NNDJjkTQ9jlEMJ%0ARUAg9pKGR4TqfaIrD2w9lbF5c0JNFeRGo3/xYl+YcbHfVI/5ozMpSkyOOucl%0AHo5/6bO/bzkaxMfNk0gzgT7b1PfQH/tOcct0JzIni5372jg9QsVDLC9ExzmY%0Ax1iFj5EJwrGDfh/urwOo06dCe+jFMQd1zlvN7Y1svJAMkpK1NYPHeO43FbLa%0AbV2TtRNbx1ZMaSlBGmGsDEkuFGODmXOef5TcME7hMBf72tquqklUYORAVoRa%0Anf2bUGxhdxhWe342aBZzMo03ItTzApWHAbuhBVQMzmzncYgvgBbKFFUIGRw4%0AqQsUOJ3PVo8tN0ZGwahnqlWBBRBhaEzuav3MqmixnjbLs1kit4cLgvApNrO6%0A2UVFBOtpUj6FoUpos+KidI3YnUiSaJryw7Dt+BjZKdN+Zj18d5dPTSZND9cv%0AAwJXzDTAX//1X+M3f/238c3X5rjetg19bagnxsXzxM7ff4vHhxPO53MSFBl0%0At0GpZ31MLQCqjulegJFdNIxWZoC5pKFUqr0O/cDy2+xXpOHwVdRaUU811/qo%0Ai7rIcCChifEz+FVZQ60xkhr/ISCKTi33BFECtEBbR6GRZ2trXuzz6gbq68b/%0ASN/AlcN55JJ+2ECd81J3718pN+HJ02dBDNmP5510ICVKw8q+U2c9Hvuu+RH2%0AhFjLG3NmDGPK8uipjPWaKlk6Ee2dwaq+j02XLTT4G2LPPMJ2Y98fDO7TXjnB%0AQwnA9rUFaFpraNsF2/qcOajb+ox+eUbfLjh53nTVvcNwgaWkhHYBAI+6oCmh%0AQdF8QyA1xnjCWJS7Nm9dDPSYKzo5w/lKrbO+7FeajIS1FH0FgqqRkQHj+WMT%0AaDh9qmBRzTzSykDjDSDg7Ref+XkLKghFNA11Y3WnqUY8UlekXX+7cyrY57uA%0AmqJvG8Thz601oA/d03T9Mp4VXF1wQzwGVxcxR/LBXpihzhYkin0zDGfLP2fZ%0A57eLDqJNLR3SBL1r5qkaLNdyUlV9vYv7xFh1KxmcN55PrHEWYxu57F10B9/d%0AtnZloK6H+rCYKnccOWt+pQ1UYHgPb+YQeUc9PT3h8cG8pu/fv8d2ueDNmzep%0AuC7L4pvWZLS5gp+GHMeAL1nQeCkWlYiIRilG+9x7x7bZJrgwJ4Nu5ETaIkjO%0AMBsT2b+b238wAoARudApgjWbKDwNhLi/2RhN2vBMap8UPn8f/WaFfn1RTYvG%0A4huWXB4bnvcDCM8ZEQ7voXtchNBaB7dRULurojCj8Njxu1hucNyn9ek+V40Q%0Amz3lZyJy5UGFb56tDQ7bh4cHbE/POREignqcBOzPbZaj4Tsf+1oJI3r+jczj%0AIpUGyy0Uf04NRnVfK4OdFVAum5VS6JIU600sv0UE2aeiAE1047FwAdg5YnKR%0ACAN4+myQOLiBfOOWR3kiQonCy9FPni8VhD6FGQszlqXmpl66R7KnZy3+moaN%0AgmVZjNim+f0hioBTjnkhYFs7tNLQqNiM1CycDuTijTTmZUTZsg09n89eduZ2%0A5tn0Pgx8UWC9NDy/cwXhcgHcqwjPVwlDWf1+ihAKinlgg2SBPHceHEz56K2h%0ALkuuP7VWrD53ckMQ92oqoUZOKDP6dsnoETDyf7OyxUKo/YyVBLUPo1/cqOXV%0A1kC+MGgFKCKv6wZSRYVFaQBggY95LXiKdlm2NARTXjyZFzUch23bPPI+iE1E%0AeVcqC7htXN76LJAaMzmWIvr1Lp+yBCt115aG3n49NhX7X/7Lf+XvFzw9PeHN%0Am8/8APG1ntJALe/ZOQ4WPJyt7AeFQbIwKixKcHn/DuXhlOt0uzSIEk7nBRLF%0A7XtDPVVzWJex784KFhd7XetsxJIhYUTSObRuz2it4fQMsF/zpIBqSYIVI4nr%0Alofm85NFUFQg0EHKtiwooih9w1LsHrUL2rZhmXM2QZgje6mATogDhvv5Y/rN%0A+XRXBui10XnL9D1yLyjt19iXkEapFE97aezz8dmyLLj40lVKwdYuIFDm+q6t%0AQbTj8Y31y7quRmqlxuJs9yhXvB6Bapk+8T9FUy8908Io2a8s1+nyuusYUnMy%0A3kqrL2UYOKaDueM2uFS2DZdtw+dR/mbbIM9P2J7fo3kEtW8XqHQsamMqWy+a%0A3BymAqoRNIYu+EyQraGtLZnei7rJMu3NVBYzeCZ9wYzTQdqoDGjf9muzuvNl%0A1qtUcaoVFPmJAhCJo2d8fIMABSoqepbEISiJOxcAVAZ3AnfF9ux9o0ArFbyc%0AUc6Wk16XDi6LOU2T7cqudfKNkTtB2orteUXz/Xt7f8Hl6YLL01M6yK2NJfVs%0A6QLpW6II4ffatw1tCjoUGki5wcNBu8irOokW15o6qvah23NcUwTQBgon96Vh%0A6++wthWn9gAAOL99xPKwgLmCFx/XfYypFLJ+ThJUIqsaMCFRVey329aGzq2c%0AziIA2KTv5q692K8h9rOBipiDNK+VT8JAfa1ScV4WfP6ZbVS/9v3v493XX2Pb%0AtowwPV0u+ObdN/isfM9PbMNfplIdALK8BqWyJDsYIxegVAZoQHFab1mna558%0AedaPjKASEWaGt5CEqPlgZ75W5OL38W94yea2KAa0jg8TY5Z5k2hkSAX1CGle%0AhwckAIUT4jLD6ZTN2Mm6WeaGnozMvYEU11YAOtGb040+yXMcPLxRWgDYG6jH%0AiOaHJsTfJcp6PO+tc/WAQHDUriy26ZcBZaoLZxmFEFvksSvHQXCIr78vvqkc%0APd+CwaT7khh0d3gnwbRbSOHXn/UYAA5JGspHKQ69LWPMiBjLrvmHPKLhEf5Z%0Abem9AzyNSyePYNW854wwTCUduBq75c6zf2CNzftQmwkvyz6pX9U8k6qUUF2m%0AAkbBetlwuXh09NKsJAIRTmHIitpiH43Pkw4iMmMDB8AdQh551Ypt0p6oF0ig%0AmPNRkEN2dCgb6kRK3mbASmsQDWIJrmzlMr7PWTuu9A5uArSOsjqD5XJBvTD6%0A+yDcEOjWUUQT9lucOp8BYBme6GQljGhPokrCSRPrsPVF9rrPzRHEGg4H+3p6%0Anh+ao+Ph4eYid5dPRoIIiInx5u0jvnn3ze77Us841TdjH3Fe+THXySNjhCC9%0ANWfyhm3bUAJuX2y21KrJzFsfFwACyCgL1YWgxAiQnXhdwJlmKJ176VS2NhhD%0AZkRWCKV5bdQwirxkCjVCCTRGB7T1nDPoCmzG2CnupF/gc18JGnB+LjgvJ5zO%0AD1n7MPb+VIoxtW/q05hfPL3n6fPs2Rv72fzRx+yVr9Xp5jbQ1L+Areah5HMo%0AvzBos05tIYdDphPQ6nt5MF7GdQ5N71etvNHqW7dLH0hTOvRPVliInxKh956+%0A1sIMVots6VjsAQXk2YxRbQ3YVlBbwT5Gqgqg3aKf3mx2kiPuYx0twjbGIrWi%0AM0QYVQhtIjuC2pjR4fXLdth7//3US6yuYx70YdM1h8MinuO+byyayVMHFxAq%0AFpRwBvRIcwn9dAOxoIOnsm0CWSrKZTDvChdotfqcXGOue8JJlmQiQ0O1wWYs%0AzUo2zVBnmwA0eUOvI/3zs0293FOSCrOVgov+mgJcSe66TX0jkteO47TbeO7d%0AiZsYELHURQ7W8qVZagELql8vmcPFxle0ERMxancCqD4RHjURtE0gTTJ4QOTG%0AbgRhukx21NRV5WiEWpkobaPc18fInSTpLne5y13ucpe73OUud7nLXe7yScgn%0AEUEFXudx+/rrr/HuK8tFOZ/PqLVCVTPRV2Alafh9QBAMImneT/dGhCcTU3Iv%0ALAoRRv9SDa5Y3NsFGMwiIL5Hj9GI1Lzega/+u37ImUvUDSyaSR6Sz99pRCfi%0AeCc2skxqO8ZxlAEjmspZ7SCxVIrXEHNvFA0PWHSGevJ1wjrca9JVs6SM0Ghr%0Anj+vsfeo0ITxTIjqgQb728S8QEaYMd/PDCOI88/X/tD5jrmjx3O8Vo4QqU0a%0AtBOWPMAiWgWM4pCNuizY1uddziapR7OnvGFVzzsK5zui/tjwdMsEoxz3ffu+%0A5NAvwWw+on3Dkz3fH3HJmsGlMmo1yF32PZlvmgkZeWcnHVKd6njKvp1E6rnS%0Ae7Fo6YCXYGPLjuEc1LAyNvtI8odykue5j+nZt62j9Q4R4PIcEdQK0oZt27BF%0AbsraE+VQJlI2tfpX3g2j/2d4PlTQsOX8odZAvaKLrWO1VrTzoJIPidzlLeHV%0Adiz1A1kHsyFAEMiCAiwF1B0677krtCnEI8J8IuBScQnozybGi9GGh76oRfEh%0AyLwdAkC8z2tpat7riHgPQqOSnvWBXpmiEdM6mse8MCdn5372611+ZURU8PT0%0AtPvs4fyA5+eGp/YeA6qPq8Lzts+MvayeTg4hnCK0amiIwppw03JikCwJgSSv%0Al9lloJS6534psEutmfc2Js5UhVw3WoeopRGIw+JEAHQ7z6i57tGYXCNMn9Cu%0Amd5BxeJKVQVbrFcnxUKMx2WBZLkta0eZds1AT+i83hwkomD7NKSXIkL796+O%0AoL5SERqAKxo6x5yiBYWo5LPQLiAmVE/DiuMYmFKANJE/ElFCuob4yo2cd6sV%0Afr1vvCaSE8RI+R57vTb3HNGRfqNAJRsH6ukW8vSM7XLBxdEFXTa0bQNtK7DZ%0APRaHcVdYNAsw5A41SpJQVt9/O6bx5ggfpUQeBjnBrFdmuZRd8R7/HcZHRH2X%0A4zhzWcR7hUXlUsfzNd8wT4GosbZUIbSY11rQVbHF7sEK2Ri1KNrJSfoKeR1X%0A+wMAnAWEDqKaNZAZRh4oQa7UFLI2tEtD26KObIM2i2COvvHxOKF7jvNEMPT5%0AgDFTKaY3TwSJTATukmXoeu+ZujbyoKNOKmWadRHfSyNSCaB0ssh4wLkdTVWp%0AQp1VimTkROfY11DyrZ3bdoE2062y5rJDede1pc518jS7LPnoG/Ac+ScQqJvN%0AQNNnsU4G3Ppj9upPwkB9beD3P/kn/zF+5vWPvv76a8tD3AYGfl1XPHz+OfRp%0A5CpmofvsE8mafAMTL0ChxKcvy5J5HbHoae9Xyu0sHzIGbony9WIfhl5IdwMu%0A2h6kCzp9FtCJiqkf1XLmgqGVBCA2JTlYDk9Lxel0Qp1XXlUITwWlcb3wiEOC%0A48/vPhXGZPAiBph2LL712H83FNAdbHOC9tIBtqTQnUEa/15BiF8wPGc5fv+a%0ACTQboh863gimBpuxkoI8DxVT22NZDzbCEtaiDsVfAaxukAK26HbCrkIf+YGz%0AY4MmeHVsoJa/r/nL+R6irQXX8OjIzWInDKnFDdQynoFQm34QbK881T7z+y5W%0A+zXJgYgcB7M3P0QE1AuSFAkCpjaILFy3sWLikzUPACQDrhfjaIbiIKBNA3bT%0AmqBtY8EOILR0HRsVGeydQGkwmj5FExzI7rfMrgclIyDYZGyWncFqhBAAUE6m%0APpZC0DryPMSJC+IptgZYbbqJyRyeB5SQX4PgNpZk/2Wv30hVkrm8FIcLRZu2%0ADjwzaO0jX07IFERVcBjJhleG8GD+LlCrTTo7DFBAelBcda/4CR/m+IfmlQ53%0AxDQl7vLJS6pMBi8jDEeTz5t//Js/ydw02yNobBNeiH4eGm/eGplhPZ2SJKnD%0A9qcNmhBBqYR6YtRuY16VoGJ1fYfj2lXmySghh/XxTKam5G0Zin8Pus8J8k8A%0AqNQ0IkXc4A6KByhYbB0c+7z61jicXbP+EbqJ8QxcO0VfY0hGCsm4naNTEzff%0Av1ZupS/dknkO7/QC7Od/wBbXdUWhgkJIxlRjiy+DQTXOO0Nx1QggZ13zmLGe%0Av5uaHqlTR+69WwbrvA7luQ5SYPtnkOUsREaOtW7YnN9g/eYbPD094eHZDNQk%0AipKWREBQRQEbeWHCLhW0CYpDfLn7HtWHM9jI/pyw0NX/2bGbPE1ecWEYTqGr%0A7XUC7nJFmrgzyuf+mYI4FjTa96sAkD6cN5EWtgz6ZEsv4pHQ9kAMZdMDwzHP%0ATOBawbVCJyIodBmpA+uGdlkh2wa9uENp69CoBRv9Nd86AEGQM1ISGEb3gDnr%0A6GoxpUQrGQM4DM6NLnnTxP5sG01qi+mGrFPuqqfABUy3i5hzu3c0d5gvqxEn%0A0aJW7xn+XIlQDqzeosOT0rbN2IebjmBcVyd/7JkXL85QTdMzjGvMwSWzV4Yz%0AL1UhkczDn8mXvk0+CQP1tfKHf/iH+Gf/7L8EgCTTef/+PWoxo6uUgnVdcaLJ%0AIwRbFDKPj0Ih1fTMGo38IHmptXp+Soc65j8VQObdpCOKjSIG9OuZKHXyPsT5%0AQ6kjb/fMojl7DGNusBuMBSUHT6jxcX8K9yjTMCKoFJvEZRow3aJQwpSsymEE%0A9mlQpa6QE0Z9550MWie/iEG/ritqteuHVysdBCoToc/LG+I+5zA8yOOzozH6%0AWgM1oznHpO9vkaNiENfctbMWgEaUuqOjaEG3RIf8ffyVaYdjDcsrnjvt2HTJ%0Ao6ndI1YAkrJ+XgLSB0pjYck8pHyu02Bx6TAm2fme0hCOe3SyACOT9HHKmqdK%0AdXRyMmSecQEgDC7j+OP0iVxGi8YF0RBZVJNGPptFGg8KR0T+bz3/UDZpP25m%0A50sQn6mYAjuDJ5hK3u8aTISiprR61xRfG/oU4xDPcOuqyd+xoYOZ0KIUERGI%0AGKUoikc9uVg7bT0Y98m1+WPwMewbf/djWrfNSIughmeaipWkAIEjl5QK+FRR%0AvY9pFcjJ2AxbECdtDW0DpAtqWpo+3mQU4jYDYtrMyAwMG9/R/9cRm2PunD+e%0Aa0eewWJwl1892eWvVwYxsF4sgvHcn/HZ2x/i93//96exUTBHKuHOj2DVBoBK%0AjMKGqBh5jIHO6YPQrRCoMsrZ1Z5uyhjrQGcwyAm8eBik5kUbOVQ0MemHsqni%0AUQUZBDhO+LRO5alUGSQD3WSWsVUeUIoyWjYPmHjkzy4POJ0eUJeHEaUhSge8%0AnXvnsvkHlVeroAdH+Pw6jWZmnJwE7unpHQBBKZTBg1oKTqcTnjwHEYjo5X6N%0ACFTaOCie3f44PhxCh89o9z3tvjiSRQEjwh2rW2HOyglVgSKC1gXkEUC9rMDT%0ABX1bveHuFJRRsIvJjJpCVhUAALAC3AjhKaSuoO7HudEq3Z0xSslREizq5vyc%0ADBClyYNwPc6CL+IAsdrpgbvf5Ny008ncd+6gUTkEJhhJOsiV0LtFiJco26TG%0A5UJdkk0fMjhlYnoQzEgSjy6jNWOu31oaYSqy27PsM2/r9Aw7HPWAoW8T3AYI%0AnbZaznid7QoQpLXBCNx76kXh0CHPgdepxIKq6RYS90xWZkdlQ9MRSebFCS3f%0ADF2aSzHUXaTeqkC2QZClzcjZetN0rIk77GKcAACL5n3OQlMwCwqgd1ufwvaK%0AUn06cp5vMoe9IPcc1Lvc5S53uctd7nKXu9zlLne5yychvxIR1LCi/+ff+z38%0AL//ifwUAPH72FpfLBd988w1+7YsfAAA++/xzfPnll1gQxWeDPXIf1SrqcDL/%0ArJYKPtWkLbdoxAHGqprU0hne1hEjGjlmr7snvQFvvTpGg2H3OhcmvLQqUTRY%0AJ++gheMDgkCFHTVBg8VsakdAOmU6R+RHMjljr/fDJsZSaB5fO7b3PiCsHJ4n%0ARW8DZrz1DmaDT5fllOeG4/ajT5n5CgIwe9SuPpv66qXXt3IRj789RkFfOvbb%0A5Bpu5YyDUw5HV72KNkcUMlFkat40Vk4vubJimeBbFJ69KTKqGLnE0x1etTPg%0AvglT0YB9zVHqa7Y6IauvuqOW9/stAfF13PiOkdmjIIrhsWaYFzePE8t5khuJ%0AqJbfGdfrBm3jiKAsIDKvenqAiRO2m/fj0WjLI7fPOhStj8Lf85xPT6cQxCEw%0ASdsucGp24BLeVbJnFMzFhSnrrwX8aOsFYMUGY822Ngi0Czafm3Xb98f+1wAA%0AIABJREFUUJTB3CcYs7XdkB+a18PajXU88uy4IEpNWNu9FiM2RPxAUYEoqF0D%0Abl1RwQAbbb2ugn45QS8bZA3mYsLzk6JvHbVxPnsbzpoDWt3tnCzi9TRKF90o%0APxFe7gb3yE5jcveXg8FTCqbDbEDg1lC/yyckA3UjkK3j4eEBwJbfqyr+6T/9%0AT3F5H/sbYa6fC8RaSfA0eKtT2RjoNfNLO3U0dBTqCT2vlVCoovo8YClWw1da%0AQnxFCbE8jJQC9uuPMjBCANHESk7q0bYZCtxBCjw1m9+ARSxK14S7cdRIFUVA%0AnhoMCVEWxunRy0h8/j28+d738PD2DRqtU4/qDTjth5nrAQ8eTodEiYzj3vdd%0A98Jj/c+XZOyTQNTpzr2SnMeCGSdHdG3PF2zYr9OnZcFpWTISn2g33acUzOkl%0AANA5SpCM46NTpopmudCMNDGaXk+6xkCevijBITHnY7IoqmiWi9kcJa4y7ify%0AbOcIZ6GCqoTmUUHqgDYCr3FuAneCtrF3qlD+ZVYoR5+NxnfVq+iV6r5kI3zd%0An3NtNZFf8Z68JNhAGRpkPqK0mtezyF1JdmUh4zmJvPINAmFGA0FODuUvK/R5%0AQT9f0J8NSSmnM6RUFCYsFCVXZAe/h/cJyWi8sefanr1N9ZrtkInbhIy9P/Y3%0AAQzey5rs9mVhPHzvEZVLIpdIFbhIosS0OSKKy9BH1KqEqGBAncX21ohGRgR6%0A7QA8utxbA7qPq8h5BXKsJbrSUY09a9ypjY/WM0ILpeTXoChbd8C47zQrnT+z%0A/Tztk+nIsC0+hJI8yidtoB4nyF/+u7/ED3/4QwC+KZ0Leu8J7XhTiuWkshdg%0AxpR/5jIviPGaC+N8Oo06jkS+AI5aP5HrMRN32MIhnkP4d9OMDkDLXDASpgiA%0AS0GtFb2MAr0BHao6wYMjVwBjUBJoDPjoh8KObx4TSBlAGbVDOwD0hhYwrOcV%0Al8sF6zqK9ErUWFVNA9VWU00IguUI2KYSEN+yLAhSh9fIboMkXG2Yt6C8H84X%0A3r+/ZRi/lHf8Mfk+OrdNB9Qox1/U1OJh0DNbkrzh+cPol4lmBr6rG+FCtM4c%0AB+QQlOv7Hfezf69itSz5YKCqG1dzza/hOHFYkO/MOYaXsUAms7iqkezIGOPd%0AdrPUIojlitRMoCDPh5EwuqBmKEcObzFqeKtH/CFnhsNeW8tclDBQNzdQuxMO%0AmWKMvMfeBb2NzSU2O1XFc42N1+Ys08jPVMu+TIiQkMH5OkvO1029dqFD1hgF%0A595RSrFrApk/ijIUYCs73HcKgsBh/DO2qTCqbqYM+5MSKZaHFCQSBPRSQQ6l%0A06LgRVHfLND1bJ89ryjnC2Tb8PiVjv4TwwNJQhst9SCITeBKig26aXyFcZrG%0A6w397sbcuiJJijl4h/3+/+y9W48ty3Em9kVkVa3V3ftsngspEPKIGhvQKwfw%0AH9MfmHkZe2AMYOsXeGA9239F0KtgDCXQFGxxNDy8nH3pXqsyI/wQEZlRtVbv%0AC+cccR9pBXG4u6vrkpWVl7h88cUnL/u1cl3XsQ7SjDdvX+NXv/oVXtx92c+P%0AghSAjflpYixLwXywY1FjUVWxRp0+qrBcdVcAYc6jAkLx+tNFCG31fPMgIxNA%0AWwMJevoNEGuCj3mmnsJSfJ5NVph5C0l3u/MkOvJSYbnZxdfZCQzLI7daqtZQ%0AU31pXjDfWW3Pu7sHLHdHKyWBYaBa//THxdGrKR799yvb1XN72O+r1XwoxHek%0ARtkelNvBXqqOnQALAJ5Oj6i14t7rkAMA392bARuGZN8DeHB19KUhO1tHDmv8%0AKfY/zkuJenmttDdegx42PN+P+elk+Fb7vYmRatUKcZIkXVdgrV3Jh3/j4Bvp%0Ab6ECFR57UoPtSX2PYmgFtFHPU20+FAW0/bhqe62k+7fkPCali8EQBpAm7gBR%0AM9Q1LeqEbWpcKkIzjCL/9uJ6COBjKFmQPLHpB0I90EIatcfb4ItZV1BbwW3q%0AzlzV5Ajy57H6Ht25M8TK4/FwQFQVg7t2pwlZ2pZ/l/5dC4On4vPTddtSwKX0%0APZZUwWWcMx2MR+V0GpwdlpMqlgIgo+2qqSYygEZWoifWpOL1ypcyofk60qo5%0A3qk2tHXUQG/nc4f4ksAN1DH3yMt6sXIf6GU3rkvi0Mm5xUFc2+d/eofN2P1A%0A+aQN1L0wMR4eHgAAf/u3f4uv/uhHeHh4wD/+168BWHTu7u4O+uQLFTAmXI9w%0Ahmcg3dfZMjNjZiYkAoZ3L0t4+yQVgd4zDr5LiKg7dPpzo01InsAwINkG9DQp%0AkCI+I3/G7+Ht6twTor2eWiYVmqbJonbhxfL28zR1BlNV87BE/UcrZPxkrIWd%0AlKD0KGGuEJZzZYkIJ6oWIV0Ove39PdP3+Zj++33kKhHTf4PQru35ns17pEcJ%0AU39Q+hbk0eTwtqkaQxonPL/u8p9Z7XbZU9zzUp9pa49kxe99kcHm39zYrYFt%0A4z2MpByh7oiEiPqlaB/CI0jaG0Huidw6HqSf3g/RlmVZxDy52UjmZ/IaskMp%0AxCKhdn5VQW2K2pLBLQOxsJcRvR5Rnc60qe5Rjr5xJEMmP2tk30oxvlnzdkRh%0A7tYaZi5QrX1NEiFoAXhXE9KYABmqkXhklDCc5jsRAemdFQpR+53DwzzB3jsW%0AsIlAZUYhBh/9XscK3J1Q1hXH81PvP26Wq99zZNTM8TAqqv++N1B7cfj+rXDV%0AIL3JPx8JJ9NhOeB0frrYYwHG5z/4EutpOw4yW/s0EeZ5wuKG5v39PaQQWiFU%0AXzlaM7pSmbjPMxFBA3Wl52LtATqRm6S9S5sZt73OrxqBmmJ422yt2zqw4Uqx%0AMg3HrTCm9Fwq5EgYdMWVaoWSVRkIBlAURhNAa0NZfJ3YKYjDIXl9L3pOtk7x%0A0Tcd8fJ77M2/j1xDO3Xnrcu6rnh6ekLhaUOMyNzdYW688XYPeWZ/uGasZ7G9%0Au9/Vrtn9G1JV36l9Z3b9HjwQAdWK9XTC+cnW1PPjE54eH3GchkMW/lM8oPMR%0ASN6TzHjrXdhMMSAhIK39exFcNluw7bPN2BhK3YWT0fTANGbyz+FQwJgje72i%0ANelOeiU1rgTnmKGJQDMBS8E59sVSgFKM2ZqGPhU6fRhw4vmltBtfGd0UTtQc%0AvNqLjbXxbv0+bPntFIikuWCV6gtKRCHtnMVrOmgxp9qr8+vN/VuzKGp3Ynib%0A15Pr/AWoVLGSADTIXG0tTQ4YEaznM+R07gYqef3zUBDD/u/IsHgzDSM1bJAr%0ApiKFfeXnqGKeZlSRHkATFTPyh336UfKJGKgbd1U/lD2CUIIosPrA1OUOf/f3%0A/4g//cl/jzLbmY9PBaoz6uQexiZQarAyJmPwAj7Q4lFqLKuzH+C5gBioq6CK%0A3euPymJQhdb6ZiOFoVSQgi0AkRfw9sEl1vb8hkSEU2CKaFyXzY+Y8/M0Ye6w%0AFDGPIjE0oLPSoLVhxQKwQ5sLocmKJ/coreRkR4cF03wHf0lAChblMaiFMSmh%0AoACvvZxGrXh6esLJo9Tn02rRJLuJXdaMICWgnv0dkidFVaCzgFfFOTxKDwVU%0ACMptMA6zOQaYtPdHAW/KqwDmGX1MO0RAGQzOEGdFd6RJu/sXOqDKQc8dkjlG%0AR2RuGC8KDA+gX4F+zI7PHkfKsCPSE7StmH36HWbC4cWE9bRifXIFS7zsEU19%0A7AKEz9sJUb1kheKshJWA1cfkiQElRpVBnNRZc4HulQ3Sqxl33g2KIPjq5GEl%0AIOVAZ+P1TaN7BXksqvGOy2TKTdXRb8J2clMZ7LgTQaWkGtgzBGQ822HXqmCq%0AXmpHAwLXABUjmgIwzWRRCBoOJqOZB6QqtFPLm1PlzdO8VcqajOhibUBTW7iD%0AtEhmrNpAUKw+RqoqWrH3/KN1eEAVgPhAtbXfnFdrWp1jrB5jkwCjrHm0KTCr%0AbcgBY4RiJYFwhcxhVBagEITW7nBr64plmgZz4GSKHC9/NAjLaoVIEIzYhWsV%0AAI+dITTaNWHq37ocGA/HI4ju8F/IGCelOk3/eRQ8L1XAKzBF9JdmrEqQRqhh%0AtDKjUoGzawEAjhCDhEU6QZMOSaodPjy8/BFUJgZmlS3r9O9RFPwm/wTig/7U%0AGqb7GfVJEGUuih7xf/3l/wl92zC7QsSsqFzRnBlcqEF4wrS8wHJnit75bu2R%0AlMU9vosChSbMbey9MyZHNfQDmO4JCynkyfY3WVcsjw++d4XhZzvLIDQstudN%0ApW8k7CQ0TdLe7wbXn6xLn3u1GfIo1toGJ0xj4NXqJD8LYXo4gl/coT7Ynv76%0ATsGHM7gUHHhAou05l92c1xLB1pgasNcB05+Q0E8wR5qRraV+0IRaSXcgBQ75%0A2QqsZWu+XSMPAoApdCkRJ5Abz5gKYyJjBf/5L/4eAHC8fwBPMx5PJ9zd2d51%0AloZv3r7uTniLZLYejAAwdLactvW2GjFbQjLF77F6EJGV4tvoMpfGPxHhEXNn%0AN18UmEUxYUR6qwoqE95MCilufJJgkgrQGeyR8SOdcKAVr2T09QTCQRnHQNNV%0ARTk3lJOCz274nq10Cp1D12B0WkXfZE8Op+/IeZfqfRSESc1Tsro6rgB8Pe7G%0ApeggC0z9TGmO9X8vHNk+rpIxKqRYdO2Q3icWrFpx7o5oAmlBEcF9OHMrQ9aK%0A8+mM6hUq5PAEOR6xHiqOxQJaTVasTVBPQV9rpZ1aJaA6OdlUoLVBde3kqKQN%0AM8uGmGyqBRXGjA8AdWbQYQLuZpwP3s+l4vhg5enY5/4EYJ6ow2Utbanhq/sD%0A3r4NMlE3dKtC3Oms1fbFDn3mAuYZDStONWyfM5bTGeVc8bQa6gKtoTRGWRmz%0AR2nLWex+3n+nVlEJaJxcF8FOrkOvOfGTOwcj9c/LPGXUgzJWrFbeMyJvnn5k%0Ajn/tY+tD5SPifTe5yU1ucpOb3OQmN7nJTW5yk5t8d/KJRFA/TO5/8AP83d/9%0AHQDgj370Y3z+xQ/x9u1bJ1oAXr96g8PhEMGeEdEj9DxOBSxqpq3nppRSMM2l%0AF7cP2ucgJPouZX932h2XXjhtQJJyDmB49nIuSiTU93smL+EgfRq5hXE2kdfb%0Aag2v37wBYBHUdV1xDqKU1aJQ4SmLVn9IvIKIoIKeJzQ3I64Al57LQ1QgcnIc%0AfLzQ7j7fMxRghtAE3FNV0eKdQZiWZRTVBkCtoa4GnWw9wo1nIeSte7nR4egR%0AgQ4POkkm9diOI2/IhYS3M+cZ5OuiyLToQCc097JpgsowFXRkj3+/tss5CtEE%0AW+rHUq5v9tDur+tlHzC8tr2t0gxVobzx7O7RDeTe5X13XMDPNGDxCe7cYS/o%0A8/K54RqRjKJbSDMDOLcKVu7RXwEsgkrU4TOQBp63NWjRgFXXPkcKFUyMTYSb%0AiDp0mHaTaVtqyfJ+eTMR7fwXn5ln+nxaUU8nCNZRhoPFos9eS6EZ6wsqAdKj%0AAlZPTjAg7OxIlOiLQgSQoTUCsKe7/LqbfL/E0XpoFahPK6CMu9k8/ue14uXL%0AlzifGtbVIz2wnELhgEca6UhGxUSgh3UXqRO1+eLnCWK/MzFQhsFoIzJgPArG%0AwdDRMdSgTQdE3qOKvI4InaCBxFAQg0jNok1vT9uIgXKqiw3xdyM8eEQQxxnT%0A/QHLZ/fge4tN8lIgHpVUOWN7w8t+jkMfm8Ly+86tnJr0MXItsjpSOaSvW6Hj%0AMTPmecayLDgcrG+WZXmWj2KfwpIjqEEEk+Ua7PvD3yVh/p6JssY7dKipp2BY%0AiZJAkTFQCtjXfiPfUofBOqpHFSRkJcdSxJ5k24+d4SOCXCltp5+HoTNs2n0F%0ADrvvmd5fHblCm/Py+RvUkre1I8v8XsylIxWIVi/v5pHDBugKoAgmsflqdctN%0AR11dR9XTCevTE6ZCuL97AQA+n7ffZ992AgZ5aol9Su0P6dsZSwR6Lmo5TODj%0ADLo7QL2EFRXLSdec96p2ZUdKeqT+dDrhHAjF89m/7QABRVQ/CIuyTtajkbXi%0AfD7jfD6jNV8zWoO0BkqkbOLw2xhHoe9shjyNbx3jlD0FMvQGpuKl+FIuqhDm%0AUjzlMaEu8PHrUMj3ykB9enrCN998AwBY5iPKdMDvfvsKi8NWI29y4TEQLdeP%0AepK4kZ9sF49pMgbf2KSqCkRNeY6cQLmyCbxLeIzJq38r1/5w5RuKCJqfPDkE%0ARYDEvAsnxRkTWXkMvrjOIMQGyYP/KzJDiTuDYWsN9Xw2GKQbqLEARAK6wXm9%0ArmHPrLveOfvNrgrwtJ5Bbw0eSBPhvhxRDmzfCLbIR59fGKbp5+9L6D+Mw7yB%0At3B++ArUQFimGSSW2A4AUslZbtuo3eVccj13UQwoZpAmO6YwWOwm/xpmrBrU%0AJ+A/8DSHUMIE0OcXkpGHJD6Vohi0KRF5Y5/Zf5/KIDeZHDrVCFFDsO/nifUy%0AnpU/fWyW78odjs11c1gJQl4LFOjOF5Gy+R6CrZEaSuxzsLR9v2QYGWWDVw1m%0AnVk2maxNUPTC26oKMG2+YW3V2JIjV5bF4HY8nG1QNvKCiUG+RqyqBsN2dM7E%0ADDhxQX6/ePNwLfU89Da+AQVkNm3glhLNHV5XeMIZTvSUEluoUK/Ht6IBjSwX%0APpqudkcOIxVutJIm48NyV/Jcb9iSmmQxh+TNfP2UpT36D2RKj66E0xoHJ7x5%0A8wZTOWyuISLM7kymmbDMsxkpkbPphuA+Ty4MzK4skyVLcCcGM+OU5wlhts7M%0AKKcZKzHYjeSqziQaeqXXYGXeEueQt6Xn7nle+9tWNzm0iswa3gAm0MwoR4Pz%0ATnczpvsjDncHqOfZChGaWJ7Z4Xuw+V11PF45do2YMOe8hmERxmjxmqetDYbz%0AUspGWY+83a3Re+mw3Nf43rdj3+5rHCS5rXtnpEGF8/29rmeTnmKh5xV8Xo3Y%0Ax3UstAZyQsR+ndg+TokNWpvVsIyAjDZbL7sDU9nX5FGHt2nbQJjt7tZBklpv%0ALM+7sb1z2toeQd0o9YMbA7VriDryPw3aKptjFHagDlwxEYOo9D2K4MY75bxk%0AcmoL7fVM21rB64p6KmjT6l3aeh5qFmbu0HBSq1AgU+lQbQAbGDgRgcEQIrCT%0AEU3Lgul4AB/HfAUz1nbG6mzl1lICFR48I2TEgvvKAUEkGY6ugNavQQKlDJnM%0Arlm8IsZyd4eHhwfc39/jt1HXtbXxX6//KpDER0GFO5eJxDuyOYZ50ByizFue%0AHiICC3e7yh5oziNtbWsv7NfmjzBWP10DVXGpgJxO+LM/+zMAwP/3//4ShDNe%0AvHiBt2/M+/Dy5Uv72NUG5TWPD2iU3I0JWCYjDIokblHrYIF0w+nZMMgHSLRh%0Awxb3gdfWNvJxlJ1Yh7l7lMUJGLRpfx8jHUKfCDUdD880M6OAUCfui149n9FW%0Ay5HpA0xkFHeGGw/spW78zVpXykdvX1MT11pRW+v5j1oYPDPupiM4eVwi8T7M%0AlJ47GV4sOPvafgNCLLZ+zM/NC202Fv8phIjN2dHbqSjkfdbbr1jhOaPuleOD%0AGkENle5Ka62hYZT0EfaSCGlj7OStaTMx/3yQNdmx2AZq5Bkk43QYQNHHgxjA%0AtpyxoPb85RSJe/TxUeYZcEKPQgVEvlG0tFHJIIwwo71AE0OviOVfENLoUnQm%0A5JBR2qEfsSyXtDhKU7Qqzmpt0rCdi8pOKkFZeXqXAqNoOXcLY6kQJKKV2Jw3%0AER1vKVPmjrKSD2XyTSNuwL5kjXtCCPVcjTXB0R8QgWgFeY7TUmZQAWjmzcYg%0A6ht2mg1EI/8z1k4h2RioNj+lO6eI0dnFtcU6497qNCYK68YhMkFBZN7yyKe3%0ACGqfxW5w2nzJiiARjX4ZXbFxwNzkE5X0eeYy4Zzo3H7yo5+g1gqmGVMJPgWY%0AARdp13PBcVlwdzjguBz9nnWsgZ0URX0uZMeMlzIqY50jX6di72+l4G5dMK3r%0AYOOuiirakSwKG5NIXAOFyPYogUW1YGuuquKpAMXRBMqC1mpntwcrpqVgOsxY%0AHswIo2XCtExGzOT3aqoQWVFFsMy7te7KkO/7wQcqg5elyYZs3Yfv113Cgfox%0ApErPRS57FYWUA5iV5DgnR8imabp0YL7jmdn4yP8+J88RUBkJT785hNzIzGuV%0AKNp6QmuOEDg9AW8eoW8fMXkeNJ1XYF17hI7UIqbczDAFAKwK9bx/cuNDq4Jb%0AIh1TdabXEWXtTPjZAO//jr2ycNkY4NcMVH/R7bfbGagh7O8OwIxlj6CGDhRO%0AybZq121VjXSoeFWOMjNoLqDDhGmy9WEtDJ0mi9xFYIatNB+DOvIPYpHM7o+P%0AdyZCKWPvBAAWGcGqZti0PDaa81NEKcZpnu3nhM4QESMmPK9okf9JDFqmvv6I%0AOximaerrXSvNnGUJXWbkbhkJpoZEYoyKGKVgomLzxO0frcZPYxUHAtUh7tDz%0AfnCn8XauWnCEyyCQmudyQSSrqpDGm/Ug21GAlfuSZt/79/GrfboGKpBW2XHo%0Ab/7mbwAAP3j5hRH/AJsPeT6fsYTHJRFwbFRNdgMtykOUAuXx0UbEULrBkJvz%0APkm32hzL4vvVpk7X1Y1GBxyoQIHCoERn3arDmDZRpwzTg5W5cK9VjNNTe0Q9%0AnW0ARv/V1bwtmrRlZyuNe7WAmrR9tGLbz+Pa8W4N5hWSsxO0nE54Oh0wHwVT%0AEPkQOwSibSJRhC0xQ8j7WPiekw6hBjbGwbctpsIMJVzVDJeJRv1ZQO3vhUA+%0AJovOACmEGyjCYdUYZgekQgCKYZOMPmz9O+zfjzUfs5MobbZhBHbfpKoxAbIO%0AFjevUdqbnsZAtOv0ZKWXuGonRCo1FndBa+F4sLEVUQjSUed3s2B6o4OaS59R%0AIAr1zhjG6dibnfAjHDhj4w0YYfxOu504k55dPBOUooK6IUxTN6TVOtjfASMK%0Avt0TBmkbs/UxZLDim/UFr28RLwTnER+OTG1GYjZ5hGZuqFPD4WHpj4q+aa0l%0ACM9WQQzHhKj0AUEYNV7VCZHUo+fzPKGvAUSoso7vTMYuyKQ9amzH1WrKRV1K%0AsveoEc3q9JCjNmKhYeTufRK6D7fe5JOTo0Pgnh4r1noGoeDl4TMAwJ//+Z/j%0Aqy+/xNs3p57KEBH8cJDNpWCZZhzKMmpjyuoeyi0SQmFjpdfkI97sp6YeRCVH%0Ah+v1sawW3bSfQG1A6yMal2FVDEKRMFLGWgxRrDO6E4vYnJWOdMe0zDg8HHG4%0AP+L4YKgEYSNgkkKml8AR86XY/NvVd/625Npd9+ifa3vw/h4MdPjf++RdxmGP%0ASurYuCICuom8esQoK8/7Z/O1shiiW+PKr9uv9XHsWgQ1n0O7a4hsiGzSrVQh%0Abe0lxbBWyLqC6rlHzAhAYR6pFeLKUzW4JgBQU2NkXQXN1+JJzAnbgSxk67fK%0AeCdR6Yik2Ef7Vp7mT6S+5NSecGr3b5WIGDNqj4g2zuN4h6zOd13ED5Z+GvVo%0AryEDs2uaQSibbxTzjZOxy01QREEwRGC0i3WUbAw9KQIu1i7upWA6EV/qH8D1%0Axals0gJ4mlD8mmDLXaVB6hmyriOCygVa2ggAiJgh2oYjpkcbZWcb+HMAK3Pa%0AVK2MjBNrrW8LyqtX5vh6aek3aBZxpyZ9bLGM+9v7mA4ppH0/LUogNmM3xmCZ%0AjWyxV56Az/HUvkJWm7rpiHCbk8MDAztb7EPktp3f5CY3uclNbnKTm9zkJje5%0AyU0+Cfm0I6ghyYXx7/7tvwUA/Mf/+L/iyy8e8PXXX+N4MI/B45s3UFU42zQi%0AQVfE6v4BFvEoZcI0M2bP+QhypKB1FjF8P1h7rmjnqUkREvHj7wriXfMhJvbu%0AcX8/WXbniY7QfmPzevE8W4FvWF4nWgW3AQfM9TGj7SRGSRJ5GgHXyVHQgFyY%0At3Db5kHCY1Ecu5u/g3uyJb9vqhMZUng276fffG1e96opyEtnTBOc4rsgaK57%0AZCkIAjxSpglC2fs0RQl7JHHvTcWlF4euRL2/DYkIWvceegi/Ja8w0IwsQdXq%0AfHkjp6JYmQZkTD13MjzBHleS5J30S9GSd58cksYYaKM8BjeSIKQRRYMApSdN%0AW1SrE0LsooCAEWkRGZREHPbJq53YdHi/Z54NyZCg2xTR+xTBJzKoKQ3s2K7J%0AySvaPcUeSVylk3JFkXLlgTYIT66Ol3avd/akXwM2AXBPbkT84GCEmFtKl1An%0AYBdFhUENFejlg6z9QFVsyxixd00qfk3s1YejtI0KqI1SLPWp4kwn8ItRN5AY%0A3r+MXDH3IpoAAnREZ7v/Uwnief6s7FCgCRRRdhYUZTRPjjqL5QNSIwQpE4mD%0AiwkpImQ5xHHOCivToFBM3sfN+50wIqlBzpQJqm7yaYp6hZRY0xnc005++tOf%0AYj2vaCKbmpFWs9v2h2VZsJTFPPs9iiKbNR8Y8zMjHIDtHhU/K5GFU/0YTxZt%0Ambz8jZKgTgJqI+3A9rGB8mFVFOZtdSM1ZEybBySdGJZvOhmc93h3xP2LFzje%0AH5M2JvBkjr7UWUkOwhQpCEmurTEfCwja7N3/jdJn85VI5Pvkfddcg9dGjl6H%0AZV4h36PdeAJSmapnorcfI6qGBBrjVkeaRKQsqNW3nJJC0EQBFRAI7BHgaZlQ%0ACqN65E2VwdrATfs+SucGPcsG4iu+wZHk9zFNLaC9JIY82UQhN+i77fvnHNFr%0AUVUxgMPV+qKjX4YubtcZKRRrBxaN9YBKx87Z1kA9X9IgsQKs2vM/pSikkqEN%0AvNxOm87Qp5OlgU2WBjB5Pmt+UXsP6o1QsgZpGiOA5aD39wLA84wyT5gcDVLm%0A2b6dSo/mS13R1jOw1q7jT0T27VO0lBV4PJ9RTx4JPVeQasr+BJQKrNSbjwcZ%0ACAyOGqtcXC8mK5UHGOIjIuqdg0eANqDeAEGLn5PemQJlGqX2JtPDIn+/w79Z%0Au67WiSxJ+r0izxsAdP34vfn7YaAm+fnf/gyAQSBEpDO6AejMUjgb6UIsDpFv%0ABQBUCmgilGXCIQzUpQA0DMGAfjCVxGB5GXL/UBmb8ZBJtzC/uPc+pE1EyaBr%0ABnJY5j4wy7nkGKpGAAAgAElEQVRBiIxACWPh2OcLWEFnY/UCtgvwBoISEIAE%0A/xAaOSDS0A3prH73KZyLO6cGKBxilXAd0syYqatgOUTbi7XIk7RNas8LDNnW%0ARb3edx2OlM67gE3ktn8HEg6N2DQE5gTI5AlExtoKDKhpKRPAhIkKxDtSeAVO%0AicE52JcTNIfgkO4EsQpoVhShj2NwGJL9GLkko+1m8AUcNP0h5dTYM7bGKqGY%0AoXZWazMArGEkJkKAScBcOgHKxDzIARIcS9x7kA26yHXZ9HVDd0RFHrXVHXTj%0ARmDOFR41R9Usna1iq2o1zvF+ISLUHYNaH2MUxEdJGcjnJsiL7sazkvHcbux/%0AJcvTjPGggoJijoCUE8zgMd5WwVlXtDePWBavu3s4GByO0kuGc2vPWp4ISE3B%0A8vv29zCIrjL1nHcmwoQDdB4bsTRFawJeRx5NbYCqjO/qi1YYqCXcO6Q9jx4O%0AtxbawvS/G/fSTb5taV4zeOYJTBPWJjiJrRFff/01Jl5Qyoy+opWCw3Hu8Ne7%0A+wXz3WSQzVDEOgM8ITYJ9tx/SWvE3gETzj7V4dBRAHSYUCaChBK8FGO+9HXE%0AHNgNK5967jupKWPUhrKuYnO6PIw5xWw5lMvBvOiH4xF8nKDL4ANQVTRIrwdp%0AbTUjxm59AaD81iSnQoXTtq+VuKKf6Pa6fu4zMNnnDM5rBuHGcNTt8bxOhRN/%0Aw1uwN2TT731ffIdhmv8NEqb9OXsjbyrD4CKQE1pKh4KTeD7oeYWuDj09nSGn%0As+WcRu1NP392B4lotXEl1PlCuBK4Kahqh/1yDe/oMC6Ftv0BWK608nj//pf0%0APgHfHN9z9OFe73rXd80SpE/MluNYSEduJAyKzzShuPNzZYCKdj4FKga/5Yk7%0A3FUKQalYmxLEl1oDakUn7iuAJt6U7sxOupMAICaoDqPYnMxb2Hcj77tEfMau%0ABwRRE9aKtq5gmPEIADPbefF9WZEM9e06ZYEWn+fu7KhB2EsCJYALgz0atxwO%0AOB6POB6P+MbHUVmtH7Q1UErJQcVImSmz8aEkpz2CQ2Ti7jQxxzFheOC0O7V6%0AOgbIeSMIHFY5T3097PnkH5FP970zUO9eWL5Kaw3/+Mv/gi++/CF++9vfAgA+%0A/8EXePXqFV4eBmV8/DsGmJgXc+LuASE2L7wm5ZGd/rsn4odRhQ9ThfYe3U3e%0AZPxdtydmGyw/I+cPMHn+aWzK07mXfKFxgRkjyehtquaB62xuI/9iGDLqxC6D%0ApMYmSzJ+izpBzRhknSQp1ea4CKAqQ0W8FIhfVwXruWFdK+pq3yImsW4syct4%0A34calZz72H+/VG6/e+mv48ZQwTba83h+BNPUCbFQFBMVlMJY4vtMjMfz2hfG%0AiCArU98Ew+BmoH9rIjWvJXbjcD+QPecvz5vY3IJdGLTNLSK+kseDMec6IRaH%0AkZhp/gnM0hloEdFUoW4YqVJPu+ye1LSpjKaTk2XYvWqrnks+nFNidH/2c/QB%0Ahhc4ziHQhUd432eSN/OuA71HyQI2ZWP2HNh5yHMp0AYwj28ROSHSO4etD3U8%0A2zzFiqAukKZYpeL0tgGwch7zPGOaZxBPRq6G2G6eU9YGPYp6BHWsSVbKgCiR%0AIxQyp59vbnOt0KoeEXCUyiooaqU8el8Tu2ESbVKfsCMHNaLlVUfk9JqT6Z9q%0AXt/kY2XMh9WRMj+4+wEAU2BefvEZzqe1ExKViXA4Lnh4YWP3/uGAMhFWqWih%0A0Ktu9z+EQ/Qyv1CGDQu4kzCcsICP58MMagxyMqJJRs42YPuWtobqcyHeilxJ%0A5ohgubN3fhhqFhEZesud6jQxKilqPWGawyCx80qaZww2JzqNObDt0Wu9/OHy%0AXAT1OX6G50q9fey8e5+BGv9ldvFSyoanQCOiHUizNgz7bsheMaL2zrhr+uLH%0ARFILRo6jKfPOeRBrqwhYG+rTExAlUZ7eAo9P0Ken7rzRJigADq6ekxtMpQEl%0A8kurMbWzAByvK0MPACwiGL+N4lyDYKrvSUBfdcc+JRvkl2re17d9di1vN+Ra%0AcKaQOVqLYuwZTpwklI6xGaJldmPqQJiOM8pdQTnae7SZwQcGTQR1sqOVC0AM%0AJsY5tWs/jM2YSjo3dRt3rAd7PRYWobdvmfZAxYZJWGq1XFhmzLEP+rilrpcZ%0ASduyLD1PVWeLepJqR8EpzP6IHGthMwXzmrSuK85PK5ifrMQNfF5UBdc28psr%0AgBQA6HOMRwCVmUDFCeSmGCO6CdbZxQLRlG9MzvkBCyDG/VU8tzfN4Q+VT8JA%0AzYP3XQtcmWY8vn4FwNiiji/v8fbNGxwX866+ffPGYB7+MYLBqywTSsdzKKo2%0AzGjgkiYCj+koEsaUQGuwGaB7B3rk44pimqGCQIKnEm1qt6noBv4B96REwnY/%0AL/0cCd2ZxCUmMzOnsL0rtBGNg1FS54W+a+TuRQKi760WlaTISSaWGJcMiK8N%0AQlsQxwzvZniXpSw41RNaUKzHhmy4y/4eKs03oIjM2fI6JxiW1gqeSy81YPWf%0AGg7zkmApiuPh0EvmPDw84M2bN+B5wuyep1dv3mCeDWra0qS1dgyvTxzPalAs%0A1pS+QXdoxGZZh1EEAORRQvBg/OsjjwSr983aGpYyY54PUIf9NjdSaof8GtQ2%0AyixEm0jN0B96GPcoq6RxGYZs/6htN94Ag5pwYmBT9p3M+6UBw3zwU2JxT8ea%0Aswu6DueXKpQVa5CRkLqXc2s8r0nhAGzucxlsjkGOJiIdeG4KC6BU+kvGtzln%0ABQYeue1J/TY3a2JXurb3GgGTbJTbfVSX4zzV/j413Sw7KLLCYD+L1zcdzjZx%0ANr4M0y4yPMEA0PYOBCIQMU5Pp95fMd4p4YxFjWzpkpRgeHjMUHVF2Y1Wi3qb%0AiTiqIdkzS8D2DzOEm0HvYvkpBuMsGO99roKJAfW1oBGZUeseY3tpg8gxgNqL%0AAhsTYcP2u97k05MXd5aO8+bxEQUTGhT/x1/+JwAAl4NFDklwfDCDdFkWTIe5%0AK08iYiU2tPV9vhTqcyDvUxHl2DhdgIQ20I1SDtj6/FqebL8sEUWJcjaOWlKD%0AUbZCmGJOwRXP1npUKNaVUs5d17DfS49MoLhflxhP1fQVWzdioiRFEsb2zaGA%0AbhzvQ/e4iMbgAwxWC9qAr52ZyvX0Pes5A25X4m4v74LePnf+PkIX5cL6Obt7%0AZ7Kk8Qp60T/7Eje5Te+C+15rq7URY8+gsW52B+m6AusJejoBzthbX78Bnc4o%0ArW70liYN50fXk6pFwOQkoA7xVchZoKsMA1W3aAABILQ1+kz3MOMtdM1ChOpG%0Ay0bf0cRKrOFYH+9eiLDuxsH+e4a+VNc1RVAtkhkGWpzHpeDU0OvDKymEdcBZ%0AC9u7qPR9UdBQqxgsmMOgd3Kg2qBTaLXuoEoGfCkFAkKtQ2eIFLca36xWiNZN%0A25UJNBWUeervatVD6pj7IFSPlsZcbsQowbQL0/WVySqjdl2dbR9ThvaUQ9Mz%0AazjXFWiRphMIDrF5sZ4b+OjQY2JMhQAStOYR+9VJUL0N5/MZ56IQKpi8SPV0%0AWLAcF5RC3dCs7bRB5XXDtvRl2Er0qIDAI4XQGbbXdcUaKLqdPvcuue3jN7nJ%0ATW5yk5vc5CY3uclNbnKTT0I+iQhqlndBL1tQc8OgbL/5zW/w8PBZL+L8+vUb%0AtPMZD15Enqgl/L1b/l7oeTrMA+ZH26R6cszYxmvnXrw9FGYfXLkGdwhoZffw%0AgbC6N6LHntSiSd3D05/9bt9nQF6oUW9MRGoDCKmIiO2ARua6kdf6WtLRDfRD%0A7cjmGk1EFOHR6dDo1A9SUMDJIw20c8X58YyTk2BMBZgLA0VBHiGxPKLtM5Xs%0APcMbo61ZHhBRjxzLWnE6nXpu3FyMojxDIhnJY5o+mzgceTMudp7V5+TCq6x0%0AgYnKYzIzNHUgjkfLG1qPjDepo07nrk2l1yMF9mPmWUKkDxW9AuF5Rx5BD6Sl%0Afh4FG1IEERaFjOiCsEGCedfgIOjKxAuq6BCbTlG/qR2mqAGD6fcKxET2jm/h%0AbcSD0GRECS6/6QYpwe+ZoynH9ZpHkMjylUYCk43hgemIfBV2PJevZcojKt0b%0ARs9+msihiwjExGXj6d6+YoqvRxQHQY61rX2mMK9p5PtYpnxkpADsUMkiguLn%0ACBW01hwS5HORLY1hpDRbnVaCoPT+JoM40ujLKBQiZK24yacrbx4NzTJPR0AJ%0A98sdXvuxz7+4x29+9xt88dWPcP/CIq3zUrAcFpRDIJkChaH4rsqtrMVnVI8W%0AWGwx5rkqbP17WJDq4VhyWmsjz9wjuA+HMVsuc/XE1pe0uwlJJ2nLWgA7N0aO%0AANsP3967Xylrvckr7aiQ/YXvWQP/JQhDU5qG6wo8Iu/TzGC1kiQxbISLpxwR%0AyCNtIl6jOuNMm4IaoDWOGZS8CG1IAjeIOLb8fgE64kmFwR3VEzraVsfp93r2%0APbeSI9x7yG8jOI/OQJ+J/9cwkFlB/idU+/5buaGR9kivMJzgSXH2OrLN/xOr%0Ab2L3as1ydhs6eSCr78OhZ6l29E7oF10PoEsUmKSJyKV4rdUx5i2CmjheWsNS%0AjMo06rjO84xSpt43FcCqiuLlZgCPLopAZOzH9v1GxfLgLyELC4/vovAUIG+q%0AmI7JQNfLFVYWLmrGNo+aV6UOTyapYCEIlV6veYoFgeKbJ2yV/62J6S2urvt3%0AHaUDuYQW+OHyyRmoIVfJa4j65Pviiy9wPlWISIdw1lpxd3c3FvXoU1GUg0Nx%0ADjOWuwXH43GwPwI9Z2A8yvPQ0kSNXMsNWcsHivqEsOcNBVjT5FAMQ2VsPiP/%0AE+STjMbGNXs9JqoZnmOJ3iPPzmEfIheGqRLSQnVdbMHpb9Khzh2B21eZBHFF%0AwJLGPdBgbJ9xTBTr02psiJ4YTwx89uLYIckAoO4xCJ6esOc67NHvX3zR6Fh5%0AZkitnd2vlOJkUltISiyoe1iPyPb+GVr9nFxCnxwakvovFpWem4JRJzUW1D5S%0AVDt5xuo1avcEV4qUU/mBs78vuB96fnvHiXvju6N/kzHqRuVmMyzO2urvZ4UJ%0A2Zj78v1ilYr3JkUmColvfkrQEXH4bUtTuKf3F0rXmiOH8sqLbftDWbxmqMbz%0A+8/YjoGAX28cHbju2MrwmeKbT39lX55Uy6jrCK9zh8EAbEot9x1WnBGZaepj%0AeT3XDpOeeg04ujIWBETbmrQ2VxIJiZiBnmu26g4rzjMbOQwBc3y2UkHVHEzR%0ArkLsRmso4AblJMVmzdjzOJlGYSfVDke+GaqfosRXOTuc9enxjIfPjFfiaX3C%0Alz/+Cg8PD3jhBqpBYgkUTPukIG1GfJh3rCtruB1+j/MIl/OxDVyjPRMAkYSq%0A53sTwDSYsUUBKnZy8Ykg7nQ6lGncn7YQQnVofeZ9COHQQexEG9mqqJ4GMrgj%0Atg7L30e2GYro5HG0W7v6fhjnWUMv7vMvEZpXkr6jZI5Og9wGVLdiqivkvGLy%0AfFNeK3htRsKV2NlVdSzqQT+fapwiMfbGfssgt9HS94KlfQyv8aWWF6SBDXlM%0AfZwhcY04qh9X9OAOgJ7a1nSkucSe1op2vgqdACwMHPxeM1BmABP1VBkVM2Cz%0AXlTgLMFEG+dKvFf0SxBY9rQ6STpC2sO32obXINWRTlDSs/P9i+/poX9Oy4Jp%0Amvu5ZwWatA0BG0Sc72O4rMKg7PaMLQTbFK3es0iKvNduTnp56J6DYwaud1HX%0A45XI2fIv807Ht43+SVYQKUSN2pSS50GSkbq9x/vlkzVQgctoKgMgx0n/9V//%0ANf71n/4PqKv0XFP24rIayebqbGET9ZzD492Cw3EBz9xzIYGBPwdCQXQ2r/AE%0A6TBU+jVXNkQAm1wNBjqWPwe5hjdkK+/7dJZjqCg+AkopOExzZzoDnIZEUtFl%0AMeMUbdun7EZsPNPMwFCSx9C3PsibtS2K8epGlFI272MRyRRxVBjrHAjiEdTW%0AnGVVFCfXXJfDjCoH83iFx9pmUYp429qt6ZsthwMmLmjrulksstLCnhNURTqB%0A0Hjvy37est89LxuDhLaLZXKo+sk0ItkbowIwtrbwdJErM6M0UG1nkAwDJdhb%0AY0z0W+6anMfa/m02edFX3vX3IYvokftk0GWWzJCmYhMlxpoxO1neQ55n8BzO%0A+I60JTDreUqCvmkowtakzZiMDWlDVADK3BIX7x5lC3IX7I229IfRp7vcYGCU%0AlTJiprFpZFbAbqCiO75TJuhwCA1vMPp4tnwjHWUtjL3Bc6rtDrVWrOuKaRpR%0AoZ5TktQIVQWSYj5YwmnMRrJ11trheTtqDpe40wK2Ns8MpsHYjMpArZhijT0b%0Au2TPBW/uKWZN81UBTKa76Xjn4uWRpuj6f4ka8vdA5sn24bWuEDD+1b/6CY4v%0ATAN9PK344qsvwPPUHcoAfCxbxETVSk2Ijpy9iQbL6n4dNz/PWCe2TNnb8/px%0Av0vPZ1VX4sPvSewB01G+w5RRBYjQImrjkY56Pm31hvQwpoHwGAp2cshQ5Jhp%0An5tNBtlI5JjH73vRK+vuVdldmqO3G7QRhg4Qz9zf29aNDzOUP3Rf+ZhgwLct%0AH2r0T4nHwrhoxNbak+Wb4vER56cn6OtvsDy5zvr0hHKuQMr/V/heHWPadTeS%0AZEE5q6+qdvRUBDxi7WtqiCVh9P2guF6z0Xl8/OQls+HS2X1BOJnO2fOxbJwa%0AMMRjxuR10FiMLfJrZkCDvHZi8IFAR2/ZkYG5gGZC5Ge2AlBhI/SJ3GOewTxh%0AKjNOvaTQM45Lpt4R3WBNxqfA9/A0Bk51BQpjbom0iLApdTQRY60n8DSBHB1I%0Ay4wyH7otwV5iaKJ1o4fZc0cpv4jsBuFkZUVzQv1RecR0ml6FA9s5P741DcQW%0AgDJPYBbwjM6MTPMEnidw4R4wsbz/pPPktTGO2RdB05IMetM/Imq+acsHyG0b%0Av8lNbnKTm9zkJje5yU1ucpObfBLySURQs5V8zboOb4+oAI49/4u/+Av8T//+%0AP+DzH3yJxdm0oIRXv/0dSlC4E4Fn86xEBHU+HCwnirTDKsOT0+EGcLYuGYDE%0A8Kg0JGYzj5YJPQ+tzJ5IZM+Ge3siZ8q8N9fZrbInk0FeL8qOzVygy4J2Xjd9%0AqNp62ZyI4JImNtYcKwkPXH7Y/j3CYwo4pERTRNhcTzmXLyKsGziqKJRoMKIR%0A4yyANkBTsenWGmRaRtFr/xYZg99gnubwmj3c3UNV8fXvfofmDHnLsmwgvuFx%0AzuOtR+Ja+1bcNRHNG17nDRhq682n7XV2lnvX4JEpku5JUxWojBykHvVPkeR4%0AlCaPXMB3gHd7r67Cc678bAfe5VUugUftY95gdCN/MtoPAI08IqAKUvagqvdD%0AwN4Kd9RARMJ7X8qI0O7fBwk6Z+PbWtLzWmzyb9gKJf4LOFTkeqaIMOsWwvyc%0AdDSFn0qqo+Ypj8g+MW8iqDMHe6U3oXk6gEqPWKr63KPxvWUkBNi9ySPQCbTV%0Aa8TWgqmMUlv7POzovwjjEhzuS9rHtUWoZIR1YWO4KUO8pExEbpkIOkW0XMHT%0AhKUNCDFTA9VtxMYiAL2wjkF+4c+Ld7aOADCgXzfP66cpJ4f2ztMCJsL//L/8%0Ah37si6++wOunV/jysx9COedZ5qiApYNQmouRo5UjMnbo3ZwBnWF/d7xJ9XGe%0ADxZIx78aEkgxdIYmltPH6TJRCy+U2vp6E20auW2+D+R2ukKRI1QIFJbuaiPn%0A9IIraJgPjf4FXLCl+RM5jb2uqx/bRE37ujOeK/guK7V+ukKSx4z2SFzfr+uK%0AslYg/gPAtYFaswhiv7QCKhBxBvdmrLRoI9VGxRFqgh2kRrveZ5FT/6ZDibQI%0AbYL6MrAZn1n26+hz6yplBI9u2bQBgMqo862wucE67lccDq9T6/OMFkAXhprq%0ADikAF+NuacHWf2X8RzSVU4kXq1XK6b0D7ZZ0st5FuzJDz0T59zpRSSgoKDpb%0AN4WuXwq0cC+FdybgSQV3Cf7KNEG57R7JaJLK/wkMoSSKIgM2G2lpvT9yGlTn%0Ak9h+QWUFCpmiMA1mcSkEnmlE17VtdU/4t0vQ0J4fTxZFhZ8jIpaSkfTWD5VP%0AwkDNsof1Pie/+PufY1kWMDPWs032w3I06mgfAFHDx37xkLYT5bREmSxSYaFo%0AO5VC/UoKu6optZTC/QOGQ88O4n7t7s8JJm7nXHnvvknQ9neFdvjrVAponrHO%0AY6JFfgultpPYlsoZZwwAQhvIUSc5irqV8b49pG8KPjjlW6QbDN4K7cZ7fx+d%0AAEjPQwxyk4Y02b2emap67imAYgZqG7eGgHBIOTvTNEFqxdvXr/H05i0A4OHu%0ADuu64t5Js/TKxJiCiElks/oGZj7noF6TDCHejJVQENQgiolFqsN7NwscCUh4%0AwKYhoNLQ8S4Y4yxDgVSjJ0d71HNh9pCK/PYb50K69tr7bQ98INRKAy8TjYeP%0ArWHwWE1cTZDgYdz3xVUJSgIw94V+LpMXvPb3chi0JIfSyO7mYdCFUYqW5oY1%0AsVf67At9grT0duX+uKIMwmFwqSxDGMQdwqOjtEXcqjtO4hxmLJOd2xdzMuXE%0A1qExzporkD13Wclzibxv/BNM4nBq75NaK06n4aaaZq+FthvLe6fFmAfDuLb+%0Azn1vv5OvJdLOgFPp9zy+YmUFdBounIICrAyOdAFuoGLlFVZ3TFpSMbmh7vAt%0AdtIsMnp/YAujvMmnI+EsPNUzyjzj3/yP/wavXr8GAJTDHabDApoGVFLJcpCj%0AHjAJACan4TLpfiRgY+gp3m8oBWw1S86xBtwxg5wbTQCsXndAfC3NTzfPj3Xj%0AMI0awYpkNMDW3+bPy3sMK+8MVEClog/0aNvOCO98Cr0Jw7h8pzjsb1//Od+r%0A574ztu+Z5GPge7l975U/4Hz+UCO/JSe3svWnlQqLNa8YUeM04TA5+cxaAG4b%0Ao661hioNc1LPVdXW/3D2dTJK3ug1Snm/t3sqj3SL+YoTw/ZNuljrn5ONgx9b%0A5/DeQd/TZHaBgXDklDQvjFRqhUZed2FIkQ5ZVlJzeSr1cnwE4zdQ3baKlVFQ%0ABuS2FHPThp3muoI5i2KtMf0qz09xfavnaBOhzDNKKT04siGIknHdfDjYed4G%0AZcJZBY/V9rLX5xPenp7weeI6ATw4lnSNKh8+TwoIo9yOv1NaL4LsNdS4Kg0r%0AAU0ZHGsZFAWRujfaJD0BEGY3eN8Mm3fULY4FZ+O4ChIwvR6IuyafnIH6nJi1%0Azrj3OmqPb094eHgAEeHx8REAMJUZ9/f3KI8WQYsJl+tmRWqxMURuJ1YWco9O%0ASERO8yQmMuOO8OGLWH8XDGMzPyO3xzyR2y3W6lmOgTOVYlGZaQzyqE8lO0N1%0AS3aES2PDN0VJi9y1Rcs8qDqM2TSh88IkhO7Ni3apMqIuFDHbM3Vs/rXWZKCG%0AI4B6Iry9z9hwa41aUaNw8eb7eB5InJPfIf9r14+/mYF6uflv+uADPWt75SMi%0AY135CBIDNva2/AwmHkSRjI3RHIvPfpMAqDspLtqWDBfAcvc2f3hO3vv3nLM8%0ANp0e/UUYg7q5F2U6huSJy98nnAVjszEDNYpbiwwDtW/Onl/dOM+p8d1yTmyO%0AcDb1+qZpk0X/efsNzbmyy01NZxnJCdBzTGHOo3jjYbQOh0i882ExMoVg1tPa%0A0OxpfS1rILDucRdiTMS9f+2/WmsiKWjQU4NINaUXwEEnzKle9H6ds2aOSGk4%0AdiynPB7W+ne0HFvfrJtau7T0Y+SZrMyDEbgs7jzsHrkJPCkaKtTr/8naPGJK%0AnSQn2As3DL4fqPfe5J9WiiOZUCvauuLr33yNP/nTfw0A+M3vfocvvvocb968%0AGXlajtSJHDpmy9tEYsbujuSdozgilZ2cUMNl5X+/0r5usNLI0xrohNgrjG2U%0AaU5XhnJX0lpve3DUFwTS3josSKhuo7HFlfnicVq7E3qSHJXt2rjfy/K7fqhe%0A8lz+KqV7Rd8mn/m4dmekfGgO6j8nUW19/1ay1ajtjDVK/wEY/CQ6FPdwkG7v%0Affm8vbNQ1fEzqesFW31u3G/okFYD+3ld532S9Q+NwESgo6LhzBsdpY9vCken%0A1UTlpXQSQ50ZZWFgDoMVUHaSUB7jWz1yyVEdwiOopRTMjhAq0wRRAoe/lzyS%0AfOV99sixeKfcN/v+Ma4E3hjKpRSgDKRXU0VtDedme+7T+YzHuuJ0aqirsxK3%0Ahp5X3g3NZvPJ349JvGb8QIcFqoyZe1S52yU7Zn9zhtjPaxPPlx7jb1KrT02g%0AbtBvefstgAKhje1DIFApm7VhT3i579/3yffGQAUsUvLmrdPUlwN+97vf4asv%0Af4Tj8QjAXnxdVxzcs6Fk19Rah4GqurVwXLJimRfcThnfURS7iNkHTuTNoMdI%0AeI6GNI87XHy8K7ffT5aZCxq3DQsg6d6LZdDaHlfSNDl1O/jeJe/zsm0MVN2+%0Az0QFq9bNOaxA1WE81loNSrBfZDG6QmhASVaf2LVWFDLGNPbxcH9/vzFQr7V7%0AG/1MHmxn+73cKC43/msRphxVA5KTwP/v2qjJkXZVtahBOrFDQfNzw6hOBhdA%0AI6zgIkAPfl+VK3Pig2U3fobXXpOxKhcOGb6iWF1b+OPfkuA6BFhk1UU88p4N%0AVCUrzE3dMIuI4pZIoOkgLwpjdL9J5X83xwlDcbOGXnSPRQ79ndUht7t33vfB%0AMhn0NRhFxSOSWeEhVaxuXPfru5el78QQKtDkuOEOT5QeQS0TwIX6ht77/mI9%0AMiO1O01AbheMdTHIJy8j9w3hDmdmFBJXEuzYYZpQt00HV4AqUErt14mTxGRW%0A9Ig2SSeoucmnKI9P5kx+8fIlXr95jR//+MfdiXW4P+I3v/k15uOhl2sQOPgp%0A1kUY26lC+t5caEPJAeD6+vqc7MfKBHNO97XcHT6deRemFxC1yBHwdAtAyygD%0AJl4+YuNCIuqsqb29RB7BiLn7fFvzPLtmoH6M8vcuyWuMXhwf7f/YiOk/Z9nr%0ABOIO8yiP2M5n4PSI6XTuKVm0VpQePB36mgIAACAASURBVLnUI54VJVuHgTS+%0A7FijQf4JEo+ibu+7iXKiL+tdCi4Niw+Va/vkHlIMD+70CKobmtMyQR35SEsB%0ALQQs3heTYpqcHTmCL47EgcNpASP7KaVgKjNq0hkgAEW6CrnrdveSgTh61zyq%0AtWJihnTMf/GUI2zm7iorQMAapGbCEBrokCBlOp/PXY9tTVDK1JnCgYheDn0J%0AhKsG6rRLferG424staRnhmxQF27wo1h0GgBI5XnDPBuoSdcBbHl8X6rFu+S2%0Aj9/kJje5yU1ucpOb3OQmN7nJTT4J+SQiqJXe7asxp7hiynG0tuIIAj+e8UOH%0A/X79q1/j4e4ea3HvFBF0JvBywNk9Db85VxzKjLIceqI1keU6zR2rTSjaLPoa%0AUCMdcDm04YVhebd3oBM47FwBwltgXoB6NoBeNYhnx6KjolGBlgZhgzEzr+CZ%0A8er8Fqt70lZdcYaidopooGlDFaB4hEQchldT9ljTQXx0CLQevBiyxvsoRK3e%0AVqcu58kiUCIoPVfIyZz6+wF/j0fMU8Hi4ZepCiDAnRYczg5fYAa9tdqfpbr3%0A61BwJIaKfVduNg6OreK4GHyqvv4Gqyq+/Pxl90ada0U5zpg+sxzU//r2G3sn%0ABiDn3jDRBhwKlh6RU0CbRXA6MUa8iXs7pWIC71w8Rg0esDS7U7vwIFVVaAV6%0AAjpP3TNefJxOUzFqdpGe1zvgsD3cB2JFYfTkeBHz2s6Fer6KqkFDNVGQhw/8%0AdzlydwUCN4gN4gcbN5K8gMCOFIFSDld4AQGABRtQnIiVZ/DOKmXAVAa2hHHi%0ACmHt3k9hAURRvfTEKitaWyGt9fcy6KiVi4ooR2vWrukueYeVzFuZagFL8Rpt%0AQVIB9zCTjuRGGr04tZFSAIwIR/V+Ex4e2XUaUb+A14pWsHAncptowq/rNzge%0A7nC4s2NagbquqCujObR5PTdUrYYO99dZEB5Pb2e18djKoa8uCkWriqYNzcOd%0AZxSoFEzFi86RAmT1Jvu8g3lseVI8Sdo6FBYpp/BWD3QEYGuPcTEQin/DokHc%0ARt2L/uruAJ0K1MPZkyimJlBWkLehoAHnChVGawGJnlAwoYB7OZp6rW7QTf7g%0AcnjxAgDw+tU3+Juf/QzLsvQUHRLBooo7JZx2dZfH+plr+sU/njIBbJAJg4Ql%0AUAi6WVs6Ckc2FVVBvFWLNIhpNmkO1MlOgJFnKBglnpzFD7/OqBFs0z169EFH%0ALWZVq5O6ZrQEEWguAAqWFseszwI2bzBHgwdqZuBz2acQZZm6LuR/h4KLRY83%0APAX+37kjOxoaxrIY+YKDsnF8h6JjnWLYErMFBKLDsuPnvo9+RKh2n0cLJIRM%0APu+yoPJV2aOorkGqAeCpFEwesTuIYjmdQauCXY+pUrC2gpNy10dPhY30JhMd%0AiulPfLJelLVBakVtbehhzEbKRZewqL43A6DGmFLzP2uX3148yKYZieO/DyRb%0ApG2MiJwCWCfjc4hUFGqCQoqo/NuJLqn18dc8Ct+IbC8HwJNFIf/hnrB4ycHD%0ADCwFmP26ubWeMrMW679KE3SaoMcD8GDIuemzByyffYb5eI/frr7fQJ2ox/bc%0AmRUzz4aw82NnnLHWiqfTGeo6pApQmTogbV0Fn7FgEjHiKgBnbVAtWFmw8kBU%0AHO4OmHnGwffdUhVLUxxP1vaHR8LbV8ArCBBEr+y5nyIo3vkxR2JuPYkhn5gJ%0AZzU9tq4rIEBZZnxVRkpb1RWP8oQTnqzvi1qpNycrXEVQBVirQE/eD6WBixgy%0Axfv5KIQmhBroEPZ7XImoSrPxCgD1fIasK9p5HWPknyvE93g44skn7VIW/OQn%0AP8E//P0vcTzc27FlweFwwElSjuPEDvVzTPxaUedqRKMJtgsMBqwCIz/IStZV%0AtrA/UJ7FHoIYknNbc13XyC+Y6BK2wZtFKD0j3WsPORJE2H7XJqTBt7ssQ6+6%0AAUTkG2raBERwOp0wFUHxhYrmadTJQpwraCqJLMBgCVOqhzVfyeWINuR+4Ny4%0Aj5C2UzbCANwSbIx3BbYQrZxzqLiEQuyhpQb7HcaUJdOrH9+AxpxNLdhDLsfu%0Ac/idD9my8/uxAnvGvqtQap9j71qa4l2MsmEY4fG3DQtcrvf1zHxQwiaHKs5T%0A0Q2ZFxH1HAu9NhlS+7ISGdDa564IAjBj/B3HgowhWsy6zcexHNQjDodDz7u1%0AHB6GynmkK+R16JlFn98zqHOfxn37PcmV0x18+Ln+3rN9XmvSBla2g8Nra9Am%0AViMVwMTGZlwOAjkbM7uszchCaMDFY/1GUoDLR87lm/zTyMkJkWhZ8PbtWzw9%0APeHly5cAgG+++QZ//Md/jF/84hc9befblG8L/vqx8q41NfvmM6w20mNy3mxA%0A9j5E77jIH7+yj7/rOmCbVvMuIU08LFu/JIDrRFTPybcBGf5D6WV1bX2NDLPe%0ASHK8U5YFXBva42OvI63NWfpr2zg/M/wVZMR3WweM1Uy3lJEIorDnDpp0docr%0Aw36/zcW3zqrQPs0KuBwfbHl0yXljTvr9F6g6nEBKYpBe5kizBE0GfaepdAdS%0AwH4jgMVhSFNKI3HIfGPqg0xVgFZR6wryvM0RKBoOIaXBbwFYCprQNqBABKse%0AkGuUO0Nwh9eWAnWG3u2etO2zWivquaG+NYf2+e0JT09PuCZZ18j9H20QeJ1b%0At3Ug3Ouby53ZQ2gMmhW8zODq9o9U09dq0tPN+94rJ6CcgUJWb9od6o9ek3zg%0AjsmIS/N7EnBcDqa7hY6qZBU9ZDj62hWd/Dn5XhmolksY0ZCGv/qrv8J/98d/%0A0hUrGzBDWS+TFZttTGjViUXWFW2dUKahlALquSJ+byIUOOY6sVT+IeR9S21s%0AYjMXSLCjqiXhx0BQZRQyj1W+X7xRNm0i8NCNQYr8xRH5CWKUvlSGUZEHazQ+%0AnLv5nZKBxsqAymD4qsDj41ss5YjFo0dF2BYkiYXYjZ3kbVW1vD5jzhsU18qE%0A8/ncf8/kMZu2fqSowg2pLNQ9zNF/0+4DhkGTF8EgPnqOqOLi+sTYGsfG3+0+%0A+X5X34/yVjTuDR0lVy4MsrgZYRgr8d65ndcWoGfqMDVN+ZikHUGwNyqzAVUB%0AQBRSh3EVDpJ4HSutQlt6dlWjGarbtjA4zR3qi+t4p3GPXIqqnzP0isvXRmzk%0A3i53yoTCEUI0yi8VkFG+x3+wzbmotSOihLw2VGJTaON5PR9ktD3fG96Wnh+e%0ANk8hgapvbgoQsY2niA6Jv69c5rrtc9VI3u2MCLFv4n2znt1pZc+bS8E8EZoo%0AlruRVyU4QdcGcuIkVIVKs9zalH9zk09PlgdDO53fvMHnn3+O169fjxJw84yf%0A//znOBwO38qzVC/HYM61uibftXFDRFujtDvIUuQrnMtpfm7mFrbr/sU+bqGw%0A8QzdsulfN9QDqRUK/KWSHM8Q4MLo3rchdyNhRFH73/XyHnv5UML4vfyhDFQA%0Ao9GEbvywR8fmOkPminmexx47CVRGZBAYegUnnas4k19UYSAARRSQ3KcKq5Ng%0A0pSMUCxJ5D0CO6MHY2uP8whbsj2NfSaNnyJkRJihOIaxGiUc1apftCD6AdAK%0AQMX7xec+zUZqRDP1EoxaGDXKMHl/EJt+LoEEXCZgXoB5gU7mxFwLWx9K6+cV%0AD410o1LR9xlJeakWyOFeQaJx6GzR78W/T95PPa+cqTtGgwG3lNK901UF56cn%0AtEczSp+eHnE+nzFp2czvWKM2Rm7/v3FOjnjTNGFeFvA84RyfAoqqQIPlvgJw%0AAnyC9rxYcSN8OFcgVtZIp1P3PL1RY2DvJHdMvYTSxlFeDg659FtV07e0KiRK%0ASX4Euul7ZaCeW8XDwVl8T2f8xV/8b/hP//tf9rIyvJRNVKs4qUxDYrStFW2t%0A0LmASwIApSgE9//GZGltKPy/L9tZlsvrvE7UZmG/vDfjMoKhqjguSx8UKxdI%0ABzCPcVeIkJFTbEGHTX0qAJ357bl2BzFKiEhSdpMhk1X5UNLzJhi1ryJiDQBa%0AK06nBj5Oz9dLckKfKDsC2IIwktGH4bf3K1wjd6Dd3zZ/T9hsIfQNqFOTpys1%0A/W+ETr0kULCXEnW4Ud/LumMqQaLVvYyQYUyS5pPHB9yME4rw1BgjrNC2O4bt%0Awhvjat9Xqk4l3g005NJXCOIjRqqhl2txdcsstdBfssfrkrHc8hjCMCopGaik%0Aanw7iZ1ZKJ4x+rnZB+vQoswwOKIVZKyAGHWJLcq6VfDSnot4CuWOSLJ3fkQk%0AFfCNMr5PvoYG0y8TYYWCZTghlAq4ADTNIHe2BfxGmUCO/+nDrv871izqn8KU%0AHYJ58AHrSwV1eHyZrO4skaUeIN5XRj8CO6U4nunGaZ9XmsZXiuiE1747alxR%0A0xJlZgiNGJgZfDTlY2IGV8FUCpoDCQkKqgBp60rH763d3uQ7lfObN/3n3/z6%0A13j58iV+9p//MwDghz/8IX741Vd48+bNxc5Hz/y8l2volT0SZS97FMRFxpHu%0A/v1I2ez1sSRv7u+GdGLdV1WgjUhULPtEGA6jaPseifAMouIC2qm7BQ3X53Oe%0A69qNaT+fsPn9mgN4b5jm51zbjzdtvHK/98mH6mTfdkQ9lx5hWPqNNlhqCADw%0AZCivaeoEX60ylAo6kz/M4MnpUQozRq2urpPFNYaqwUAHV2A4F4bmtTcogwQI%0AuBzOmlSLEsQ86Tq4LpDnU6kesujEYP7UGA8MJzOkHo2jiYF5Ah8m0OKpXcsE%0ALgVlpv5QZWOqr84OzwBAbCRKfp0uM3B3AO6PkKM7tg4HtGWCFh7GkOtXQ8d1%0Ah4wMFFEEdkh1EPXBHOgdqQdgbQ2NCLPDZLU1kJAxNydHPNNkKWuJSK0lFt+m%0Ao9LFSL0aY1cyCSRG5LFRQ4OYA8KdH/cPD3j58iUeXn6GV08WoW2roK4V9XRG%0A9VKcVG1/7rpGA1gt9UpDrxA1HYOot+HEhHZYMM+DvG514kV2J/o8z1jfPkHq%0AgPgavLei1dZ1jYBGf4h8GAj/Jje5yU1ucpOb3OQmN7nJTW5yk+9YvhcRVKER%0A5Ru5doL/5x9+AZ7Ikn4BTBHiD2+Be/sYGF6kJgbnFdlEGTK0jHVENCIfapX6%0AnUJHnkFAIlPHh/cqH4t/D4fjiKDOM2ppHQLZgOSd297fEXujHXE8Q4SQfU/5%0A2uEZ6jdLsEjpV7tXU82zGO5WhWIi87iF16+JRa9UtxFrslBL+p0gZeQW55yd%0AHkFPP+/lfZ4Z8wo/f5Z6OyTfyaGbmvpmuRJ137chP2WfO/Rh0fpteZprcPQY%0AM/t78P7n3Wfe90DASftp7nGU4fhMRF9bELSRXowHlATRtrP9PAAxmGNOqirW%0AKD3RHOaaa63JFqJkMBntRChxnkUmhsfSSq0UEEUZKvII62Vf5+h/z7lOa1N/%0A9gYFYbLNELYfsgN/TyCCMgNT6dHE+AsrgJN7qz2PhpHGS3omMHIxNT275ybl%0AAjDuDX16Mjj8NBMWzCiFOsTKoswVULo+ZnPkHJfIjP1Y6n3ov09RwNs9uVWq%0AkYEwG1sGgDIVTK2iPrWxJ2C1yFKjFB74w6Rk3OQ94uP0//7ZzzDPM37961/j%0Apz/9KQDgl7/8JX71q1/h/v7+W3lUjK+LaGD8fmU9/S72+HftNRvUzsiv6VHV%0AHnmEQxx9j3lOruWN5jWwH9v/7s/qKBhHjASCZt/eroWpX0vb4xcRcN1GUveS%0A0280rVnRtnJ5ySctAvISHdyHGU0TeJ6xcgHKSEsTj+D3dbTJBrqrMOIt0tZL%0ATUMNNaJCmKLMkm6/c3zPfQBfcYmQowD2+O/Trp5l8fZVlT5OFUamqRgkmiQK%0AId5G/9QIO3sN9qIoM4AZKF5Cph2MSFRn7rDkBkeS+X1WIqsBzKVDcKUUlKmA%0A5smiqQB0nqCTlZ1x/kKPTA5C0KJqaWOtjbrirRl5YGvbdDJhUAm9zPtUFa3D%0ABgQkYpOg1/Ox+1UisENba61Ya92W3GEGWp5PpjE1SOePaKoADSSYRV7tWETs%0Al+MR9/f3uLu7wxsnDzy3J5xqw9NphXpZI66KBdQRY0UY7AhT6gNOgGr5pVH6%0Aqh4Z2hTVCWhFBKvXbJ09JYMb8Pi09vJaACC1GTmSjLJgH4Nc+DQM1Dwz3iGl%0AMF49vorf8OMvf4RXr17hxYORLMxOqiPNO99hdCQpP1ItJN/WFerhcSOkGhMD%0Aop205NuE9W7e5QrE9/K3Ab/MkjcN8gE9l9JrPk3OJqccZFGur+m2DmqgDXv+%0AiBurDKDtaqpmxd+gEAnmqjpyzoalBACDXEp9aczJq7FwU1KrqWHieZuEzjZl%0As+HFzGiStuqALDiTYfxMRB1u0K99bn68wyANeG83v4mgtM0dAAAzi1K9z8jh%0AS/nBCuuvAXe8BHN31d3WYz+WHTTXoWsd/k27/FFys3L3joNF0ttD2EDNANoU%0AFtf+uz+PMMZDV1LGdxrnORkWbfsQpJscBmXyYtwDxmZI5gG7UTS0zZwetThH%0AR3Bnzw2lqzmUhonGJqsAp4zQBtv0RVqCTqHDfK9BW/ffLo+vVKEufQsaOWa9%0An9RyiuC5RdMMLZMVKIWvZcGOzKPOs9K2WHbc8/q6Jb1PI9emhhtJDX70+Nog%0AmNPBnrsc5rFxEaBULlj4iMjrQo7xNhhUsVG0u7PArxuwf2CmlBsLoGqDihFn%0ATMWUD54m0N0C4hVFJd1TDYIcDKc3+/TTFP+25/MZr1+/xt3dHX72s58BsLrV%0AP/rRj/D09PR8esc7b73dpzp0Nh97Rr5L53Pe66+1ITt2gOFAykc55jne39b8%0ADM9ysOPPtCHy2fZ58fu1TVUvWHdBW4gvMIzkq4bt7vXfwUnX7/V9kdba6B0i%0AZ34ncKzhs0L1AFrmznIr5wWtVFAtgJPUKBFEgbmn9tCoJ/n/s/cuO5IkybXg%0AEVE1c4/MKha7USR6podDAtzM8vLDCP4Qv2Jm9lzPYHYkSFzgrpoggSKLt16Z%0AGeFuqiKzkIeqWURkRlZ3FbPudSlkhT/MzdTU9CGPI0eibrU7CW3djT2p276X%0AW4GtvIyR0tLKIx+0XQITJBhjjwgRcgfKtF6rKopvY7HeNoWlzATLMwHCxmQv%0Axe+vAFIFVBVlCUPdPL1EQ3tgUmOyziCHsVNTYbSA1zKhlwLmkl6STvaykaAE%0ASRK5fuGGmahYm0XQPZAThhREsg4zABS2FKN8rrTnYIGn48zwZwLhcr1Ctg44%0A6/7l3QWyNYTaqlB0AarOKUU67ZGJM7a0u9AmvParVsqc0ForhIDLtmFdjWBO%0ANsGDFEhHMv8vnWC1DkY4gIRQlUYVByVIV5SpLdei0NahDjFvXneemVG8Hmxv%0AhEtrI0UBALqMFLEcTy9faz8NAxUYs+aZtgthDBLACFCgOL064/TqlJ+2rWNd%0A1zyuaUuFCQBUFLI1dAj0tOa5mMtI9cMwAnMy8jwcP/62jr95zhR6pOw+89t5%0AkTAjrGfx4swbTEPNyXuE0iMyL/xzpCNfR36b7vPvdtedIic5IOe/h9yeMDRi%0Aool794LACQAqMajAmdLGb+e8W/PYDo9SdhyReZ1CUcZ+0X2qz3cb8hPfjy8P%0AT4brWNRpHDNcAE//DADQBaK6Y+l7RHghCpSDk6QU1IWn8gYl8ykzx3o29qbo%0AdUbeZ+MRZdw/keUeYD82aHre9h67qASpLcYyGa1Vx3xJo4Vt4y0Y32kY0TFO%0ACwD23/DcN7x//qqADMKI+TphgItNEiundDDg51IURgisSFNSLbdHRNIz/ZRS%0AuUMdvGfgZKmV6fpkL3YG6u69Kh6uVyg40SFSCgoXcF3AzuzLtYKuG0QIZXrW%0AR+WwgNAgg/05Nmvi0InAIhAo3nqO4Cqr5aFWRvFtgnwxUtobnObsomx/wYi6%0AAnhk0GL67RwNWpUgU4SosKDBHAwSpYjI85VU0zO9iGlIeu04sj/f5NOSz3/1%0AKwDAtm349a9/jev1mqRI5/MZv/vd7/Bnf/ZnWXrm95WXeOuDRT1ff4SH/2Ml%0AnDkhO3RUfOZ/53Uq9oGjcRqMntMJU4EGJscYHvfFzpAF7aOY7qSfDZJ5bw15%0AHvl1MFCfOW6Qx43Psg0Y331MBPWnfH7vl72GEUijfD5MICpYTqeBrGkdRZrt%0AvX6gFMvrZA8wFAZQGb0NxtkiRoAUKMH56pnzCJhTUShLHwXC6yg0/QOsD3fO%0AAx8H4oYJYFG02iv6PEbII3zeGCGxay8FcLVc1wKsBJwI3Tl3pCqoyI7UST0o%0AkcSEBIALGjPKYifTZTUiwVKGjh5zgpARxjDuA8EViL5Zj5Ug/5smFAt7Huro%0Apwf18pIyGbbMRgKUJazIjF8RbI5K6tcrpLXUk7oAXcUsdox1IJ0Ek5e1E9CC%0ADLYsWM4V5bRicbTJej5BBXh4eECMCL1soK2DNwW5EcmqWb4mRXxP98irqAe1%0AZp2kA136Ts9neFDLy9Nsm42NHZLK9/io1vGxcstBvclNbnKTm9zkJje5yU1u%0AcpObfBLy6URQXyBdFeti3tZSFnz137/Cb//3/y2jDO/e3aO9ucfC5pbZnF1r%0AV/5ErahwQ8/CsUJskZfJwk/v/o+AGv1YeSp6epSnPlNVtNYGy2lABTMvjbx2%0A1GPv57P5LOEyUmQuSrYzPCsZRXtMi51tO7SdAXMdwSMykS8alyPzEh5hUep5%0Aw3FW1fIMPGi0iyVyMH4f+NbzTyVLxoB2h86/IOPzGxFoz28kGZ6yQgAx7fKH%0AlAikDIAyj5OgoFomT1Qz71cfx4iM8jvpkXcYbcBLQxQC1hElDDTYgI8jIfIz%0AGS/pgJjH+909EznhMCWiOEoAhWfTD7SXx0K0vIfWF4/QpjdP1IfffpxDRx0y%0Ag1fxbkyqBk0+ZWhbVQ61T4Pld2pn9gwSy6TysnqEIYlMsFCGz5fpqlOEWFXx%0A5s1btLsBzbo7nVDq4kyHtgYudcMVFwDTGE9v82GuT9/B44yFRlmWTgQo43o1%0ACvxSClrUHM2yRlZ2xvpmREvjZiJnxvLX5psbL5+KlIQQvFRMiQg753laQouA%0AU13BUkDVofuVoU3BhXJNv2F8P0354b9/AwD48le/xrt373B/f4/PP/8cANBb%0Ax29/87/gh2+/26GggOOaupenSqg8gvt+hDxKqTn8/Vh5xPvwgeuxR3SPnAEF%0Axrp+nY59agU67otPtTvXwvl3h7ZkG47te2I+z/sBH9o1H7/LuX2qXcfgzu+z%0Adf/MspQ60pIAKDZ0Ba5+p9wF0htOp3VgopcGaidjbO4DISRKUUDCStEUWN3Q%0AyF0VS/cx+Gmsz4/XfBL1NBlrV5tC0XPfEo1/gJVEoWmPm6OnEUHtvYO0PEoB%0Ac4iQvSfL9aznBfBoqZ4IOFXoqVhkFQAqQ1ix9rHnRa5ntjeuQYTiqAs9nYF6%0AMr4GGtFS0y1GxJlQoCxgH4ys5Pmth8oGamknLHs9L0Y0kdUbZR37YnHdrWiF%0AllGjvIChMthrAwJ+TL+Z0RNZampidRayaPZDt/zPc6k4n05YX5+xfmZVTdbz%0AGWC22q/fW63p/vAAvNuwbJJbf9UCHhpr6joqFrm39jCiclAGUDcvaxNqkPct%0ACUHi/rRj4QJMfZoqG/242uSfnoG6Uwz3UpeC6+ZZz9sVf/zFr/Fv//ZvOJ/u%0AAAB3d6+wrAVycUMtZhyPiqdMmnmC7zzf6rPPXwGYypqIZJmFmYI6znnMR53f%0At7YnU4oJclSUd/kKGCpwDlod73NAP1E/iH09EJUn2/rU31lmiv3YGAGgzdBO%0AmZRPLhD1uok+MHmGkM6T/Yl+I5U0KBgBRdZJCTBypFKNjj1/y5Q1s9ihBsq0%0Ag6CKyK4Pg/xqJpDxg7ONfTK26FCiYu4uW3OHE0N6B0pBoQHP6L3bogpGiTxB%0AJ35J00DVCiD3AZcQIBWy3BC6Z/h6Uej8bkqnzU1DJf0oqgrRbsr6tAMJiZNP%0ATc91+huL5EyUpMCAb0b7xYkG5vHso2Pkkjo5CXTQz7uRLKSZg1GWigJJWIz6%0AXB3VZP1+ts2hTPF8fKzHPcA2oGUuOwRKUiSZchVVFe3aRt8foNGWq20OkR+a%0AGWsEznzmzAEmRVjfOuVCR15lvD5C82qtucknXMufceYMtw7phMvDluVjiv+H%0ALl4P2iFWtTpWKEie9iWomDmX1Hg+lS1PqesesqOquxqUrTUrsu05VDbPjfxj%0A297ZZ77+ZMWjeB7TUkXT50d5pCSLJL9RI0UntXIzPYxWU2AqCIuXGujd8oh0%0AUythACNTusnPK2Fo/vCD8UTM+83d3R3evXuHf/qv/xUAEkp+Pp+ztBFgz/9D%0AdVCPBmfMb8aAxYZj62j80eSUyXVNdbd3PuaHeFlbjvtuvH5q332KNyDXlqf2%0A0um9Hs4zn1+ZDmvz4/1fsM/1hr/nQzttb1FUGvuPQT/3eyoRZZ7/MFSmOtxM%0Aj3JXw/CNNB3B8/mmYSi/VP6zIL6ttXyGSynmTFYMwpjCKKcT7n/YsOQQdCdq%0AU2izeaDbBrSOKva+9StaM/KZ0MNAtq9pE6wlsLP79hCQJYniWXQontOvj+P0%0AuJeo6s5ZDRihIJOmU7GA0akPTPZSwYvlg0qk9hQGKoEroVc/GVvG5V1B6gfE%0ABOYFoSk3gulc6xnVnbR8OqG8eg09rWh+/o0J5CUm0ez+t+2Kft3Sgcldgdah%0A1wbZ3MC6XNA3S5Ub5YJgTtooYVgp9S44JBa9g9l0ZgqYLAGtdWjXfP4LV3R0%0AiLTsz1oWsBzWA3QABU2DFFKwacfrzw3OK4UhEPC64u615Zsuy4KH3tBaw/nB%0AznW6ClQUmyL3T9uXNfVFInYlz2rOAoB4eEOoTPquhU/CFWH9YucaFBWE1oYe%0AMgvRSOP7GMf+p2egvkfalLgMZnz73bf4s7/4M3z/nXkMvvvheyzLMpTPwwQ7%0AyqykmidhkMOIKDaafh+L7RPn2MdfnrnW4fVzj+jobd3lrLgnh/Vx0Gmu7djU%0AXsemYbngeogUPfZO7jbW0FvloPD6dzsvqQ4Wt/SY7JvneXFuQ6issgAAIABJ%0AREFUkGIoFPBk9fBGMQHb5YrWWiritaonXk91MLWDMUiKnssTnNXUiPbtWFZ1%0A2hj18GI6pWok4I2+YrVcu3FpY0QjGjUtRTzClw11b5zuC7b3Jq48+QeFMGpO%0AjgR97hOL3qQQcYnPJoeI96mKP9vZinBjtU4OFAYAGZ7154iAjEwrHCl2TmV6%0AZIg8WoiSzCEOHMW743gKB9JkOBYuewWH9oXtzXEQUclYiM0NZcf5piECr3du%0AxcW9b+wH417tH1K93SmAu3H2NP5gzoXZuaUf/f550a7o2tHdI3Etm3l9u6Bd%0ALYbSmhva8c8ucFhbBCBCxTLmu4fGFXsPteWORsibQVQ8V2coN8ns+cRtzEQo%0AdPg8iVP8d43mXJt4wQD6IfdpOOzyrQhABcXz5Mu6onU3VK/2TLafEflyE3OE%0AhGEKAF988QW+//77HO9/qJzS30eeUsB/DplrswN75w0w5sY44Ok8WGV6pF8c%0AiWweOYNmxXeOxpa9A0dpn/MK0tzjwygqzMOxPhvjUzR2GNG6O0YPjrpcE59w%0Auo9I2aOvPmkpw3x0I8aI7QbpD1mu5FKTC4LWBdRWoPfMaSQQUDo4mGSFjZW2%0AT5qjkEUDK3Y6yTxs4uijw+Qp4yHaHPvsMRgSuZpHnZrZxt1QKwTKmIxRglbb%0Aoj0NElQAFEIvY6PoTuQkHdiSEpigpea5hCxKWpjBNUjzFlApIGYn03SeAhgf%0ASdYMDrbk2E9g+3vXgcDqSR89oSmVgGn+xn7IkyOaFQbYoTHmWY1ICKKD3qKb%0A8atOyoTuQZWGHA9dxIzYKWhjzn1FcYcsFQafVpS1JB8FlYICRakVrxxttIFB%0AKKi8ontkt6vpPN0b31Us4EQ6DS0eucPRhuCqmPT7RES6kE462XtEHq1iz8sn%0AYaAy6MONJmA5VWwP1vmvXt3h3Zu3+H/+v/8X/+W//BUA4O3DvRf3DcPMHvvM%0AZNddgZsnYBTQHWuml+2YJiM9EZ8+RqF+Xwlm3eNn89ln9tddW6ZFYt4Q4r3Z%0AtjSUZ2c+JYyNQDGUxbxvV353iqwQIINmOwyy8K4CxjIn2HttCUh25LiixqK3%0AoyXvHg0NrzbvoRHsEcPjYvlkr+4366NBO5O5PAnnTtZbmf5vkeTYqDk17Tgn%0A5Va1KUFlaoPAjdO9gUrijzUW9oShDgNBFdikD5ICNz5Aw0qmKqBeLMKbyoCa%0AQSpjlqkPtixAHYaZjAhCPJsdxNeNw7hemGjBAJ33E899IiXI281nbX04+kFB%0ASju2XBXBKSJ44yg0NYr0aGd2Q0B8AYf3Y5CrhSHXNZ8VaSiQo+0iTrv+nshH%0An+Y+Hw7bKWH+bzgszJO8g30/4UjTZpt9k9hs7oHrBlJNA7VfG1QF5an1x5UB%0AJgbI4EZBQCFhnB7WXEOcRIQ47mNmKiN0Hx87pQdI8rV8f2jOTP4wy6zcNAK6%0A8lCyKBxSIxJGaugFKoPlu6wMVsZVAIFFHfqBufsmP63c3d1lVBQAvvvuOwAj%0AqrquK/7jP/7jJyG9eF/ZlQ/Jce7NpDMv+v0Tr+flYDZY8rjZX4nhJM3o78Ep%0APkuQu8Trp9bc42owUht0f9xMZKfYW4QKh9gjES5gnn20ea05nSTaLLvZrhC1%0AJSmukAz7Mu2rvCd8OkaHP3VhDBVCIJZWQzQcs6VgVQWd1kRrGZzU96Mexj2B%0A+gbqXi5RBFybRcHCUKhw0suS0bESoKIpuh161yD53LOthwQh1uyo5fmYSQ+k%0A6TMt5vAP4stOatHS6teoBF4IOBWol5TRpaAsBVoI/eCt6RORkZKVlSFHzpVS%0Awa/uwOc71LNFDmk9g+uKziXnTyVJZ0joYeJ6VPqj8z44Ax+zUFYRCLIobzt5%0A+pmOPZ2EUi+nqbwZNTF0k5P5SRdDRwVaw9PWVIdjQTVqQGhuolQJhQrWuyCG%0AqlhenXG6O6ejqUPRekfbBMWRjU0EFQTlkepkOqSkvdVgBExCQJvQDEZm+oRu%0APU9H3X+n09g5Opdm0+ZxzYrn5UaSdJOb3OQmN7nJTW5yk5vc5CY3+STkk4ig%0AAh9OngeA7TK84u8eDDL013/91/g//6//GwBwbRdcHjbckXlXIiIoOjkHNTyK%0AijpFNbrnnQIAMWf0LrxRvPNCTN7QJzywP0aehMzp/vwW5eJH0RaDeE4J+qVY%0A+cSIvAEWLWHKyJF6RGsOyYc3NqCwiO8DqhD37BTbETUpHj3teohITv2ehE0k%0AKAnbc48cyYSoICzLgrpweodKKZbQnvAhSmjRDG18klTiCUjL/L5P7wvv/TV8%0AIM4CkG0vGh4wDM+0X7/qeJ6XbjCTvKQA1A1CHs5Dg0qweQw56MAZAiPv2rd+%0A5GtRhMABJ1RyrzNLRkbjs2PkeOSeTqVUukB5QMMV+1xo+PvZ3xh9LEDCgwYU%0ATUdJmWjzBBNgu4l00CcETDGi51DzMGOsESKEqjy89OHR1BFBjb4WlcmtbZ7D%0AufamiHh03g7p0DHnDnO5T3NxnpdRkw0AKg0vLZM9e54ijjpF6ROtcIDaqiq8%0AwkDCuS8iEO6ewzyihAbRPkSAeOSzFbb81kplRH/Fe24apzaHB8mUeqTZ0h/G%0AuQGbowkHdLgvEaFkMx5DgJ8jO5kP6/ASMxnpZXCQMsX9AdAutmZEZIILdAGW%0Au/OAlm2fzNb2P4XM0dN1XaGq2LYNb95Y+s1T+Znvk58Sfjvncv4cMN8n9Zkp%0AyqWM3RiPvRk4RBD880dr6pxCcHif+aGHtUsICXc0xBU/+u2T93HYI8XPpcff%0AUd31reR+M4lONbABPPUkYu/6JURSy4RkEjEEDJhGJIwYnQCSdSBVIKAu0LZZ%0A7ikMISIqWFbf0ztDipMM+s+kAxH05EAkUbH9NVJaMmQ1RQ6fgPPO4a2Mhvke%0AMUdL4bpgmXTBXuy4HvsnWYkZ9eWXKkMqoZwX0OL69YlBtUDKQC4FgosKp4JB%0ApaKcziDPSZdlRX39GfjuFcqd5WPqUqGlgMtEmunj0ZA9I7osqklYRD3ySAd3%0Ai52QIdQnXhJLFIpxGqhAg/iOsUs69JQQ7hbSzvxs13dnTB6pcULEMVWDM2Mi%0AJ6yMWgnVy2LSacHp9R2W0ynnY2sN9+8uePtwjy+atav3PiDD8bzUItyb94Ow%0A8YI0mvQREisVNM3IER3NLn5y0ioUoP2al1H8eNYfMZU/oV18tiCntzi8jtSJ%0A3oF1wddf/Su6w+AulwuWdYHnljtqhXzBH8oVAOgUiu9BWhIsYGyGycwAG5dV%0Afayk/hgD9X21E4FD/t98vQMMNQrgzobFoxwOskVS+2SEKhL+PBsvQVbA06TS%0AiVnN8PYEEc2FqtKAfs5tKFO/Q23BLkQjLzQMBRr9thQCnU5YlmXUsGLs6rxC%0ArKBypWln11FfkjMH0A+fkUt+vafeFz1svthvqLu6m6qQJtA+IBukNnaESj5g%0AUfaBGL+zlYDCcwJfBEUd2uqGGbtdNeVzAA4fjryKKU9T+n5AcUFuVAa5UBic%0A5WigRqK/GDx7Mj4IBiGboT5ZzD0W7MlJMXIKn1ZGbe7t5wrhUM/Ue34wIxNK%0AzEO/H3ZA0chLNRItUc0FrTtL365otDjWWjgHReZlT7Bc9drJswIY7+f+65Gz%0APhlwSsPxZTuXQ/cm4y4UzRly16ecLQCBbgX1yFcBJK3WacMTgwPFM2MmEOsg%0AeajmuFqkjLrBZHBvoblct/r89VyYpmil4XrZUNgLzdcgiyrvhfjy4a/duB04%0AOzdyLfK/V2Uo9Wk8KFhnzsGABwm4CzRhZYBSBS0jLzVgVTf5eWRZlmSRvzoE%0AvZSSn/32t7/F3/3d3/2ntW+Wo4H6U4+Urvs1D8BOSY3tgad1XvVxes+zkN/3%0AvO/TGjPSLvAIpm8pPwdCQTc+R2rF6LOYs92TBcZy7elFTDsdxnIy57vRuGzK%0Ac4GJT980HVKmfVE09Ddbi5uxeIFrSfYMlhW6NMiyQJzYTdiN0ahFXwCtBVpa%0A7jW9x/NQLMlUS7Y16P657nKPMY39JyCcu2etgyE4DNRyGJMXaphTx4TttTrE%0AlxYCFgaVkgy6eW4dTnryLy5lpInxUsDnCnUDlU4nyPlsxunZPuvEkMJOzL93%0AoCqQ6S899FjP/5TeTadsfeSERrvoUFuYaURemGzuTH0FVcsTxv48RQFVTtiv%0AqLHSBwFpAUF8L037wr0OSsO5X2oFrQaLBgA+rTidzzidV/SAIrcNm3T03nH1%0AGdOh2Fjd8WufNeroSpkPHNU9lA4P1nPQY8A1NU1xx9oddtrud3u9EP4bpR83%0Ajz8hA/UFwlaQFgCu7y6AKs6ff47iGPW3D+/wv/7qt3j7rTP9RmSFRxQqk7xp%0AynvtHdfWMgkZzIECzyTrrj09VmnQYf/errnfRzLQMB2ieN5AfQnm2oiKhrIJ%0AANfWsEkQhHR0FUvSBiBK0C5ok3aoavTfMm82k7cnvWTdcPK7pHkxo2H2irJ6%0ACkVscLovmzIL5Vy3/D0imhRqBi8Laq25WfbebUHxyFGQJFVe9pD4J6Je+Xk0%0A/YnP4v0y5RnvFk4AkbObnjVRSBe0rQ1mOGUoK8r0cDuvlnOfITrzmFJXBIGd%0AQFOR69NCL2yeRp2Y+NYRptopFB54hUgYKrw3UFXtSrHfxHGRwE+28PZZcSFC%0AiTE/LaqdsDOuCmhnzMcGs1+3KBe7bPMhedMicZL5SXHsAlvER4K+Resigqpi%0Am7Oq5D2nYTrl9pBgWP3RrkM7WYdTYeRAP1WSYRiqWUjcPtgppNYfs/1LaaTN%0Aa9I8742EiODpo952ccKt2blgEWKmWdXw3JtAU7AZlYyJyZzN+9FVsy2kHknO%0AMdOwXTvKcs1z1V6xLMtgG0U4GYYXGYhyGC9T+2fnUSfb0DNDebrPOKwAiJCT%0ABMshs9U6L4yITOitzMzPKtu2JftusJnWWpMc6V/+5V8gEzvmh+TniGymgxn4%0AOLf+R4pgyvuDOueGt8H/RRmuEMJYY6x5YxE5kixNB+XLPJcr3MycCm/lx1rG%0A5TqYRe0aCjjxovhcYrUSG4IpB59gUZxpvVE28sBkQyY4Yc1QXEk8mjS35Yln%0APiLvn342WgENJyCQOcLxHGP7WQjJOMu1gJYKqhXseqwumyOh3EHfF5SzOE9F%0AOMPVeCaaIogBhS14MHej8t4RMQ/zp3gC8rWGTbo3UGfnNOBEtoWyhghXQikE%0A8uhvXwq4FnO0pwokVi9MkYM5jNc3gEU8AJSVgLWinKxfZKngWtAL4eR9dXU9%0AXdyoAwCmAiHnpfDmW57vQFNpF3P6TmVzZl1vRPusqsDO+FU2m3UyBGw8j0BO%0AnIuG+gHVfdDG7DvyaPjjsR/60Xqq4LsTqvfDclqNwZ55kD36XFqWBZfqTmbq%0A6GB0Hsz4IsXycaO6gjumSQU99TMPpEzopQvtHhfyJsNIjY+yn/x6cUKMQMsv%0AnsX3OUINiBumIa1hvTvhm2//w37HjDdvfwDToKlXCg07OofN4CJKo2BzzS8M%0AuoIRyk/SmraPnM7yU8JP6gFabEVMsFPgiQjtUGZmVpLjveoc4aTcoMOj0zWi%0AeMN4QnjRpsgtKSMLJQFJkDRDXACffPnGjmHinbJORKhM4IDz1oJlqQbrnQ09%0A1THpicBcdlBNuKJxfBIzQdZsnB7JGADsoR7YT8aM6sSCR8UMcxFIUGvD+qRP%0AynFbFhQdEcEiCu32byTsw98rtkioJ5hhKgq4Z5VKQaU2bdplKB9hHJRpkcjI%0A4TBacyyRQg+TLMmuYmyxGQJ71MDhN6NLhof+cE77uzdO83q7c3UwGJUHvJuZ%0Aceag0fdx2js6bI+LezHCjaEApYd2gmAnGmGqg0rPrzZJdw+SaYOKpoyOaBFJ%0ABaHKdM++oRv82c9Jw0idx+qO/U4VaGJU+TFXJr1+6HQM7ZtHtX3cMGc0eW5n%0AZZ7moo0tlWHYtmZQoOj35kRll4cBKZ8Z0usa/bePns4y39/zvTzNSxhxFM8Q%0AXwhICRWx8RNWZnQhxOiJ329QbL4mNZljtTf5OSSMjd7Nk79tG16/tjp9l8vl%0AxcbpTyWJhIi58ZPHTp+WHYGIuiGjuls3ZsUOwG7ve7wI0+HtcA+V4miHwomy%0AUNV8RoDte9dNd07A7sggmttFhGtrHjWNe7FzU6zXXjKL61RGi31Np6n+olF+%0A7td/on20WR6TrXzKQsooUSebIwAysbFqhD0GtLUyY1kX8PmU9eFZFVor6iWg%0AgIa46loSzqvaIb0BvUO3OL+Pk4kIM4IE4xm68xYHx2zcwxSImPf2OZFkZtTv%0AlYywbo16pgVcCc3r6NBa0KuCi9UhBczxKx49DSOMqRgH14kAJ0WkuzPKZ69Q%0ATg7nrRW6rKB1wTVKyoRuizFHGBH4mCLa7oCfoa6PnGDKCIpVnnQZnfpHKYiX%0ARh9YNNF7dNY10vaYHcpjzEdKjYHboh8Yhcyor3dmkJ4/e43TZ69QXnkkeV2A%0AYs6idxdDq9xfLuk8ugRDrwCdBb2PqLQyQSpBokSOmmFNNGpiqAqUvOKB3+Yb%0AHwwxtGKYzPs6+/mzO7Jb96StH7Mzf/puqZvc5CY3uclNbnKTm9zkJje5yf8U%0A8klGUJ+TelfRvMxMwEq+//d/T0/IX/7lX+Krr77aQWUUFhUa+Q+UHsaImHWY%0AN3Hk2XnUiPa5p/Pfn0uO5EwWZdh7NQ1mRzuYDfOoIxxoz8Dh27nMtxf3Os7v%0A3p/JQ6Q6eYYAwGujJmRQ8SgidJT5u0dt9ygqYB7YWitqrelxV/cyJ2kSEQoD%0AetmXkggv34ecrvsEbs0fPPaoDa+h6s4ZBi4DhjrDooj3dShFZAcxj75knfz3%0A02Vncir193Px+T7VAg4P9Qz1RQWok5dNylD1uKWMvs4Ylb2Eh9RyUp88ZJdD%0A9RKJnORZjtEAg7ba9RceBFnn9eQ5TI5wIMKl94QFxdydvbwBO38qZzyvjRjr%0AgxwovtuTa72fqGMeNz0KrcI84eExnUkqOo2oCfB4jQGQ+dZL5GFP8y/KGhER%0ArjEeZpiNjLaLjzXiidiIjIyhgy0XOu5Nkf1+JcryW9sIooI9up19MfVnds+P%0AXCMNtXKAmsW/iZACkUcRF2RGZ8vjjsjpZW70TX5yKaXsap2+fv0ab9++3ZEn%0AMfMjlMp/thzTQp6MUP6eInYhAI/XQDA92m8FA5WU7XSd5UN723GNql4nUXmU%0AdGmt4XK5ZK5waw0gi9ZEBE1E0FrbkbfBn98cQe1MVoMx6jHWYvu0tNyvT3Wx%0A9YFnIrWpb/A/UKQkeCyy1Mn4Spx4iMkQbHE4lYK6LKBzQIIEwgVFx3zSDlQZ%0AY1OkoW+AVsqSWkQWkZyRUXPeMbDnj5hTRYC9OhDR0zknNb+fEHAoAFUCL14K%0AbimQhUAO0+2VQRWWhhfECtoBCIgxalkXGzfrqwJ4jdPTq9dYX79GORsKg7kA%0AyxlYz7gk6o/QfBTxcXboqPPeyEqt9dH4HfT6QzJsCouyTmVDLcWIH+saURZ1%0Ap9M9oY8QGeoJsPMsDNBSsN5ZxPT1Z5/h/Plr0Nn6pTNhU8H9wwXv3tkYeffw%0AgN7VIcjWrg2Cpt3KQQZhqpBH0P3ZMw0dwO+IYWUQ5/XGEB2YEIT2WiY1MnS8%0AR6l9YW/l25fDIj4JA/XJGqj6+HV7OwySV6czWmu4KvB//MVfAAD+8R//Eb/5%0AzW+wvAs2NIeqYFoQiCEgNCFcmi3Q61JRtYL99EUUVAtACnGFh0t5kvUrIJbB%0AAKtuyYzJrr5QTXl1TNgir246T/4eSEbSbTJIClHCXnOAkb1resJFDP583RRb%0A6/AyWtCuaE0h145KNc9fRLGoDlw+xCcWIbpaldGkZr4X4AZwYQSL5mWuI5W4%0A2FhsxzP8vL8GM1AxMP/Wd5OCLw1cAOkX9Ou4x7MoivfFQoRCDPQph4XteTWv%0ALQUYfIbKgGAaFESAg20Wfb9uvoGD0Bxu+zBh/BetqP7EliLQewFdCCSesA/C%0AW7X8koQ8UYW0aXIKAC0QmUmtLA946yNHYgXhFYC7S8f64PUgu+CfX7W853Ul%0AlGXB4vkYALBtF/TeUJfh2BDpWT81FnP1ReqPzpm8CukKYYV4PoluBVu3HNsa%0ABGLFF9/oF4jDS6dnuAf5+j2KKWOGT7fP6AGoYzMj38xkEbRiA7BTx2mtlp8a%0Ac2PbUEuHPDx4OzdIB5ayghxu3bptSLULthhHSihlxaVMjo2CHZGSqlqesCru%0Agp23w2qYqezZ/fx393UddysEcqpFLgWVK060pOHXpUGxoQHDaebzZxCyEQoq%0ASAmLxDhyqJZKksKJNhSIbQABiyUFcYX4yt4Xg/S8+aPxjFRMKb1er7iSK6lk%0AxENbewcAOBc2qFUXqEPNFiXc1TvcacV3l+EcYXd1BSaaqKMWynktW7N5T4zi%0APVjhOaZtrHmldpujQWDFhM4LGo2x3LsaARZRktoVKtBORnrhkCdcbgbqzyl6%0AcGZdpGN5dYfNjdZ/+m//DVdMxGJ+HOukIE/nmx1gzTCKgL9Wd/KEnNtw3vRJ%0A+ZGDIqSeI7ZjqrYXO6M06i5/8J4Pxu0RMpzOyCp7hU1HPnhxoDqDE+IJ2FrF%0AekyBsKt8c3rIZosS4CRmxCuYqx3p68amBGkKFhnsqBtQr4R275wODxfwoRZk%0Aso3uqgYYFPBYYx07csEOoOO6UqYB8JlQTgytipbsbwqQppOx+VoqOqXTAIPN%0AvDwGBj5nWPCczvAeqQfW1edklycLIPe6gyPja/yQ/RKOVlbCEus6ERYYRDQ4%0APkgVl654B6C7sdaWBZ0Zf7JaDeHL23fYRFFI4TYKlhOjlA7lK7rrfVXYiB77%0AcDKIMgqPCg/luqTjNsuDQ8ygZmSQo2vDJg3Nc72kmC66SbNcfwB1WfD152+x%0ALAuW1fbAsizgpab+Q0uFMKPxls7Uq9qeVdYF4rrL5oGYd/0znNY7/+1n4OUz%0AcLFzL4UhRGjbloYLAzi7bh0VFtCBIjZG3/r6I61Bpedeq9cNaA3UOtbJ2F2q%0AcSFETdAORWeCBDyZLsmcPwxi9cE4xgnDUgeJjBQLAIQ6Nii6n0s8V/QzKsnY%0A27WjQbCsFevn1g/LZ3fo64BINzEH7LZtQ9dFsX1Yhs2gakzNxIokheXYs90R%0Afb3a9JWpSoYAltdMGaz4jLadId2dKNUcBKELMNj36uHYEMC5M2La0DOBkafk%0AkzBQXyp//Md/jG+//RYA8O6dKVJ/9Ed/hL//+78HYEyB1+sVa3gDaXhEB0nB%0AkDkCNROzxGc7ljPX747LJOFxdPBY7iIeGI0PfsTdH6Jfx++a5SMAcEKhDnZF%0AWdRySjtRKvmkzoc5RfLIElD9OtMmAYCmIUdugGcQxb/50KYg2gEd9NWFBVws%0At62eI+/AEr1R5+cRubIeQVMCs7HcDQIhezZCU56tCtB4l9+XhAJTu9idCGGM%0Adu1o3XLaQrUo5Dl7sche7rG9e8D17XUUGyeGUkFdKuriRmsz35FMGxLE830i%0AVzUNWs6+sfHH6GBsE63O7IHrvUM9l2iU5FnAyugYiACdxv+ck0FERoUOOEmS%0Az5m4GonT2k/zwqgJR3axGi36MZdodK7fD8bJg8DmdDpBGWCnn+fF6OLJ2WLj%0AXLm5hmJJi7VBnZSFCL0ZadV4zqOfom0deyX4KaEpL/NIePDo2Kc8gUdj10kY%0A0kH2zNyP6DFgDguCFR6PnI54LuYMjbWMULiYN9j9DMT2fUYmmFBLQVnW/QXL%0AsScaOnWghfHuSuisgAuhtWYboysNtgGaIibzs577iScHXDpIJgU3zk/khcu9%0AHzLRZeSblmJOnjmHqLUGESPqubphut0iqD+rSGs5UXhd0S5GYvjFl18CAH74%0A4Qd8+eWXuW//vsKKHcHWS+U4Z9+3p75EjvP5xyKs5qhDRi3miMV4meVhRG1f%0ASXNMxedXTR2jXY3xvnVjLLUPO/q27XJQmZ5o+9yAvDfd5Saadvv4nnsXeIAW%0Aio7WN3BVUA3jhsCFgFRuBcwVzJpMtdLNe2Ecp4/n8/tQPB+L8PlDCBHtIuSZ%0AgzhJlPyZnyszg2rdn0cEaxAPcAXAoLoBTmYlcsFGvle4AdSVoG2cu4chip4c%0ABYoKkDtpIp/Viu0Z2tB1jVYsUpeOTyeiU6PPN1kYtZ5QSgW7k5ZKNS92sMuq%0A6UQi5sr2GwSVAuIFVFxXDyK+dUXxaCyVYnuZd6kgggx7xxAQDvep3/2zEkRT%0ApUB46BVaCF0YzBOqSlyfp3kuup40RV5L6mjj+juHDXx9erTnKwb9qr0HgPt+%0AyQAA1oLTsmD97BXOr81AXe9OQK0Qhx9oE1BrO1RZ7x29CVRpkG+KEzhODrih%0At3sgxA1KJfbyNvDA014/qMzQKcgGhfPVTPnLGqi16Z7J165JB/0YtMT/MMiK%0Am9zkJje5yU1ucpOb3OQmN7nJL1t+URHUb7/9FqtDCSI/6vvvv8ff/M3fAAD+%0A9m//Fl9++SXozcDkR8He2ZGVkZWI0vChBtjs1U/vx/huZsMLCcgje4ma2fI3%0A6IruvbS/B226Hs4VkbCAN1LrqG2E9amzR5wmj7G/3kV/1SIbCkUUcLH43yiN%0AARp9EFENddhOwQe82kFXH/WdihUgXk4VqzOU8asF5byiVyTsQcQghMmECvMc%0APpR4N/pFVLINpN1yPaeHP8OH/HbQdf88L1vH1o1FtbqHD8rQ1iFXu97Duwv6%0AD++wvXnIOlqEAq4LltMJpzs/jgnikU4AmQPMlbM8ktSCcq7YVNFiXKh5C68Q%0AbJFz6PnHgyq943q9WhTL3WalFKBWy0OlAfWoqkAZ9xi1OpeAUzrMmGgE11rk%0AQxRKaKayOrsjjWdD+3GUNW94ROIjsqeMZGZclgqq5VEE9VCOFk0EhQZkrzCD%0AlmWcCACTYNOGwDhY9LIBigENVsIRXfK0/38fNX1qTKtqoi5o+gxEI4+LBCJk%0A4yYGb8wBjHWmh+dxjlZ4FDRKPHQlm6AYCASbm7C6et6H3UvOzDXUlnVNyFXI%0AQmT5KFE7DMdnAAAgAElEQVSChyzinqUNKNbEmp5VVc38NbiXW2sgVUYdYU3u%0AQ+S5jiJkpXQk3NYASA1Q1GK18RucI7DG1my0+c3LTokgWWM3jzDcIqg/r9y9%0Afp1lztrDg0UaTid89/XXAIDPP/8cDw7Jf04EjyNf74uAfQRS7Fk5js2PiaQ+%0AFz09fn48Y9Quj2M7LF99AgzuGLcxvWcdeaVFYetL7BlUrMQGRqmRy+UC9f1n%0AjqBKa5m72FRw8vIku7Uu72eKmrDaXjghIuY+i5Iaskler28AClAWQnG2Vz0V%0AK+vnFLR1KajFWMsDBi6pc42g3VPyPk3q54zAPFW+ZxZ1XeSwOqLUAi6cfAPi%0AbOnKvoYxoxCDlyvYESKiFf3S0beO4joKd0CaoF+931uDdAWRIlj0TzVq0goo%0AYKv2SEGk0KyPSWhqkVMAoEo5rmIvkXXB+bXBeWNMWqSSEiqMWoxxVgweDlh+%0ANS0VZV1R1iV/BwDrqztU1/FpXYBaprVA0dVTAj8wT1PPTR4TizRTGxFVEgGU%0AR63xYnW3BXPFCGT5vfigHpBVwQGz4wKhMWdzPRDZpR1kfvAC8NlhzK9PWO5O%0AOH12h9dfGMS73p3Qi+LdxaDcW+/Yrg3X64bNn7Vs3dBHQiiRUyqWilVkRFpD%0ARq96bF2Rd63zzblciTzNyI8hg+3SdB8EcnTdGN8R2Y5jd/3xAvlFGagA0kB9%0A+/athfBLwe9+9zsAwPl8xrZtGdY3FIMZLGORfaw4paL5DPwnfkfArvOt3h/t%0A6JhD4R1wnBFej790yNf5kAxa/CHHtp6VsiC0CmGTURhbu8FlqGPU95yUzt3G%0AqkbYMCfH78uBeN1DnaFIoy3HjWSeFqUSSkESIi2VsJ4WnF9V1Ff2XPlugVZC%0A4xlq2ZM4wtpkz+oywTPs81GvKlrKMrqfldF07zwI+AFguHoAuAjQuoC0oGaB%0AUbZcxzde5uiHB+DNBfXNJR0DDAaXDcup43yJRc9gkd0VZm1GXlROC4rX9OWl%0AmrJBQ0HQwuhetHomO2IdsCGRjibAgwDrah8uiyYZSSa9c/UcjQkS4nDhMtGC%0AFzXXilA4MQi9E6gQFs9zMidAm+pqKVSLGWy+CW51LNbJGUEEITdd5nnHw1E0%0ADL6Rn6uquPYOJkLNGpdGPkFlnEc4fu/OAm1QJYftODQcPHKrYswclErCmAfz%0AMUFaknWCAyLNnHlSgBH1DGR6hzY4MYMdVIkHyVmkT4MB3ee2W66uYPMBYRuk%0AOSfSYIRtSIuPDcAUCiFFccgQLxXlfILs1H9/BjzK53QBehvKJpONmTlfhGHw%0AoiYb5G6bjmNQoVRAAmoYM5gAO4+q1Zj1cwlZHk/mSpMZ1tF2BfszHTll2g3S%0A25vk5hwFynuTHWzxJj+f3L99u9/TSkG/XABXXN+8eYMvvvgiiXmekw89NVbL%0AETs6nV8ie+Kz/R66c0of6jM/J3MKozmnxt8PSe45GHBllX3bgnwwhMlyb0vO%0AY3bHV/X2mDP0et08tQS4PjwAXc1Jlk7SZl6dnFS+JmE42g1yHAROoX8wIDDY%0AZ6ybDhE8KuO2Rvn8Z4U2Rd8E7AYC+gLeBLJGWtIKrDbfRWNN6oCn83zIbzD7%0AnXfETu/7zR/4uHkMJewRU81YZI8kFFiJ0OApRKHoqwFK732db+sC1TuUegKd%0AzKnAvJqDpizgqxuym0CvG/Te5phcnQALvscA4EIJ/UwUJtk+TDyeY4egAVnf%0AlJaKXoAmZTg714LT6wU0lRmKXPQsa1IYYAZDIZG7WgpoXVDXFXUyUJkZD+e7%0AdNxjXcxAnkrKiKs/xz18ntuhg897rLDdi3obpDDQ2fI6ffBEfWJWHoaR30vk%0AXhqAPvR45N8Yo4mApRHUCT2cyUg00zxRb2MpUC8pQ68W8N0KvlvRgwODBVuX%0AdPA9XBvu7x+wPVzQt57XIDGNL3KrxW2A3iVLwQ2C1RjTAharpTuP80fOvxzD%0Aw9kPDOM8Xue+OxvxZGNtpIXhxfKLMlBPp1PmsERnns/nVHBjA0ycuajV6BLJ%0ATlGyjSVqfgJ4ckNh7DfLyL1jnbwImHJLpwEwY75nQpkd8+ULXXs7A0z10WQk%0AV+rvSk2PmBADmimpkC5GoNZ1v5KDfZMdxBVxtSWMoNiecjbGxvTYKH1q3O1u%0Akzu4MMri3rLTgld3C9ZXC+qde81eVbxrV3QV9CBuUPOlZi4iGSlVK/vEboIa%0Ao5zEcf6k+ng2IrAoZigIat5JAMZ2BkA7o3VCBSdhCzWBPLRc/NeHDfWhgzbF%0AutkxlQBcBXXbwA9+rrVk3h4witiXa8MS5B7rAtnEal3GQlgYfWHQUjNaxaWg%0AujEI+HjogtYv6a3WdUWtFU179letFVxWCA0FnnpHl47FCYqkU9ZGrd5/HYRN%0Arb5tCeIkBbSXzOsVYSfQohwJy1J94Z2Yjtk9xyRpAJdSzLCZCjgbG96k6Iig%0AdzF2ODc+Fy7O5BybTQF3eD7y+J122+zT2aKKonikcOzyPw/z7TkJhwmVkh7V%0A8BaG84eEoRDLBw9loEY9YM38aVbfQKfrbujmYEmnlq1nhGGgdghUFCI88pUK%0AW95WbPx1RakrpPSd4kYAtAK1OtqkXqHXMpFfxQYzRc/VEQoiEDc0SDsKnzyn%0AKDqH9jWEiz0WIWS+nPhzsYLqPt40COXsXqqzBYuo5dIhGEivaL2jbVP+Tazv%0AqSl/hAfwJr+3fPGrX+G7H763N73n5vP3//APAIC7u7tnI6jDl/8yib35xz7h%0Ap6KkT6GnPvacx7055EORXjNOZc/wq/oo2pKn6eOYueaxdMH12vDu3QOu12A5%0A9PZ0SQMVIrlGWQMZpbn66BfxKQs9wFmEgKTbhq8TOtoWazdhrutqP+qdIE74%0AdxUFroDqnf+wgyAoE/eE5UuOSOr7ZF5vXvoEP9bB8SE5MjQf85tDvwqjFJh1%0Apyk30R0dPdd0M97XouDF93kupsvUBXpvTnNqHf3hgu776ZUF0kx3zbHkBotM%0AzhAu7uQlcUemGWVCBRpkjyfPB4WMnNdlQTktIOZxfnbG1nB8M0MK27hxZxWv%0AC/i0gpclc2+pFhAz+HweBEulWDu8nUJj3u8dEvvnMM+/a4xzsmmTDvNCECZr%0AN4fTuaAgHBxh7Fr94JnTYXHyI53WDOZwyM8Ni/zOMQ/KlLMdNdEvZI8YgCGh%0AigIkCHQBbYLNgxHAqDMtIpmvzcogeG17CSe9RU+j6sbUQTlWUx88OuX9b5Ak%0Axdo2j3Aaw9X/6uS1m62nvU7xMfKLMlAvHuIGjFin9463b9/mAvD27Vt8/vnn%0AwzIrVoRWJ0/K7PacleA5khhy9Ijp9M8PsD86FmMRcUKl0JiGJ+HHbqg6nesp%0ApZmIcAblrO0KL7kAb5OxXx7d01GCIho2e0JjU+Vofa4C00aWSfbDeH3fZqK0%0AgcqK1ZljX71ecL47YTnXhDjIQmhbRzuQ/BgT3l6JYCojsRtWWLgoJ/y0dCNc%0ACKYzbQq6NpuULe7GolNMBS0IAZqAhVAkARDgBtBFwfduJF0US1OcG+HkketF%0ADN5JXVC2aHtHax3FPV29C0AKFoDElfyLoC0NpSjYPXxbIbSFoacV5e5sjV0J%0Ay0RapOpGSkOW1yBtOZ5RA/Zpi2ehkhGxiCRSRi8BOEQkCd/ImeFI0og0mBfS%0Aoiowb5pOLJDlvGZ0cZDxiG8wkmOsrAb/Cci30uOxE+eRaQHtMPKDMIiidEFv%0AY4CbY8iuG4yJ0GHwzUqj6l5ZiQjqrGDINEfmdpVSUKXneQyOPhxRATUOgggR%0A8S4ZDHlazDAfVhbQXOkLYz6gygpNBlOFsV8SIUkWipd8CKIJrgVKAPPescFq%0AHnNiM2QLLyilYXPDM5g69cgk6n15fXClCAv6UrBibF7qc3W3IRG50m1vGcYw%0AOZPRKYzwKRxGYbi2raN5ux6uG67XK6QDLUnh3DCYSBweM2/e5KeU7775Zmxw%0AxZ4jWsPpZCiRt2/f4nQ6Jaw05Fim4CUyZQ4AOPginnudnz0TRZ3+vjBg9mi9%0AOuoFA5Xx+ISP93HKSJu9o0e3Etc7B5pFyIh/fd1oTdCuDXLt6F6CLaI0pLPz%0Axthy6+QYLO4MS0ND2dpDEyrKg6LKNBBph/uJv4sVq5j6xfbG7u/apYMKQT1Y%0AtqHDIF4l165lYYeVKlgueLG88AHKC497MSRxXu7UEV/0+Ot53GyHfptfqxPb%0AKXeUUnHtAiqeIiIEed1tWXUjT7Zmju2ASNMGuXhlhji3EKS5Puh7S60WHQU4%0AiShpqeY8DPKmc3WjU9KxqssCKQVR8tGu6WSVse9XIydSpuE0XVfQaYWWgu7G%0ALjGjM0PWZcDHmZPoKfrPSiiWR88k4NN2sjH/xL05VkVgQGylsBFxKiM21Czp%0AGOw/MANJoKmjCBSlDiSXXc6ip0rYpyep68YZLTeiIa2hv3qJxXMBn03H49OK%0Asiyg0whMSEQ8A24NhvHwlkStKRO6w3wp9R19NMYDDblzyNkisTuOdW//rNWu%0AmeVqWA1x6DoWAI/874k8jWfNDO450vpSue3iN7nJTW5yk5vc5CY3uclNbnKT%0AT0J+URHUV69eJcRXRDLX7tWrVwAsP/VyuWD1qICKezloeEQEw1MbeGkSK9q7%0A9wKSQ9DCGzP8uzOUY1BUj9/uPMFTdDXk96G0PxIkhdQuoAjXtw7uU+RILP6r%0AoLwPVUKxYiTp2ksvm2p6Tce13INEFv2YnExWeJrsmGwZBdHB1MaVcbpbcP7M%0AvOrn12esawUqYVOvx7ghS6SEtzXzOcI9JebJOoHQPGomrVldVG0oI5ECaB0l%0APMzXjvZwRbsMiv0CKxDNzCCP4pIIVmYsi8JTO1EuAlwE7LDcpSlOV8LSgLMf%0As3ouD/OADT9sikUYxaOsLULwTUFRk6spuLk31G+xM9ArIHc9I8LkhDGjBAuj%0AgDyfdIrgdzaPYUSJqZk3vIwI6lKKEeJERIsV0glUeDzYJiAYzCahOGolUEjC%0AQ28kDMCSzxy1uKdzpnVHFqru7tU0CM/sORavwaUDjqpqUdjWETNLBNBi9PUA%0AQJVRpIBLG+NVxIjJpBwiEborJTOuPUcvHCkxRUuJLP9LpumQUdQk8xKAaOe1%0AJO0Gk9vVGvbochAZYZRWOLZlRMsjb2iC0xFbjbVSRn7PuqAsS+bxKBhbkySV%0Ai2cYfZSkQtdm/zaH/OogcoraycVhhqqaEc1aAG0LZClYeeQh9ekWAvY4B76S%0AyIwmb66jH+K3lldq17o8XL2dV0izXOrMsceUpx0T6KVRj5v8QYRrTXibbhtQ%0AK371J3+Cr776CoCVgPvuu++wTjWbQzKq/sQjOxKUjZSaH9/Wp/bjRxGFH3me%0Al0TbnoqWHUkUU205vAdgpIcApHf0reFyHeicfu3QJlkT8nqxlBItPIHIbIUL%0AtBOTRWM6NNEo4pFTC5pG3zgBis79dVivlEdUnAKtQkmsF7WLSSxqEwSDrSu0%0AExSEcxATRv3IqRb8S+SlUZePO+sLRHaL3vRy/1p0pJflPrPbpOxNQHyVCFqM%0A42HzjaJ0Bd11KBHWiL5dL6BKub8yd0PnTJBO6gxpBO3TeKsVVD166MgoWotF%0ADZeA+K6wEqsyInnLAlA1BFrs80E4WoJcqYKXigYFR63U8wm8LgBPZFtMOU7j%0A/jdyHX7umiBgOoyJPSJqvMl6yUxQZtAS0T6CarXx7ApjFyNJAkbKTxd/NBR7%0A9YAvJ8mh72Gh2gEO32VDIUiksJBCskiNfU/MWL+4w9mf4el0spQsZsRI7q3h%0AemmjhNq1WUqYAAgYuCM3pUsWZNJggqDB3wIyWHPJuU+pV/Gst0xrIgCcz1bB%0AN/SYtlkah0JGPV19zNOTRK3TWqYvxsr8wgzUuYbaXPvx7du3AAz2y8zQh8ni%0AipC+/y6huISsm8jKAxbpEovGoCPIE7w3x2SGU+w+I3qUo/BSmQlc5vejSQRp%0AG8hZLak3qLScnQSbeOzKMeDQUA0jPK+UZAlR/+qYm2ODL6sZRgvABxqWYBqd%0AN4vT6xXnc8XZ802X8wKuQJOGq+dovrtumasQwnCMffRDtz64a5LkQ/26QR2a%0Am7U9tw5cZeSgXhvk3QXb/SWNeYXnWZSC5Y9fAwBWInBdsQiwBlq82QYaDGml%0AAbUruMmkYQmKMylG8fSqzcgr3ORXNkNDBKkIkTQsWs1eCaPVMEIQYTCb0bCg%0AopwK2Be8wgVCgk0HbJacDkF1GJp9s/qzUE22vaUyuHAy/TofhRN1RE6gMTx2%0AEGpUCCfL36VwYQS0dzI0WQzay27424cGJ+86jEPxmpcxmrpMDLU5xgVcFjRI%0AQjqVFUXKIEnyDV95qplGmlDdMQYFfFBfCI/n7Et13yD1mefIPM81c3NH/+gE%0Ap0mbCjTgRQgYMO/muUDM+NrBltie51QYnXkB15prI2AkQg/395mnLDLq1m6+%0A6T28e8Dl/iE3IIiRtFTmLCyOhP2qOYQAyFbdMXToV6I0ujOnbIYcKU/GqSsz%0ApdqYiHY2Yw1uly1zuGUTBGooiBrEzxckFzf5+UVaSwgfAKA1fPPv/44///M/%0ABwB88803Vvf4PeRV72OAz73P/86j7fd55oOtelz8ped7BPE9QOXG7vh+OV7v%0AufTpOG7znMOHa8PDw8NU+9fWU9EBwQ32eCNmnNItpos8nX87cs5iysZ7OoCW%0ADUIcyX2mpjOwf6Bin0eqSK3VHKSuTTdt2Lo5I5fVjbDFienkZSvyU4bpH4Lp%0A+aXyVPBgHlvq+qhOOYGOmn7yN0HaaNpVR6eRDoPVaoEzczoV+FrMOeDO46Ld%0ALSpJgwTd0pW4IZ3VZVlQSjFjSt2rXSuE1YxQAHpabK/TNuC8tUD45CSF6ek2%0Ax607F3hdTL9SAQcp5OmEui7oRLnfW/4m46qDZJAxnNp26kFmmnPrA883hryI%0AGlNxCaO8GCeJEri7I8RNe1UM7hEOJ+hoZz/UEJ/rtEY3C9nzFhopAxsIfdZG%0AwpG/Mjx3C7QWCLGl6DVPa3n7gIe3DxBPE2sX2xNFBMWdx6yReke4Tr794NQs%0A0xxn5qGWEEN3c9d/i/3YPZ/P5mSONCqvudu0D+e6irOIz8RqcO6QYQgf66S/%0AT35RBmqtNVnJPv/8c/zwww8ABrMvYEaqZNkPdUy8mgYOK1kB+GLsA60Ui6LN%0AeaToAEhxNAY/5CGNRerITApMkYvpPM9Fcky3fmyIJnPo4fytNbQWFOQNRMaa%0AC1guYff+yEiwl60gGmQz7GVIjFRhXNdyY3yRIEmOhBhmggYqBUspaG6wkBNU%0ARQ7Suq6Q8xXL3YLFc1C5GOlKi4UUwMor7nvbTaqlLDiXgsUNT9o2yLXh13zC%0A/Vsj3vjh2x9weXsPasMLzF1BTSGej8NKOAvhTgk59JWATQE0bHpv568FSldI%0ALcDJSByWuoA2y50BALo0MAqWekKZa/CwewDdKK5rRRMB63CG2KGatPQLCGsh%0AKxkTEVpWFBJc5CHXjbUJ7uuCZWK5Q41obVD6d5sjpGm01IWBphBpyRQpuoAX%0A4CEMVIMboJSKIKkRAspyxlpKsm+WUowNL64XBnzlNIqqr5C2OMZ4M/vK+An9%0A/CJefmbOZzUjVWTkUAXSIfpLVa09YWyzlVKpvHiIGkBXbNTQrwrJ/FwFuhhz%0AXz6yx8rZPLfiehrKQBA4uCf84XJJ5Uy9IHq4C8KY69JS61zX1RTbQuloGNf1%0ATVAJRSmJEOzDWLOQbN3saA0G0P24TTqKLgh17XrdcH9/bw6kXVHvhtYaxCOm%0A2hQFZQoCGPEDdCi53alTLHfZjpKtYbtc0NeKxZkeaq2QKRJauHhuk4x8cIt7%0AAhgMndKcwMMN1Ha9Wk7dZh5j+yFh2zYQDU87s9e60bEo/ViUyk1+vOQ+t66Q%0A6xV//0//lHOod0PFLPV5lWPe7VIpPRiQ9MQxg1xrUlw95DiPg1nRndt7vPaL%0AK8AdNu+j4hXvZmb7yJXbsUxP60v+UK19JR1PFo1RVXRniO8PV7R3G9rEIg8w%0AdEJLVFi0TFWSiI2Iba2JpbJ3KFeLpgSqQ6w0iEInpIeRE+4QOxTOqLG2aJfc%0AQ+Ke2fPLU6Xpvi66wdC0QbvgWivOZz/X2tFV7Zx1ciB4MCGRVa4THWf8o9Jd%0AO2clBn/F0Ql/GDdHeY5Qa8fCnnrc6L/s76NOeThfaFtRCs4qJpiJ6dy60Fqw%0A8BnLaUXJMikElgYW01lOlUDb2UoMBU/CtQEbQzdKg4SXxfLGVUE+SDYIeF3T%0AQO2F0UiAsqDOOh3O1t6IKrIx+kYesZYCqgXniI562xtbOZoZzdi7ghbe9UPo%0AptYPrrsc8tjn/gawq9Rw312nc+K++LwsFiGWUtIhWrRAm2LbNijt991Asakq%0ANtqPkSRvIkrjHYWxbZvNlXj+ywrtHVt3fZSA1Qklo0QXbR2FxNjyXW/t145K%0ABffBgN4VRMV0qR6ODtc3mfEunfwASQFY7PnC9uZSa+bRGmknoU4OcXO0CUop%0AWIs9xyY+7yK1mNlQdV2T/8QCF7KLoLKvdZ1GP3wMP8QvykAlolTOwzi9u7vD%0A/b0Nwr/6q7/CP/zDPyQ0dPZszF5K8R6cN6rZkDQo2+NFJDyk0b3J2kfYM/US%0AHfeubMfHSilTQvhE5jTKhbiiv0yKqyyo3BFFrbqGRwTJxoqIXhEl7TWRK5UK%0AlMmbMi/EXTnMi/T0MhWUSuBIpPY2gQl1deNjISznirJy7thKZqAqJhZOhbHs%0AEkDhHRIFq4CceIguCr4q1ndv0Tx6vn57D7q/BzZBCUWkG9FR8QuyTx2r18Rx%0AFwimw4sTMWj1xZMZfA2PpaA0TUZTEYMtdRl1So1xzraS8NTlopWL7iiJEuNv%0ABQPbBavavQLA0juYgJMA5BdYmmJTHlHcTgAX9CkB3TQb8xZy4lQAYUlmRgBG%0AdECKzeundi+PYl5e/5m7zysBzReXTmKex9hz2Zl3i2Y0NufHRIoB2H4YCo31%0Alw3M3VzxCO0sUdJlEDEpdkgGspg+8bRR+pwWnmC/cJr36fTPRSseOaLiHNPf%0Acczw5kRUFXCiAQawI0qwsaGTgwzwee2dKrHB0swU6PBhGk/a/JLWXT2cN5cr%0ANlBuutu2YXu4QFsbCr2zAGrrqciiK9TTJoAoyRPPZigMfvPpBBQWtGvHdtmw%0A+GZGfo/sKAJrp7EhBilX9/vt06J43a4G3XVPsW7OVtgUOjFxW1cMMiqVbk4O%0AGhF02pkFN/mpZT2fcb04Sy8z6vmM+/t73P/rvwKw9JzT6YTrZU9286EAl2Jv%0AlB7JzYD9/vSc8XD83n7/OOL1FALqp5Y5lQhwg4RGvXVgzNneOyhrH5oiS+mQ%0ANyb2Igzx+aJMud/lesUEEA8lHGQoDOa8pqiiiqWPxFyy0hlWrm7HODuvDKFL%0AHcpWeGMwyoAZQiMibZEaVafcIVs/2VxiWQ7NDD6aoZ/T2mrnnhTtQz//IeU4%0AfhhP63jJc/eRA2uZ0sZIsSPjVN9LO0/16CtDlgoJMiISY9LvAgoDtTC4Engy%0A+FEK1A0U8QWUi5EacdRqLwwmNzhPHhBaVwhOfi0fN+xrfI062cUJkOa9zMmv%0AJsRLVIsQPC5VmI6IJ/oUCEfEXuK8SUSYNcTH57EXh0eKukVRSSm3dJWoYjHG%0A+9W38xk0FPq1JlJKsJE7z+IYNbRbBMnMsdzxqtUE/nZtAAqkNVzvAx1osP3c%0AF7uhP+dUpbQLIMhCXgRzWvAy6rAXBiol0/PMwhxBB0NRWVR8C3uhGfqshXO/%0AEJhhtYsdIi1UEumU0G0SW4MKD2fDR2zNf+g5e5Ob3OQmN7nJTW5yk5vc5CY3%0AucmPkl9UBDWscwBJbNN7x5dffgkA+Prrr/HFF1/g37/6BgCy3imAfcQnIod+%0ArhnbDkQU1DyDgyhl2PJ6+MsY3hQFpQd0PoYwffYBmPAsc24aMGAkGUF1r5qs%0AJb2TlRZQWxKGw51AtUO7ZikOEoPdMe3hLIRu9RanwoyWGB5eH6d9V0IPKGMh%0A0FJR1oK1RHzV2l7cm1drRbnrWJYFtAwvbde+y0tMJy9KEj2wet7Eg8MD7zfo%0AZQO+egt4XnJ98xZy/wA0weKR4yiBcreGl88iK0oDEmGwKcvJ6VHbsRSDtDBB%0Art7fZwFKRfVw8+aR8g2aY4xhtVML6xSB9uhfwFsKIEvxwtQe2SVAvt/ARFgz%0AyqWAGtEVuedsvXbwJoh6AcwKsHmo0nNLVoqEhNKLDnQvM0AQD0F0EKhzetK6%0AeP4Aj/yBru6alJHjajkhHRz5n4UAVjQgI5wnLhYJ0wlWigHDSxhMlinytxGV%0APHimq0eEu+7nVP5eLVK7lAoOCG5loHR7XyJn06IMc9DkmMMyUy/MMPznYF8z%0AschRtNi6sftdsfunUtKrSeT9FeAGsmLbXRXKYxzplDsCIHN6IYrmuUOtNfRt%0A5Oe3Znlq3LZxPwKoozFmojhVqyNsbdLMUR+ef0MbdBodJVtH4w1XHvnGZ5xQ%0AFh7R0i7WDzMMT8ybHFEhALg8+HjpU4Ro6wYByXbGOKGE6IlHjkBl5Ed9KDnp%0AJn9QuT484PSZ5fBf3r5Fe3jAb37zm4xuffPNN3jz5s2OJOm5qMf8XaA+dlFU%0A/xufbR8J557Jz+b3IUcI5nPR2JeOsKcCBsdzlgkDY9FTthQAv0hrHe1ysTrv%0AHqiWa4duHRTRniQx0szPViGPos5rm+1dmcJA5HWM57XKQnQs47lQ6ExECfu3%0ADZsSDMKO8pBklzF0mTIBMnLVCVbXOtoe01W2NngltgKsVvN67G+2O8X+E7/V%0AI7JEnRwmkVmmY/whIjJz5HQeSy9FyB3zp4/jOaN8/XjGwR1A5OXjwLmdqlj0%0ANLk6FgZ3AYsgczcuD0BrwDb2A3KyIoImN0dZFyNPWkYklNnGCXsElWpFLeeM%0AfofQBOelUjyaprkWiKOHFPs99iXzif3AlzxHGcAlz/uV3MyEyaphMQHiJIAL%0AQTfj3Ri5sftWqUaZt6GzZhoDMEXKeUgAACAASURBVHEsKPoULQUcySky4Lwq%0AqBvQ7gFy/VqroAmhX1umprVrQ29T/qcYcmJumdFT2H6eFDyeImCl50L/LJA6%0ApQjG86Ux0XsPMlYkAu7ElryUKU4Cr8FDgwtCRirH3DYy4yd1GXpxDsUvzECd%0A5Xw+Y9usJt7XX38NAPjTP/1T/PM//zOWxTbKMFATH+5/lcgnsX/mcMsdXEOB%0ANnWzJUAfNjRfsEXH5DMFnKZFHV5rdNaKX76hzjWFnvpVfHetgy1M2aqQhQZM%0AXYEGUBNs2yBKoa57+ILfKCtDg83TF5NMxvYcVEReCYxwqayE5byirA7zi7ze%0AOuozolwAHvXeRHvmzs1SqYKI8f+z9y5LsiTJldhRNfOIvPdWV1ehG8NuDAQc%0AfgBkML/BFVf8C4jga/gHEJkFhCuuyAW/ARtyACmOgJgZkph+VXXdm5nhbqbK%0AhT7M3CPyPqprelAtYSW3MsPTw93c3ExNH0ePVtfYl87Ac8Pm+aby20f0ywX9%0AN09gZ/csTx0PG1BkkNSciFGIUFuMi0uswvlmN6/9pVA8BCyKFM3ZycLGE1pB%0ArwoePN+ZThu4dRd8niuggMFINOfOg3QTgsHkVgp0qWgLo5YQDgy5LCi9gTZX%0AsHtHUVPe2Y+VViGXmknpUqrn3ox8Rtu3KZUVAA4/V4B4COxufZcYG1EoC7Rj%0A5Gg63tuIA8K46UYlEPcr1XIVRdDiHPZ6ndIzHzNyr6iWkUA/raNxzn6uExFO%0AFPXZhmNjLogdmzwRDcUlcmGKplFuLHUDZja3zE/Ta3bHmUhFJ6iZiEBFd7mk%0Aqjpy2NyJAaJxjE0+UEEa03Z4yp8DsKgRJcWrEJgSJg6zA6yfocCrKzPSGjrW%0AoXx2qyG6TDViCXBYGCX8PSzRcAqlxkD7upBE9oxZq7QT+kVwoW2XW3KSJWFk%0A3Tc2g0DFO2RI79haR3MI+9N6saLynkfMvhGzajJzk8sdcx7GmJPl2BcdjNf3%0AOqi/11aWBZeJxBAAnp+f8R//038CAPzpn/7pjuRwbt8l9YWx37ZuQXs/Jg95%0Al3c1HbuVu/pfKq+ZfI0NEWG8EFGlAIAppdsGWVf0i0PnmwCN0iBhWLpRQaxv%0Asx+tliQNxZB8fUwEdq1olq/Nk8T+0fT8lRidJGUkiTmtZugpEWPTPoxksnr0%0ARIxZmLAytAXXQIewYlsV/GRpOyiKE53MmTcv50lW+kfzo8Ze7SkSjKFgx9eP%0AzoePabfe/0tz5H1tKmmdzaSw/306BjjJEQ7Gr1+kxXmm/dvflgqVcxqHtZ8s%0AZUhkwJ4BYOnJqBvXVxPswzBbqpEbuf6GWgAmaK1JhialAOVVOpXjGQTIucVe%0AA1VFhuz3jijtR0Og4Olz5Izy9Dme9ijd5z175uYKyHpsZ+P6CmUGg5MIl4nA%0AWMCqUUJ+QOUnwzO+MPy2lA6SyMVurhuIG2wxziICtCDoNN6FdulQJ8LUUkDK%0AkK1DnMujbd3SqnxfNAZ7gdBIyQlG+w5F8z6XUkat+6g3W+w9OhE4TrXY2pPh%0A1A3uEFULdADAic8g8EirKAAqUIUQGb/Wr5Mb4eZkakpmPMfYAckJ8jHtB2Wg%0AhjcAGMy9M1nS119/nVFVAJBug9ZU0rORSuBB8brVeKy7nYDU6e+Cg8Bh3gtP%0A7D05Vxf5QOvTBN/LaI9g+c9V23DVFgZpzQ2JO4PEcqXhZSXQR/RkbqJGzNLc%0ADcNsbKwx7srk0azhJelQ8MLGBhf5D8UVeopzLKey64gAGq15RI78eZSB3q2c%0AStDpXzrk7TP6b97as37zFv3pGe0bzWjLqROgCxYmnJymvhAbC+lsCDGjo+zK%0AhcA9zIuLueaKNCvQXPHftg3LsqBXu/bp1QOwbpk3Ee+qQyDac+J81ghSCGFp%0AKIAVloMRAoFIsJwrtC0gZ25jJdBGgPRBUrOt2C4nRLi+FjGyYEay6DFVKHc3%0AEmciDkYS7cDze6CgFqRWsPxM6BDKmzNbFx1sdmo8dFFahab8mMj9JQ/0xU8g%0AclzdSzvn0QA7Zs9bSiDDBdWkhIru89FAus81d0cEimSek6gAxFdCT7BXVCMy%0AN3VqZ5we226cp7kcJjXz6HtXBUigXDIHlVw5CG8tCXCCy40wRgnGOBjaGMyH%0AGxtvRBh770AfBclVBLo1VB3GcI4xjfylQI3Eu98xqu4Yen3DckKk2Cz72nHh%0AgXDpvQ/GRGZQ7ai9Ititu5iz7PLcsDppxLqJzyfvQ9cd9b3dvViUBjTy2RB0%0AS3ej9L9W69s2adiM//s//Af88pe/xF/8xV8AAL766iv8+Mc/RptQUMc2z7nZ%0AWWNIGL90/NNxTpaSA6723rnp4Vj8PjvG4vPuvJA7N673Me34XEc6H9ax38Rn%0AUjX0jCue3MVyCfvIRYuI5HDqkeehTtFEGnI2o4lEICpZCgSFIYsZrAtPckKc%0A1GxCrhQyg6NSKJuxnwyZrgo8XVEJGJFSrNE0GCNKSPa8vTc0533gSwEXwnLW%0AvTzC/nlyHGn/95kUSQg5lt+13Yq8fxenxRHccTRQo0Veos0ZJBkPYD9bkFyG%0AmK0M1YqyjFI+pABJT5m6XS5XxrRGuRcaBkFnghSGRHSwFPu9FkgQnRVzss9I%0AnOMYNfLnmh2GNNbcfH6BORdmxAEDiVAijHU/v/twUN9CYCQ5JXS3YM3hHFPb%0A92tmQAS8jJJZVfTq+U665L6XN0tFx5+nGxKIWs/qA5abPXQu7yC2TQEOtskC%0A1mKkli10LL9NGLZpoCrEPbfKcPIygfpbnMf2SAA2VAC3g0iTQNPQU3YsUUpk%0AEdVg4WY2w14XBrISBKM518XegWReM7khoz/U7jv6vd3bvd3bvd3bvd3bvd3b%0Avd3bvf2zaD+oCGqWl/AWEJgoZXK5XPDw8ICvvzUoqAbTau8RtNt5vQLOEN6Q%0AW2Vddhj5A/wwGUon75wGM3BEAUbn9zCkj4SaJMsmZu/HIV8WwDPJ5OlVFMio%0ATcYKlgJWwinY1W5EUJk0x6JGHSu2WouRmxZRH1HNotFRcJkKdhDIpoLuXp+u%0AivNiHuGAgu7K7iRTYIM2BYjHmK4N7XHF5bcWNW9fv8X67hnb8zk9aYUrKjPO%0ApWSe6IBtj3fRyBhpg5W2kXl2iAiniBJKxwY1SItPnK01lMsl4cM/Pj0AwpBW%0AspzLzLAcz1a7er6nw6E74VmAVQTF3+2mhM9ZgKIombtBBrcFEiYLEdAmGc0k%0Ah2AUcM4z815x5mXmOLPBMoPVrvgcLFErV7yGLHrOG9kaNuk2jgHZIQEXAieT%0A8HjWmNOdO5QsfzLzoKM+2gSlV+07D+YtKBURgcU8epwecMVcZoRYDf4qsmPw%0AztzfWAY+h8shKyxzOb0PhpzQ3dqf+5fjTME8eFjLk5wgNqdqeslFAGfCTlbD%0AYhFhjcLsQjh1j+THBBdxj+bk6VRn3iXKY+gG004QnBoqYZER5yVMkGUaxyzi%0Aqz5GBqQS3b8PS5eY6vHB3PoqyFIwF1qt81OdPRQC1ZYRFFHFpW3Y1pGD2lyO%0ABpw3o6c6eXxBJst15LN1aK6BAUX/LsDRe/uurZ5OaJvvzap4fHzE8/Mzvvrq%0AKwDGtn+rvMDv8pZyBn4irDfajJq4iiq9Rxf4PqG+BRZiYiXUqb4iiaJrS/SM%0AbJvVmm0d2pMG35hVE5Y/kASp4zhiY6ZnJ3i++LTH88lTcsoEX4wclxnhoob4%0AqQkhpoQB2lckGfxFxngRuZQM3gAxtvvQbgosR42AZJxF26BSYPnm1+84bxvy%0AOs/QiYE8+q1D1oWs/MjXeAvO+134RADPpDgciysfc5Wz4AJGBDl+dkIUnJke%0Ag8ClokZaTSCNehnlvc6DdTefyasM0JSa1sRQWVvcN6KptUAm5M+ZPOUmzvOo%0A9S4qrLrnUtHb4xY5zgl112uIL9vlRmQcAeW+bgKgTuhD4mt5Y3qSHS1KxkJc%0ACYWX3Tk8cb8s7YRNtoz+27O47pfozQ7qAl1bfndUVZh0DQZ4VSgFyzKgKqA+%0AqjXYHwjSY03bOUKBobIxsYQqRc4kcgSVyKjr6mleEZVlh/JCJLVIJkuVUh0p%0ABlYqMbQEP4c92prM/xNiNRBdpCBewFP5oGNe7/vaD8pArbWmgfr69WuICN69%0Ae7erg/p3f/d3+PKnPwcwIL6WKzZdKIy8wJnLQSH1CTdDIl9SWBNKE8YAG1RH%0ApgVoOVvfbVP7EIwk+iR1FlM2Wcmhc6EQE5eEwRzzcu2nWL0oIbyqJsjgtR/J%0ACwkrPK9XR8I+12rHMZLLO+ycTUfOaxEyIys2CBdmqpavCNjiK1zBoDSmIKaU%0Alty3BKUJ+qYobnBXXnCqFYUHPf/x+ToJGhQrNOqDowdhDRN+vDz49TewdCOQ%0Akqj32fC8rvnMb5YTisMyw2BkWC6rBimE3RQn4kHz3oHLJrhAoH31d2Fj3tuG%0As49XJYfZKKEH9BOCypz1QAtZ7V5DY8TcdMcDAzHpe+T/3Gg18xoUzPZOowap%0ArA3o3eAjcc+FUbmgxDtsYmhakszb2DlVwpj23gHTnA29ajKdEs4+lYAyqJKC%0AA1bm8JN4r5UMntZa3zldlMyIDHiRiqDQNRB0Xtsipnx1Nwb9hCslduSYD2eT%0A0H7jJR/XWRnYZANkAYukQhIlJXT6XkCoE1rkCrJiQGBVxOaq17ADYM4F7bvc%0AG3IjdZZB5KboUG4dwpNOrpJlRdOojM9ESW7CSlDykjQ+KG2z0jDhWCndnRU0%0A8lVUFU0EvQ2nAi/Fx3p+L/GTs58i80gBUPJ5r16FDfiENJd7+x5aW1e8+eLH%0AAIB333yDd+/e4Wc/+xkW35t//etfX5EkRZv1sCEJXm7sDp+cBR+5t35KTuqn%0AXPeD18T+eQQjNSf2QNCoeaoi0C7oraGvThh0uUAuK9q6gmSobSpp8wFQiJox%0AOByKMEVzun86uUPGloJe1B2kc58ZhJE7aCKJUCfHFtRyVJNsrdu3zdgMhVoy%0AvWM/LgN6yhQQQB37x7ahbIxSGC1gqw5fLpO87C4TZ52LXQmfdbbQNT613Avw%0AfiM1j02K/63GL/weV7mCLE91uM0PGAQ9wKb2e3dHqV3HDJ6ahQAJlbBzTpxf%0APYz3H+dROMIxBRgEm5rTEDCnvjJDCk8lRMzYN/sm9h83FtOZ486HcSiNzP3T%0Aj7/N4zB/pvju4fyEPY8lNeTIpGsqYeyBHMbpIVCjti6CVIhgZR6TFKx3LM1g%0AsVF/uGcetWbKWf50pxIAsBO7hqNdXBeuvQ6YtljNVRFFJlWrrbdAARPgXAuS%0Ae2wn+6Q6UoU8sRTaOyhMAZAFf3zc+7ah92YpOeE84mkgA+LrRKIheeL9RWqQ%0A/e6BiCMe388bpbT+QA3UOXr6+PiIWo0kJo5/9tln+OKLL0YtHo+g7gzUyWhJ%0AZiulXQQ1GKzm1sNgPeQxhFBMjxERBNceNpnP+YRnvoUf3103+lyAEHukxuAq%0AUTeyKzojDUQbG5ixSBMxil9XRQZTGxGoHphIYYWfs9A1jCCnz9l47u6iWOhi%0AQg9+fb9ZKv4By++iWF6dULig+kbMxYxribqKXMGlmoB18qZSTyhLyeLW+Swq%0AmZ+pYDR0NCAFfSNzKqBwKk+NCbU3NAJKjzE1RrZLMAz2btGwSbgVImMmxn6e%0AkAqKzInkwNp7GgckQBWAZRuGLFyhn/IXlQlMdWe8Ffdpjfkg6NotIpaTfoxz%0AbozxOWWZqSTmpHAvWRdI6xACSgkHDEBLGRtxFygpuCBrxK69vVe52zkGZ8NP%0AX1YKafIwmYDGbi2D9ms46o/N+RYgy8/iwz3mHJNAZYwt3R/Tc1hmYqeBxBjX%0AOV43njeVEJnyWaZ+5XP4z0oMgeSGKh41VCiyeKiz4O4iSGbR5TVZTfFbyt4/%0AH0pyuNgEe3KVcGDRjciFPdtQZGZHnnWLnJ275/NHfnDmpKtCZUKhwGWFDiIT%0A0qH8ZM1T9bVHJaUN04iehjy8x09/v41KwbtvvsnPX3zxBZ6envALJzD8/PPP%0AUWvFNu3hv2v7vvKTbuagHvYR4PszWOcWDi4GUIN5WxVdBH3d0Hy81nXFtq7o%0AraGEMQjeKey2dQi0cNYNhjuuj1Em5fi29aH73txiTydTgFXHPiWqOJUKKHYE%0Ab6Qa4TyoDCSX0Ii2AE4elwtzypn3pzGFvEO20GkE22YO8ti5ikZ/x15GGEYq%0AgJ0jLm7HwO4736V9zDzIKO1HGqrAZJAdLjsjpcy0YASiSwhWQQATosavnc5Q%0A2Nww0hs759VpGKgzus/cxKNWqThxZOrEzOhkzsg29VN87czOXEx9KN5XOgR4%0AjmMZe/XszXlplGfn1IfavK5ZkYnK5mtRSJ9ySck4GcqEGKuFoUIxvQE1tA4J%0AklVXtuFomSOoDAI2md6Pz78pkZgIWKiOOeWIhNIHFwjFi52eI5wWw2axd9y0%0Agb02LavroV2MBwXwANHQidq6oUtDl8ENsBT2wIekrh7VHfrs3fF3Nds+y7Kg%0AQ7H6OESt5T7Nka4f7z3+QRmocyMitNZ2x968eYNf/OIX+Jf1J3bAPYdis98O%0AkQlnIcL6bEXD26sTCjNawF8Zhq8oUySnmmE1ly+wqIRBUUN/3taGypwslxAT%0AwgwkfLOUggs/7zYXjijH9JkAcC0YwSozkoQwvGbOkvb6suxK0OyIGLqi9wua%0APGUkjWFwSxVFD+ICF/5MhF93g9MyM4rWiXHWrtt4KKndI24FyMhaQDOGd5fx%0A7UKgTVF8A1rWjqUpSBlOWIYLKlQJz2WwDp5X4HwhvHm2+y2XgvJc8LgA/OAw%0ApVcLtBQ8tpabeizw6tO8d4VuHUUkF+irsqBWQSmExy/tfs9SsK7mVTr5iWd6%0ACAyDved3KzoIRRnqxqd2AjXzGMa8+RVvAFGyAX/WgJMoNh6R0YCpQAu2EKDS%0AUUF4jYKT7winboQRHPMUC56IcKmM9eTKDTbAGYBf+8gvvkFQ15y/vS7Qwvhv%0ANyOeemLC1/SMbxR45314PimEG2rr+NmrHwEAXlPBWUvO23eseFsU3zJwcSKo%0AP24lPWwJTUL81Cn0wQAN2RsGNMmAyhCAR/JC33FNDk+6Hdh6s7lbC+qDRcEf%0AwNiemik7aSgxpAnelSkyGR71MgwgIUC2oWQwCEULWCb4kfiYAmBncTYjjNL5%0A0YkgVNBBkGB64IpGjBWUEWGutimkYiWEtT2BWLFEdLF31E2wbj0hyhtVNGWs%0AKyaIshc7ciO2qgn5t2OLzTUODEecQQ0VdWI4nqFVx/aU8scYRwvRIHMQxalX%0AiK+L0irW3tB6T4O0OnKBmac5YobBTIhTAPMIB8pd1aD3A/ieRHUEoE7lJ+7t%0A99fO5zOen4yl9//4+79Po+/1a5NCQTJ3ijUMdyhgcli5A2m3X8PWUahBRAMW%0AGl9L9nC9nqjHiOgMMw7H1GyQmlPGwe5TlMAcJXLzuvm9yWk1H3vkdXd9nSBw%0ArEChiurMt9YYVE4AF0hES7cCXBbQtiXssquXdAhwgZewUpZEh1mpKk+tcP1j%0AYcaiJcuxcWdTakXGOsNU0iRDWM70ztPzN1uTuYYLA1zxpYwSG53UmH+bZEmg%0ANOQ+M3ndu7m3hSgd6/RMKDDG4FcP5jxelgIGo0uDIshnjMVeKCJZkpGdZDOG%0AmXgiw1AKxE9Ov+nn/HZ3xhwmA/VAmvfQZP+eJ+df/Owuv+brjTUwDDgAeEpy%0AutibFCGVqyhqRMFir7wxBzsAENvcAHCpY/4fGY13nyVVYADASZ2Qrx2Ni3bl%0A3LEeh8E1+hULSjHWIvN4NlVB6XuTJByb8zjcagpM+8ZAYr3S07gOjUCVkKKR%0AZukcAFhbM0ctVSwc784M1qiQIcRYNgVviuJbqjSkfBAfn603L4VZRxkgGHR6%0A5BwZoWqhUdlihaAz4cKKFgRIvUNaw5lH+UT3lmeIu3cj3+xY8PTK9fFScF4Y%0AwoPsqEvD0hXV55ZuDQxjxg/9g7uaDYOSc+ltPaOWkoGX1hpYnYxRJxJPrGiQ%0A1G1OajYBrbPD71bhrdvt+3JC3tu93du93du93du93du93du93du9/U7tBxVB%0AXZYFS8AwW8O6rnjz5k1Cev/pn/4Jf/mXf4m/+Z/+bX6nu299pC1ZkXd4JBUw%0A703bBJeLRVSLFpRTBVMZ7NhCgHrNybg4IfATCL9X5jsGfJPUaj8qMhfuJvxM%0Ar30FioBQjGMBWYxD+zytvSc5vVk6wxjDi2WQyD1sGNPv0zVkygvxZHedSaWI%0ARjR4hnFMnxkOzWua+PwiYjl6OuD2XWERQNol11x5BgHs8wnFPK2991Fn1SMy%0AWXbIIYUGZ4ox9hR5EWxeAL21Bni+YpmgTL2Puq0RpSZ7SdbHeGeYok8OPy2T%0Af7a6d35AW8fcmb834KkBmcKOgOkWuQeYjTxG9++CyeBAgQ6VbvmakVW7keUv%0AMXN6ls9s3vClCEaxMIvY74iBRFE5Ylh2x0+B4dxqR1/pXJ/UyjJcf8egRl6T%0Athv5Tm8tHHyw127kYQnJmeDFfhEgvOw7SFLAaMZpcK8yHeZ8nnPjQUQE3BWt%0AETTg41KAgn2f2OqEDhIEzzUqnAMREO2XSCKAAfma/+7BBUT+MhAefEKJ9zyH%0ATW9EpuZIQXFveDyqiGGXskbbjeKyIUNkmii9hzyK0EbkSmVAzfN6JaNv0b8Q%0Aw0EG8V3yzO7tu7fnx8esj/j4+Ahmxo9//GN889vfArA6qP/4j/+IH58fPnit%0AIyGRzYEPv9D5ey+1m7mDx2joC+cdz3+JLOcWPHhuho6KCc35jIlSEoF0QWsN%0AEvlt4qiDWlPfeblv4/6llERc8dRXVcUW+zCAqu0QNtRE+MyaialO0/MVW8AB%0ABQxo4FHHyfcZxIcREZ/3MqjlzEYkx2vBFuLbOtN7mji6ZZZdIbNfavE+53Ss%0AaDt0srcPcb2o7ut17+Cm0c8b37u1d34qGdP72jFyeisCeqv9rnv6hxAOM6fL%0A73LdW1wRx3breNgWTAUlkJNC2PqG7XlA7eVSDHLv67C1lrLnyHvy3n5P/R1l%0AMNURYsj0mo69bOvwdTPdwsbOjmW+LBG0dfRJt4Ca/lg8GjvbBNk4kBec6X+9%0Ad9vnddxPKFKIxldTHk4ImLns1ae2H5SBum1bToowHJ6fn/HmzRsANnl+9atf%0AoWGeoKa57BQWMgHJFBuCE3sEZKQXVBGcdAGrnRObSOER9ua4Fk/1+kTRRaGu%0AFYfyNsM61Osxfsxq/xi59NLCz41UBjtvQovAuQGMnMaxFQ14n7ox5td15bBN%0ABurJSZIg+7wQiE4miyvnN6BRqpNiCYWsGyAFzS9W14bSWsI+Qzk9F94ZqDNk%0ACxh5v03G9zAtMMDIj7RZHt8zr/k3y1GuCXsgsmTzyCfQbkq4TJteKP3HxTgf%0AEwBF1fPq7HsxlsSc0OyAWwsDLfpMfu6U59AUXotukEiAnbQGYfAgf8b739SU%0AiHcOPV3ViBcAJENjKRVcjewxBBocHp81XEVRC/BKgEbz2963Wxt8tHgXO6P+%0ABcUOQArGOVeF9GDgG+YGQRRg9/HvTczD7EbSzC5rOaiSEHabu8ZInAbdZBwG%0AlE0dhiyHzWnuF2DvoPQxTyuzraEg5FKATwX9MvLIlRxuD0KLotytI2gjcn36%0AeMS8LT42DTTJLTPoiMZ5Pca3DodMqJlzPnX0OeFAIUOmZ67EEB5zzZhETR4F%0AxNeWjQBtuDo2dCxlOAVrreYQnObDPLLxzB0dJIx52D+BKPDevof26s0bPD1a%0AWsiXX36Z5IXBsP8P//APeHjYG6chD0bOIqXT5Mi7EOcWN49UB2vr0aAFbu+J%0A1w7Z/X4R3++qezl+VICn6x/Uip1RlC5JmXkkDvufGlLUUmLGWgwHfKSraLO9%0AqxInwd9VXql5mPfP76SBM1SSYPI/lE8VQDyfLn1D7IYo7RVhgjk7h65gzJ5R%0AB7XJyEu87TAfutPMnRAO7plbgEFJCpjv7IbBpwcleWf07Ni8947VAUOdnCEY%0ADoo4Fu2K6PLgxJD5Wt5Xwsv7XjRL7xmfg7NgTn2h6fe4fnYjn2eag4cW5/Qb%0ATu3ZYD3mbB75bo7XVsN7zwdunLnX8ewQ7eoXA4e/33qGDzgXbn0+EOG+912E%0AbGCaOFe6oK8tc+fX5w3yeMG2bVb7Ge5QOgRQKg0yqWjyQv+DvwUYMHAhGkjg%0AQkZ+KGMdpQyM9eO3YsWAYavXn5cZWs/gRbBSerkd4jvmtypDyHT10GXEIft5%0ADtxZPD1iyJhZxuaYMo+9/xP25h+UgXo+nzPKCSCjY791Ly1gREkNe6FBVCYX%0AvEVBlSgT/Y2IZiSbt63n5hV5rgtXY7OtBA46+FACddpkubsR58oZLCLQidD7%0AiO7QmXab2RxJmA5btHQyuOSwyOZN6dhGroTmJjkS1XXasH2SF1PUIyoyX2N4%0AOm1B0uQ11R5G79Rx3Qt6AGAuKNRR3FNcpPuGNyKMRQTbtkE6oXg0jJ426NMT%0A1AUCaceZgROXUTgYOkjP/BjBFuSeXt6EYhIBiQKwSK48TyMbrLWhLTNbzkeM%0AR+/OJks5NmGgQkfZEqiaQRTvRM1LXFRzjkThZctZuCazmdI5sPUOCYO7NbSm%0AaE2zYLoJYcutyFytMHZnT53aeD36XG5NsIqiU0uKdV7U5jwN2nVlxUZDoHYI%0AqggKMc5+7cus8E1GZQq16fluEUYQsJvTobyMCKqz2mGMC2CbQrAN23FJz3ze%0Ai9hyJzIHzCP44ZxS20j6rLgqOzGBpKeLYRuL9dfHVNTmm3+tE5IcIg07ow+0%0AeRD52kSoXFKudGawdkhXdPZEFyKUYo6loOQTCYZNHQaZe1KntDEbPx7Gtbpy%0AWXTkSRG7AyREhv9fVXZ5Qqk8RqCV1BXW90cFFD4HQsbCtJ9ZSW1o5t2t437K%0Ajj6hIIYBKpfdmJIbv0yD/OFTIy739ru1p3fvUk795je/weeff46vvvoKP/np%0ATwEAf/zHf4x3795h8nUA2M/L+LyTEVPkz07AIPh6wTF7OCJDtgAAIABJREFU%0A6ydwbaDG329FkD5WGZ4NmRe/I8PII0cghXFUfK+txFm2Qrbm//qIoDYF9cNY%0AhWyJAzf0APW9yKIYsU/pzugxBFEHMbJ8mK0lW/spI9x4FyKUkaAPxci7V1Ln%0AGdgbqLcMCJ6cAKM/imA4IBFwl8ynz+8yQQ4LfEa8xGdRzZJps3E8UG57I3R2%0AMAxl/XYkPXeZ6Z4dcwQNOwQZMAxyGttIzvX5DkFXoLges/d9/pjWX5jfL11r%0ARMz2P/N6H3nfq0jp+9bLB/r10vduPZPsxn+gbux3558IHWXbULiC6sy0C1CX%0AJAEromac9lExIA3GQx/iGXX6PPcz+tIxuBkaGOJOulHlAAAj53yWCMRg0+4E%0AVCJ0ISwauq2XhZHJRmC2qg5lCmj4XcKgrn5esOMDNm/KtP+nIxGDWIvc6SDA%0A3jh31F1yVHzCvP1BGain0ykN1N47Xr9+vYuqAsDbt2+zxmXAZm3Tc5WLGBoe%0AuTAwGVZ30pdbR0fbDCK4OTFP5zOWBcCp5Khx8YXGIwmduICoISibLZxRPArj%0ACigEp6hLhP2kzQgd3MuYSuh7WhegTPUxYYI5N09maFHAKbP9hoh6iBFBTZp7%0AFSvd4W2Idt9Y7Ovp8Z0NtKEYu/I9TcocklByqThxgyYzaRh4ujVsbtDr4wX6%0A+ITA4C6+4Z6YR88UAFm9rehXkG1o1Pp0qAM1HrWpuli9KijKHGnt4sqQL9pa%0Ac8wAoxYXv+9szB83JmPH1QnaFOOkWGKMQmFQBQVbLpGx6k2vmYiwYUTnVfow%0AUFs8s7OvEbBkv4yMyEwX74fDR5816rMK+moRx7DxlgUoJ4LWmD8WZZUp+K9q%0A6IFFRm28WI1HIyG85ldGKa4bH35X7Pw3tj5ibhHAZFHPGGdS/11lMNGK+fgW%0AGVHIiMbHNJJ4D5PCYwqW/T1qpo3o6p7xW6YNyb6zvxbEtkbpSOWzrxtoqWDH%0AVnMp4PMJLIrSwhg1JXU26MiNR542Erg3NAR7wOB1TiHwEj1Rx9Ue37bYUGAi%0ANovZIRbrVrMccnqceeoXSKDoqbyEgronvLBNr2Mor23rYCWDBANGaMG2jnON%0A4XqjD6RG9Dee+95+j40If//v/y8AJit//etf48///M/xT//5PwMAfvnLXxph%0A0lGBw6QkTXvybJTuiIfilxeMypd+B24bqMda4DvHxwuPeiu6dvM74ZTiYQwG%0AsdrcjE+3ZLmKOKcQQR3lJbpBRXxb+oDxPBtNvQ+FMWQcMyomZxQBoh0kVv8Q%0AMBRNOgY5HNA0jOuJ6ER0yEWjLhJP3wlZORnTw5qGupIdn60czdCBiJAomFvQ%0AyXhzcxaWjd9hPHDb0Bws6v4ZIUfo6tq3HKnH1sal0tDVG3Pk2F4igpl7q4d5%0AM3+efxJenrfAweiZ7/WRNsOxr7/Pal633uUtZ9Hc0iCl2z9354qT+8wiYevA%0AJkAQsm5OKUqUQYw+rf0MChyiw9G/G4BaNJpQbiTGlsy0CzoUYLwknSKUfo0C%0AI1xSBpbUy2HVI2hK7VPTA9Ph60RNQpSEWHvMAWcflIYxCiawAPOsjDJ7N8cW%0AI4L8UiT5VruTJN3bvd3bvd3bvd3bvd3bvd3bvd3bP4v2g4qgfvvtt7vP27aB%0AiDK5+XQ64d27d9iS6MOiR5ZbMKCazIYPTwcHBRGHR8ecFEi0Z7SqK6GfANkU%0AxfmliQhUCHUpIM/dOp2q4eU8AkkFTp2v0Dr3y/0UB29CegFFh3cqPEd87ZqY%0AvUo7yAHJFDUOOIVkyZWA5+5zUD0KJ5KYdoOGjj6wRyWB4QlKL6MeIl+6j65q%0A81xLmZ7n6ILr4tfRrAlKvQFOqR8X1hIwDL8WeQ4nU9bjtOLFCs6SP+Zd5jKi%0AakxWmJlUcY7viZEhFXRwQCw9Uho5tNvWzMNMBC2JdwQKg7rsoLS7Z/YI9Fyv%0A9UTksMvh/4xok/AeQkE8FcrWDnQYzbkT7ghZno0WjHwntv+pjoLT0sRzWN1D%0AfxHIc0PdOhavCH0+Wx3Y7az5jFslNEYSaBQCFn/vAYtRmt65PyPpyK25gvhO%0AkbmIhO2iJu4AnCGkrJRubFZyaK4gGJEo1oBq5nZCbPwL1YxNWzxzkKh1NU/6%0ALuhJgiOJmZBFRi16O3kRdY82gEPh435G2KVQIawuA1YGLgQ8vLJ8vaVWlPMJ%0AqooapRr6BtUG3caCISKQqEU24p6w0jKZywzxKOokO9RJZ2gfVTjCrjpZhGMf%0AvRCXuWPrKJPcsJ85Gjkm/YYMi5JDWdbVo6ktr2NRGJ7mvEV+7UFTtkTUi0bd%0A1rmcyL39Hppqopu+/fZbPDw84KuvvsJr54f46U9/iufnZ2BGqRwiDBFRVdrP%0AOcUE5yfbGwPmCwDBP3ArgrqLsDh5V9Q4PEYb4zkCbjfUg320JlMGbkbpr6MD%0AfIj4zDnpkd6yy1NXNgQTl4x0NGYIfA+MKNiEIABc7aB9CZPeu+kfbPUVAdvf%0AVHnIFgCqAgIlxBckYGWHCYasHxHUhGorOSGdyzeJvU9HvucUQY3OH2t/RkRw%0AjuQxGby7fGAtp5xN/YC87vrUBxroi3gXq0rCJeF/K/DIar5rJAFcXH/Wc3YQ%0AcozvpT55I1pk8+69j+TXmNAGh/vNn3k84osR1JwqvCfziWtkWtQBg39Mozl2%0AOzlCj3+fO+E6Y0TGETKc91FGlf24vA+u/77I6fx5ywtGyt2IJDpRR7alnlBL%0AsbUX83nbsD49Y3sy2bZtG0qUZwq9WTVze3fjir0eEze+iv5OiDTTWeFRzUAV%0AiuXF6+h7BHozoAkkeeR5Qj8SsMvtJYjJrR7R2Wn+3pBn8zybIdKMQJvBSEeB%0ALCN3jKISTXs0rkm63td+UAYqEeGLL74AYFDeGQcOTBM58GcaEKJhhCkz1Avj%0A9shxlMgPiJxAtbxK9TcOoK/NmDc3gNhAjF2t+HRZOBW29WEB14q6+OQ1AOeo%0AJQaASzWrwjqdPwVD6RIoQIcabXghv0vNoD5CIFKu68QU6P3qWygJ+8mSREq0%0Av1a+g7EH5OoImM7IVjEFmaC7TbzAhbt3zAwSy3PTgCcTGVGKMhY3CsoZKKeG%0AugS0Feis0EsfcAEy5ZeIM2Pc2IHnZ7SEcRJBjYJYMAWfiXBKw3YoKTU2/zA6%0AY5Oaizvz0XjZC0kydiL/3aDDhTkh1UwMrhVarN4nAKwBt2Qa85kZ5bSgeB3U%0AyLcsqtgCIl1svolo/p3Un7tLJvbLulmO48UF1fMF9PgMXhuqJxieXgH8Buh9%0AQatRe5OxFmQeo5JtkCqaBvERcuWvJ0kXjupGwnInpXQPoWIAfTf3ZqU1jFoO%0ApQ5AWxh9M5KnqACqEGgnVEXO1KbW73BqgOxVMSMhNqa0uJEa83mCb+m04RBR%0Azh3Tti3hSGfnkVng6JsduzxZQfDTyXOzz2egMsp5FOvGplabd3LUmAIEELox%0AN2OIE6bIsR3jk+Md63Yypu3Y2ARD2a3TIzMTyGXn6Vzz+vFcvQ9DVSZimFFc%0AfigEwewnSoBDCEkLoJwbalMBJzHDNDfYZEZsqORYRKLh+LlpO9zbf7H2+Rdf%0AYHUikS+//BLrul6RJP3Zn/0Zts1qpc55dzlP4vcDDHcmLLoyCICdY3aG8x4N%0A1HB2vK+eqeWMXSvwx3a89vuacQAMozaNF1ieGFfLQw3HjLHmK1pryYGhzWTB%0ALfbOY5tZzlkNdquKIYOEEvoLACgM5u4OKl/D6ukyhbK2efe1Z3uYj3N3oqnw%0AATohI8/jo7eMjL1TC/5cJnO83mMpeFhOeFhOWXdZYGs8ZB9wvacQTSR+k2yO%0A+ZXvVpGEWICXOYc7FCZHcUAfZz0n+jyLGZnnzUuWonwgp/U9x16C+c4j+qKB%0AGj/fY4QA8/Z2e25f9fMjLdQd6ZgdAbmWeOsbL7WX+vWSkaq015jft2JrKVi4%0AgpWTL0ZXgawNuroW0XrqBXnN6dk495+hB3xITkTRheigss2lTPcTc7xnDqr6%0Avml39J/ibN3AMqXfQIE21f41Lpqhq5HnqemU4ypQFNaEvMczzEEwEdubrWu2%0A+FtrV3J3nutZXeOYQP6e9oMyUFU1CZGidMirV6/w9PQEYCgvnSJyCD8+RZ1Q%0AoO6Va7afYlMByRA8vTuDJ438TN2s2K3KloO/SQNIUJYF28lJVtYN9bxgebAC%0AwaWa9FQaJUtKBU4TQ+jc0sMDAGqbaRi3TLQTuPENwJmDp/fOPHJQLRY7Fg4A%0AcCH0Fn8fkQ7x6HFGRQi+eQwjWY8GBI2oVxgbU3aonaLAwsbQGQK/agGxlzeJ%0AxSdmsBSqOPsLLJ1B5wZ68Hy83tGaYJMNsUBNsd4TDFlJEZ1yBJzYqXdLfEdE%0Aeb0/PMaImMHEuSkZE3JPJuHYgIk5n7mUEe0MGcYw73V45Mjz5aoCS5DVcEGt%0ACxohi7A3soxRYQIiQlsLShmGLZWCSiZG4hmaKDoflLVun7kpaHVj4LmBWwMH%0AJfnTBfR4QV0bTk5idW4EBYMFYI/uSVF05ckvSShMZuhNBqT42MYkSM+b7g3X%0AYy4PH47F537grNxtlH7jujAgblxvC+hkDMjV13BDs8jnRunYiIhDi2vIYLRN%0A76LLgihRA+zX7V6Z3fc/CEPmNczOrFnCIdY7tPecawsXtAqoVnA4ZUqxjUxH%0ADjKDUrHLovUU99+v99PUp1SQJ4WH3HgcvhYxx4n3FzADlZlBrKgT26+qWj6K%0AO/yY2XLiU8aNfNTZcjRCtqEMBhNoeorFcnHMEUhj/GoFuOd7FxlRqhLIlbuF%0A+nttv/36a3z55ZcArMzM09MTfvSjH6WB9fOf/xzffPMNHuqS3wmOgNy2OIg3%0AcOVhSPlBZH4iuTZ6jiiil6KqczsqUrcilLfy3T65hUKpZkLkXJ9RURG1aQ19%0A3bBdtmTxlU2h3Xgc5HRbdyCFyQPVXHvFo1WqUw5Y7IE5BoJaxA1UO2YOL9dG%0AJmMvOSJSUTVjOkKqIjci1y8Y+DNiwz6b7CiRB1trlhZ8imf0+XLMc9vl5ns/%0A5YDQmh0hmK4x596x6zpJYvTCK58NQxuvgRCKv5frr91s3wXr8bvMxeN8Pkb3%0Af9frf+i+8+9X977lMLpx7H0OpN3ce1+HlOwF6/5aJDq82l2Brok+YGWsve8d%0AHXk52qERRa8ZwsvUvzlfddj1CoRDKVj0/Tt90lmjfkU66eJEAKfQWUNnEZ0Q%0ATAD1YbhTj3xXGagjNVtijtAONFPow5Ybrl0Hl0bv9t3D2g+Ew3zsY9sPykAF%0AhmEaLYxTAEmW9D/+D/89AODf/s//C169eoValvxb5Ypf/epX+MlPfjKu1QFi%0ARUmDtphgn+KV56XaS7o0tFAsST2o0rC6wH7gB/S1jY3SNWxmBgUJCpvLn5lx%0AOpkhez7bzzUiXCLgQpBtS0hRFxkRyfDIRhSNFFQnA4soFx4DHgaqqTAwM1Bh%0AJXbCS+sLbDnVZIol0WGk2sXTcE9IdM+YUfavsC+h3LgEJcrQuJK/STfHgNIU%0ATSwQUVQtWLz/JzCKIA3wpkB7egada072VQWyPUNpAdEpn7tJ3ym+nkq+J12J%0AfzIEgMGYNA1SUbUF6ecU95BZzTqHgTNDlXZCdWvmbQ7olCoB4ozDQaxVCqie%0AgNZynq4QbIWBU4WWYNC1+bJ5H9rawaeCEnV2p/dDkyJIraM9X3B594j2zoim%0Aymq1Xk9P9i6qKM5rQ10bFnW25EY4lQV4OONpDY9kx6aUShIXY10kDA9ZVye1%0A4GHgs5dZsvIsY2OcvXTkRq4SrlmkpyhaeNr3DH0d67qm4K5LQd82tNawXZy2%0ASdWYpLVnOQXt7phKEiubG1RK1usV09U8uhPODrhjgq82obkVuBI2EX+IdJMb%0Ai6+VsqDWmjLjcrlAX50g2tAdabH1luyBWXMQ5HOar2CLOq1XZsLDRJqm2nOt%0Ax4YzqkYEeYIb0jyM1roQTifrK3u0t7WGtjY0HUyEHUYwtzaXZfjY5mV6QlHn%0ADmGGcB0ORie8IwaKIwtoa1BtINFEYiTT+r197+3h4SHn0uVyAYjwf/67f7dz%0AFL969co86iETeketQ17fUlYVk7I2KzGHCKq6gZSe+KnE2C0DNRozQ/tA3YSi%0Au4O2EwG1XCnrR4X0GImdn+NKcRXdnRvM6NGkA1trg6SQBylQ7OEayu7kfMrr%0AT8/DTkUXx5p0UK2otZjBBmATdxlpOFYLttXuX6IItoiTFlF6+gshlW7tY1/v%0AbSA9JGCcl3UaP1OApesENxyoNgDgUkCkXms89hEFr2yG3+vP836lFNRaM83E%0AokuSgqpPMjAZiG+8p+Js4O8jCLrl6JqjgTMRVKn79zrXnR1fRpJ1TRe8Oi/k%0A+Me0YzrD0QCY567KtTRWzIiD8VzMRijq3TYjaVoXRITme2Qei9rX87NMqRrR%0A3yx9dEAz6EG/P7bjOrxlUM9RvJlQ7KZROfxR0Caop7MxV4ujJHtHpQrxtKft%0AsgHsPNPTOBDRiOzDnBULFVsfoUf4e48nLn6syzb0eCYQE6invwoCRSVGcaJK%0AbvZspRQsiHqm5sIvXLPvgDtKiFGCeJDIUA7bpIMJDHk3p2bdmH+ttTRsq/dd%0AtpbkbiKCbV1RqQ593u0E6aMU3qek39x38Xu7t3u7t3u7t3u7t3u7t3u7t3v7%0AZ9F+cBHUT2k//5Of4f/9f/4/PD//Bj//2Z8AAN5+8xZv3rzZFei+hjz4BQIC%0AAIfTOQh4n+DPGaEDgG1dQR2gNmqsqudzUQkPErwg/eQfcO9LeFtUFUoFYM6o%0AUHpG6bpw89zGsfCsDpKkq3MOEIf4297TdE02oQdP2k1ohv0y7tc8Sovw1JjX%0AZobAyhRRi/4TEbQW6INFBUnO5uVuGzYfr7Wbt55ay0i4KqOIInLgSGAlZUSG%0Ap9dSQsEKLBPEF3CITjhp/Vkiyppe/YOLpwSkN5p4XdwpYhsQpagdx2Sw5U0l%0Aj4lDhhSzV9HykhIG3gWqHYQCsOcvUoEuZZfzDFGQw3vLxcfi0lC64LMnu+EZ%0AhKUBpSHhz8AFrRRs2iERcbwA+gC0sz9PZXC1OR6gsRrz0+FS0TxV8MqLefSS%0A8XSMYPXlDCkbkRbZwU/sVu4tjQhgsShoXcoOKWGkWDQS9YuiyVTuQO2mhFFH%0A1m5/DQWyvsqA6niEY16bES3WnPNeL09DpvgzzznJS4UEXMiPSSWLQPGWXm0o%0AJVTvhhSITgEgFC89ZH8xgjjLEY9xDkRGvFcrOWG1eSPSW7BUoFZAPPrLTjhV%0AGjLSIqooIqhOwNW3wEthj8TIcfOfTnoWc603wkrNIvFRDgkWHeVIFgbAC6P3%0AArCOfPA7SdL30k6nU6I6Ys4/Pz/vzlkcBRTtfRCuzGEih6nNUL1AG9BA1Bxb%0AkIV0lYk05GU47y242REafPV76zvYXfy+j5DqldzKJ3lPBCsjtlm/u3g+3shB%0AVbUSY1Q46zmVOL8AK7mO4P87wh15Ku5YFRkljIiMwlJBRpFqgTY1trJAkhTT%0AfYw/w09jRhDNhdATh/lFRNW7dpgD11FIof3hBIbReB4uBaVW1GXJ1Je4tk61%0ArEVl9y5S95iPeeRqjnKZbB4lujJNifakcjEnd/1X3eUSi8+H6yf9cBP8bpGi%0AD0Emd7raDQQDYPudSd8RVY+UubiGepQ67+ZjdYxo3oIKz4i7W1Hp7wopfnEN%0AH9Y4BSJSX35DgYqQteM5SJGeV8gmiRAoKGijxpr9YL4ahxK6fB+l70Ili7ll%0AGrnLgpj/TOggKEti0IkIhXXKb3Vd9qi6+4c6q34InXN8N28OAB1QDsi+2yfo%0Ahl6Y5r06oZVkOSlYPm7rQAtuGHvWXY6rzyqZUSR/qDmoH99sUB8f3+J0XiCt%0AQR0q1/qKpZ4ztwMAFN0gmO+RElbLTHfbErmpECQxgJEpoRC4BgzYBL0p1C4Y%0AmXGpK8CM3m1zFzU4XZ8URSMiGvdTeC1Ri8HbMXUWtwmmtIMsISAP4xrzGNmv%0A41h8L+BzTWWQDdkN8wpxbq11GCTT3xS2eQBmgJmuyWZ4+6MpE2SCM0DVcjN1%0AXL+pJW2Tw6C5MJbWoZdHdGeOXJ9W9C5glWQnZGaUuR6sqlt+Uw6Nw1ZYDWpp%0AY2T/yjRGLAZ/mZmVCTDo5zQ2RAGNdLiRNBMQfo7ZSjaXUsGCGoQTmrXp1JlL%0ARWR2K4DWNTP6BIA0QKQAZH1nnFFUsdQySDfWDlk30HMDueDlxxWldbzeTASc%0AiFHhucD+OK11bO+esUpDd+gXnQh0YuiDd/ShQM4L5FQgPmeEDc7DE0yElLKe%0A5UxuMi+5YEe8UjZCj9K9E6PLmO8GRZvyGZnNOD0P6KxsRjDEXMY7E6s7FsXh%0ABbbu6NgPe4iEmcffVTWNu1yL8TwTy3SOA8EE+JRDB5icCCbwUivWvgJ9wMfF%0Acz5ExDYF2L5AIChr1hi2FLe5IDnyeXI2u0yimMD+QMSK5eROoMqoTvYWtRGZ%0AGaUSSiGsTtRV2AjOeilZK04AW4MO5V9bB5HsrGhW65Qp2ZFHTg4jG046IkIv%0AHd3vR0TgWmBrKGr4GkSJdILO3VCC7u3T27quVgMaBvE67i0AsLkMfl8uWLQ5%0AdzBXx+Qbio/H7+72H18HcU78PkN8578f+3OE5s58DUR71vT4afD+oVjSwYh+%0AHyRTJjIYcxVFjqfnLZKt/2DCVSd/lAntqEy5H0nmm1s+bhiVYWBBdTKwDDY/%0Aw3KZDK6r7ohUUUsnKCXXItrk4Moa75rMovl3hSmcYZi6XCPZ1y59CXY615CE%0AdX3kudUCPS3A+TTBwBVdzDGb8Fp3akVaSDr5MWQeETmJ3sQIDkqnabSjChjX%0AVJ2qKoB2e3reSzHJeRq/xznvc9wc+vFJ5trHGHeTDjRDlKOvHWO+748PHcWq%0Axc+BCaCUWybE3jF0Da213Sjm5ejitdPn5ce5fuajcyrubW2//8QanntVawU6%0AYVt7Er5ta4e2wT1BbARcRIMcczbkZ1LQvm67vuT69MYua4SH85iZ0QCwFmxe%0AQUKZwMqT0ed7OlHqMTmPiVK2WH+ndQokAWS01rvB7lmMfQlA93tJmTRPtnul%0AXduNbFSbpIFKoqjMua6iX/PPT21/kAZqdebAf//3f4d/9a/+O/z4j3+KX/7i%0AV/a3WnF5foeHhwdgZrrkqezMtAjTs0EmOMvsTCM3GifBZF40AnsYQJkg2l2V%0A8gkmgkvbgMIZyVMCuNZBplIrTgCYy4gAwgkirjzFOLCV0dho7KQ8bwgXvSHX%0ABhV8n5ZuLGYAaWgbY+60Afl9BnOZCfAsa6ICagQUBZVZUjBEe0YFRQTFmQLT%0Aoyx2XQ8SgngBTgvkjWJzZXZdCb111CaI3XIpBUupwxPlBA6CEUtWTBHNSXEh%0Af3cZTT0I78y6nQyuUJIKlfSQF64QSBoQQuLEd8NDX2P+MA+6d5qETig3YoY+%0AUoHv0GZjGFFjlAIuFYuQFZgG0J4v0G+fQW8fcXpngne5bDg1xZsst2MsdmBG%0A94Gu7kw4C+H5W4uaLFVxWgh4cIPhzYIqhIUqStBClBWAWumfacwKzEjlw8TL%0AEjz+4HNeEBFZGRLSiZ5ck0EbGF5CY9sNRYbApdiaqp4L2YxooEz0FUZcMPJZ%0A2dl6O2HkpE/vKtmmM1KAnLtFh6Mq3tqu6LwfY//OvIZHeQabW2GQxky123pp%0Am3D6qABseX0yLXfJ85HFtYl1t/ZtjQ8CNmK20k2OUqiVUc4VtXKOs6FA7Hrq%0A+e4QBqiCqUM9ygkWUOUdI3BRc+cNeadeSJyQs9zXUswHgaCpoOhw3IQyYEzI%0A/s7KAu3N3puPwT1++v21WakKYzXY9L999w7Pj48eZRrfeck43JU0C2MwojST%0A0tcnbZKnNaWe06UTa/1LBuqcjxr3PkZV4+9HY3Q2SN2rtFNIocPBCLzfCJn3%0AT4tEMfpEmgax748Iqu19XRU99i51R6VyEiuFAZYEYoATDI4yMAwy52+XsSeF%0A/Jk6b85bmYwdc2KBJKE+QpJjmA4x8fIh6fAbY5Nq0sFY8ZcB8K74FTokS+IA%0AQAsG+11up79nFfTgyYCi7MqvXd/vGMUGRqRpfmMRPT1Gped32D1McTQoaZ5H%0AfvwYK0qZf7TXblzvFuPurfZSFPHWsQf3G9L0PJgMw2BGFzHZGyZc9/V0zEFl%0A/jAVlDmFryXyLYTDrejqrXaLCfYYNTXncUxU/zHtZa4QJ4N/4QU9mWj9PgQz%0At4J0rDAaNctTTf4GHqUMvcX4ltl4BXZzyww+RxDScFgZoNB5MACIEIpqbmrK%0Aku8sR8Edvvls0Q+l4VSKUwWZb6ouF1QIWVmkWERY+7QOeDNOltibezd2764p%0AnwlWIo9QrjhEQGO8BB/3jmPM7u3e7u3e7u3e7u3e7u3e7u3e7u3e/qu3P8gI%0Aart8CwD4b/7FT/D8+A4PywltMxhSIUIhoBInGy8F5C2jV+abMKdGRMLM4aKY%0APKsaUDpND02w186e4naA8xm0BUAXbHDGVGawSHpNKlvkABjeNnIn9XwtVkDR%0AobovQUMkyZiXnszZiwiAWaFzpFWG5+nKGzV7Bgvbc86MbV4+ZXzP/pdRL1VD%0AEIjCEb4QJXQVdOjOe2xFjzvQAk5kbL/hlSmL5e/KqzO21SJ7q+frUOsofYxN%0AAWPxaU4wD6EUzVJEq46abavPhyycPsG4KGAd3gcWrzvlr98eyD3ARCD3LHKt%0A5imbYDHSDaQbHqWN1NjbKuf7BwB2b/Gov0ZQ7RmBZIXVxWwC2vx+W4dWxtIE%0A7dmipf3tM/q3b7G8fcbp2ebbZw04K/A6PKCFIc7aRxT504RSGCcl0CXKKAFL%0ABS4tZj6DWcHLGKuLj6eV8Bnv37zMe+/xXBjcgmIO053OiRzUGR44U/p7FRib%0AN+EtJADFIn5zhKbHuk6sCq4bWa7KXIgbB7Zeg9XagtSDM3f2+h096bN/O45F%0Ake8tIgKtoZ4rgA7qnsdZK7RW6LJkn4kEa99Hrrp7VtNbyYrGikKaOaLBcKvQ%0A4QVjF6jAAAAgAElEQVQuBt+lB5/vC4NOBXMhVIVgI1sLWTiGGFQIXQiNI7/w%0AOqVBet8VuBexnJqORBYBVAG0fF8GfyQoDZZiKuyll8ieCQCYjNFTJD3mH5/l%0Acm/va7UORsZt2zIf9Re/+EWe80c//enuOx+K6HyoCe2RCB1DTvRupb7mCCq8%0AZrlODNfqjOvHNXsrghqRQQAZKVVg5DP7scBRkM/LWXZFO+7PANALMl6p03+A%0AR1EChZH3q+DagdIH2khMzhSHqc734wniWyw3JjEiRAQWg6fWuV+E3O+gBpen%0AoigJZbT1bkgY/0pR05N0oCMgxlCvc36+mD6Vy5psT+2EzJ/niKBO0WDTr6Yc%0AdCZsTFhp1Dce28mNsZ9QXgGnjDhulOib4casEWWbmtrz8rhowntnPSrTE+Jr%0Afs8Z1mt8G6Ov8sJauLU3RHT8Y9rxe+NRbqxDNTQn0bhBPM8sMwM9lqgeVUuH%0AwhivGc66azQhjuLfMSJ9C8nw4Uf95FYO95UJ0cQe+STXBVtr2NYVl21U4YDr%0AqIkGUkavoXN4dJmM16IQpdxiONpEJFGEhpYfJRqZrBSNiEKCoRcKpoKGgejU%0AoiDhrFskHWl73HoDA2sQv3DWRQ89aq5sod10g1yxHllWnsrfcKA/Rh4piZWz%0AChwEY6Rp5VrBmF+pR3xklBz4AzVQ49X8m3/9F/jbv/1b/Pa3X+PzH70BAHzz%0A9bf40Y8+x7ZdUOp4/F3JBXJxM/GPc7HNrpJilLgmBMW9TlAcogLuOQtR9Yi3%0AH7UqoxbpxpsZHm5dKeugo6dp4sz/AAA9ISjR0ggN+J5wCubciGXUIYvNhZmu%0AhGlAYnNk+Xpy2bnqJS/8GO2GD10VZyfFiELHAkGDYmuS8Fp2qJbqKOmiKmAC%0A1KGn4rVA+wNje/RjtYClWh5lNyWKu6Cy4sQBkTbFozOjcTwnozlkVJ3MpRMZ%0Alr4UcBiMrOB22BjJnz3GzPNuuJQ0Kuv5ZEZDzLWlAs1KFfXJcNLCKLXs85q8%0A3lZsBMyM7hlN8Z6LeC6m5wGU1qG9oD89oz1a2Yf27hF4vKBeNjy4XfFGCa+l%0AgJZ4PgafKrZScpwVVj6Au+KNKy5nFZy3jtUxl40apAr4jFQ22sPkxJkahVD1%0AIQwFb+Ti4up7Ydzvcqpp/5PsYlYrNeYRGfFIcaIkAGiNUcHgzhNc2I3RqCum%0A4hkydLW5UR9CnKCp8AZkJcg0El6rUy5YHAtBzbQzupRpZ7AWQSrdACDSXDFv%0A+YxHmH+OD0KGAeK1TFtRM9YBoEZ/OXHMvDBkKQndlsrgpUAY6BT3G9Z86+Hc%0As9IWQrqrs2i506EMhGNHp43elesJPm05NQWJn3YliSb4XidPmdCScC0mc3YZ%0AodgYk3v73ZuI7EiRvvzySzw+Pqac+qOf/hR/8zd/c7UHAdfvQHXMEYVDbkN5%0AgSsuak6Tq+8eoLs9IfAYudmHkg7HPNSjYhyQwtloibyunSFTipfA8s8BD3yh%0AzMxRce+TMZMyLowpV3RFgWUxeH333K6yKKjnjgrW2FeiFrcbpX67IlZvmWVS%0A/tXHusuo+8lWaoLdIWbl64o5ajn4G+CK6pRLKuzdlnRmE9h0CR0ykJShda+k%0AIvYxDv6JApTJ6Uee1wmknJJajIthNsgnQ5Nuqud+Tr6PoRQf00top0dN3wd2%0Ac/mWLDn6NRXAslcN9jXtgYRkTmjMicRm8nP7fKmfAIXc9WWay0dDcMHIsR4G%0AjKVbUOgz8D0Jw2gVAjZPS6H5+4eSObfyWG/17yUHw8c+8YegwNHPOYcY0/UD%0Awj/nj/Ztw/PTisvzM7qnR0nvkDa4JyobQZAFoexqpbB5dGgiAFXT35kmuH0X%0A0w1m+dMFXAQcoizKM5ImqWpXgCsgfaxNFdNR+jznaE/mFvewNPVwfslOVrMT%0AwZo487FyvYZ07M29tbyWfc/kHOsY4wKX35jOi7X4HUkL/yAN1OoRoP/9f/tf%0A8bM/+Zd4fn7Gq5PlpTIJai14fn7ODSFyq4bH31/ahCsnL0JL0+Brw2SqDg+F%0A9imC5jLwmARPxBBpufG2jQBZIXXauAqD60iOVs/H2gnWabJjd/35ea4nx1w3%0AMQxUmiKofbququbmpkKZAzvnAZjxMRTlgiGgoz8nXtAx6mWKGBvjzPClquik%0AKDryWcmjkljc+7osoFrRajOlGoAuFUVtwdHqtV67ooomAQ5ULRQe14OTRcQm%0ArqOv7AZq5AaQGMPuTrlxoT5UCOR4R64Wn89YMHKqau94apsZqdMG1kJpOQhe%0A1VGztZA5OkYNV48sSU/hRV1ATfH8/BarR1Dl+YLaOk5gvPHrvol8wcg7qGdg%0AqSgPD6PuqgpwaShbwymkbBMsXXBxx8ozMfppAz/0dK7c2mhy3HA9V49tFoQx%0AHuQKRv5uA5DnKBRNNiiFSPP8j6XgpGe/MKHVCm4jAmCRmKGSqJLniSr6FBWw%0AGptIpTS/QTSRddg9woejeeYg3FpFoGy55eEgW5bFIu0RrS+M1jZoa1CPWG3r%0AivVywbauEB976Qrl4hM3nD7w+40mADYSLHF9JxnS6UQ9FasrfHLioWLkSyjI%0AmshBzmKKTzgC2DY9mgxs+NrV/fqfW3pZ59NSpgX6xBVgzDmJCojl7Qxkgfr7%0A9zAT7gbq99Vev36Nt2/fArB3+M033+zk/uM//iN+8pOfJKlItJdyUD+16Y19%0ALgzR6EeRsR8dc1Bv5bm9z0BlZvRwNE41IG3v92v4WMz1LHe5jn7eLt8yZJez%0A949rsyvOPCIt/rmUAq5j3VQ4s6qjwQCTKxFkLeTkRNgbzySKVRUz9UOBYgu2%0A9m4kZqQU9qPlphkDYG5JnYwki3f8FmZizcAVqEILErERxgBP0V9yhvKowQ4m%0AUKkW0XJCvno6gc8n0GmBaMsb5LvR0GGujSRFOAr2ynrH2OcNcXHdbjlaaJJv%0AN00jImcwDeFvzklz1B/2vsMFggNjZxTjE1Ags0Ey9T8NkWl+F7IbzfJaMJxH%0AcaXmte0D2XaRPurdRzUKZZx1AaB7BMLV/q+ATk4n5SvHQOqr2vAx7UMGanKH%0AhIMCNsaxL6o7TGhai5tYnfFt28YeK6GDhTe0mp4zFQjPNa1IA5X9pnPQBnBH%0AW5CTuQyrGESYRRSd437W9+r7dk+EkqER5gljY0sgYswhpVm22XlmRM+6lE+J%0AQcKm5jKZ9ffee/LrAI4UJcJCnPpoDae+jjENWcdUrmTlx7Q/SAO1+ST/q7/6%0AK/z1X/81llLw9re/BQC8evUKlRnLUqcB2xt0NsaUkZmXGrGiiCahXTTGMFrS%0ASFTG7GMmMtDIrNyqTqQIzCgb4+HhnEy45B6sebOM9hIxgH3vekLMxwLisMcq%0AjusJjaT0gO61aXNeSjHhNkVyNDb+uAbGYhjGgD1P07EYShi/u+cwpToU+nIy%0AA1XKhj4pAaVWVLHFAwAM91jFZm3YxyTFimuDzOjmxa8PE17Mg33RLrNXgOL5%0AZuOLiVCmkiF1WUAhUACQdLSN0QtPRbPVyuVM9mkQOu0IJtTnVswpv6nABBtg%0AjhTtgsvTE/rFWeBaRwHhRIRTWE9mbWeRZSwFpbxGeXgAuTOniKDxioVW0KNF%0AUbjDCDfcdddrB12cJXh2+ByM7fQeTwpiCE+azrHP117YyQS8uXETRYkmjy6w%0AEVQxM9j7BRDKVoDH8R4LTGjrBO+OSTyXTFCCR/EDgSBXBd6JDO6Syq4rSOG9%0ABWCwdaelTyFeq0Epff5ZOZkG6owouR1KVSGaGP9eFvSz57v4/OOxVIyNUHko%0ApLWAKlt5CVigQxhQdGwIVkxXf9TWll/t6FOBHuILNM3XmM4Cc3bxpJh11Z2M%0A3F1zNlAggAxFWTHgZwN1cTdQv48Wxilge+fj4yMA4I/+6I8AAL/+9a/fO9bH%0Av82KbCiJA9Jta0IIw3BBvPP9nnE0NF86NhvTLxmsswNX3Gi5pUTdihTNhu3x%0AnPg8l9gIaGs8c6HiSAI25m6YURAkahHtsjIzlloTjGFMlEgEH1JXlCXlTe6l%0AMjmZbdOa0AzmKAYY5CgJYk1FV1z4FBAMCipTaT03PpLBxRTgncOXJ+frcRxi%0A3P15aq1gdzqXZUE92T+5jPlAbuwGag0TCmN+B3MENZ47jFQAWHBbThx0fwBe%0A3uhw/fdULMnGejuL5H3G56dKruNcPM7BOeo52KTHjTTm2iR9t2bu84CBr62h%0Ai6VjcUT1mbE4yu9WgGT+/SUn0c6xE5bSd3z24++qozSLwNF5tP/urPeHzraX%0AEX6O/+20nAB69hJwYxxKKUagGuRnYulGsw4cSI9wRKmnKqBI6qNQYwy2j2Oe%0AMY2gSqCRvo8WOnnB9ZycKxJE+tpMFFeJUbgk2RgToZaCgrIzUEspAJUXZeT7%0A2neLu97bvd3bvd3bvd3bvd3bvd3bvd3bvX3P7Q8ygvoj9y6cRbB+/YQvvvgX%0AeLdaLGJ9J3hqivPyGcijo1QbuDRQibwqysLw4UhZtZsHoBaoe5C21tCIQZUy%0At6KrolHBc3qsGN0LXocnTQX47FFw5opgDNLmXpvwrPYFy1pQtKAuozahckeX%0Ahq5ePN1D6JtcUL0Phc2rFbBPkXVEYJL0x8Bz5rlxjw5pRrF0m6ImHQPa6JBT%0AC9n786yrh/wnL4nDdrt7e0UIazybD+rSGrA1LBMRUCkF2t3T5CEqq70I1Mip%0Abc+gTnhbGvC5Q6lxxuXbR+ja8KoOeu7L1pMKnaRDuYNOC04+DstSsUGwqeIz%0APNgDtYaLdvsXhDLkyekeOTwBKOEJ88jX81LwXBnvzgR+bdd/9bpDa8HqsKV3%0AQni7Kh4vDew5r6+64s0mOMmGs0+SyBXZFoNnAsCFNnyOU+ZZtdYgqjjRKecr%0Af0ugby/4vJ3Qvbp5vyiwGUnN6i+tEYAC/MhLsKAWoACNFRcPOD5RxVoUWAhi%0ApZlRL4p6EdTun9894fy84vz2gofPvCbtcsbp9SvowxleZhVrIScnauieI2xk%0AZQTKpFSLNG7c8TjBnws/eLQy5o/P3R10gbDQeYL2GDx7U0Xz8etF0ZlAD4ME%0AQQUgEdTFYSqi2NYOaYIFI9pTyAg3AlDRgYxyvOOARBu6IeF8qhgM8t73hcBF%0AsSyKV2cbnM8eKh5OjMXXNFrDyoTWGi4O8X1uDc8QdCZkNRcmaI9Ibx/HiBAV%0AZjcQVgjO9JClr/pqhEhcRhS3oAJaUGDRcxI1IjBlVP8eaU9kweqoC/UixiSK%0AJVAJdcGlNfQe8D0GmKCFPFJjNPoRedGU188GrY5339y7v6rdB0BfCQ+vH0Bo%0AVrsaHpTRjpOMHNRbZQju7Xdrq0c1iQhff/11Hn84nQyKHhGZHZon5pe9q6cJ%0AssoZvfCogyq0WYGzMkN1e895Y1BEg5+KR/sua7cUkykv1Qg8dFe0PlAmc0RL%0A/3/23m1JluPKElt7u0dkVtUBQAJkm7FB4/TITLJ5GTN93YxMpqeRfkN61Meo%0A50myflI3+yI22wxNguQBzqnMCPe99bAv7pFVBwRIihrDpNPAOpWVGenh4Zd9%0AWWttIpszIxmHBkM5DA66z79AMtWSsL7R7AxjJSyxpjy79DUt+a6qjEULTg42%0AFC3gLth6x9fvfP2LoEnDzjt2cl2EqgmXuxavB66W+Vi884sCZRdDs+watwNi%0ANkHC4Oc2K2mVWgZasPs5kKJCalz6QuSloOyvnBml8Ry7StYu5sJoTChySooU%0Ao0KrcUmjhMwFpjFRn9y2ESsbQ930HwCgdoV8dcH1/Y5gaVyvVzAzHp/OqIuN%0Aw369Wg301E6w+dAmznwgWyKLCgDbDMmFnUcM8UTv2D/Y67x331OvsDJ8MuFI%0AFIRSx2cCWeVSAjbugdYSzbUSHGIba87XAOByq773e1pkC/Oepsxl/Hzn9z/P%0AXCI716iLUdkALNtm0Fa3Ueq+o/tZFPSlpVa0s5i+htfPbmwl2rK+rUPLTzyK%0AuzEFOgfY/OzfyGCu9QYVNO8ls8hUz7eFnTAhBIzECYDwbh+weUBRY4x9LVVH%0AIQBW23MhRWXCHnBaF7RMzaR+wSfcAAhK0FwgEPHya9EfUqAKmMYsUeqgvUHc%0A/iF0CAkaZPDIl4paCTuA3c/PTQQ7EbbFSyoC1r+mWTKvwMrNQTY8hO9CSO51%0AjBerYtcyxk3EUH+TWBQLRtkp3zNP3G3PCwoijAK0F0Vz25Yq4TfbBY+Pjzg5%0AHU86sFbCR4+POT+vlyMd5Jva99JBbT4h2vYOH338Br/61a/wg0/+AgDw9Mkj%0AnrcL3l8veFptg3Pg2gGGo2qHTe5fUYtLh0M3twPUR0cqXJRQMVQmAaQC2IHM%0AfHO9cPCu1yvEJ1ylxSmUNOoukcMYpuvd/izO0gqnFJiBL2NDnPuQCr1iG3aZ%0ANr0QKAgo7QzHjXvMulmTwRg1SwNaNEOuJDeml8Wauxv+AY2Ivy+Yim7Ty/pl%0ABjPFEAUoMAEOV8wFrNbaxmwGsz/WvRA2IeyEFIVS85SmOWKKbYUIcGe3lIJa%0AC+CQTQCQwgafXB2+KQySBt550r7SHKtBerd+9sIJ7ehunM18XXKHaOZqKZw7%0AMsNqiAAd7ARiM0B6c8OkEWTf0VszuDEALcZp4FJeKK8l31AInQTUBXWqLD8g%0Ad9ktHGfdODRy/k3z+NuAQOJAiuDLzAlTJrAc13UpBQTGcqaDk992JIdclNyw%0AZEgIT4GhMCGlYIuwMlRNoKymg+3wsBAMwYDCCo39gQqZket8T60FuhBciNko%0ABr2jtZb97L0DPWpAhtFBoAPb1CFl0+CpG6LSFfHUjD9nwYB4kCICkjEuto3d%0AUgmONIW5HZwSFBD1b4TyBOSbJi1CcshnHvIMV5We+IBMrtCKIejinLsuDdqG%0ASM69/fHt0x/9CF/+6lcAgOY8088//xy/+MUvAABffPEF/u7v/g6f/fCHr0IM%0ABxzS983p2oSj0QkgIf8voLIyNhKS8V9cU/RYF3CmwuT+EPWDcbMvzuewKvBi%0A3h+b6oCSD+ikGXgznDfOpJWGGBA1c6BaLryrCdx1xebwaVUTp2vNhNFirFAM%0AonmAmOqAbQZWr5SSez/1cNqP8GcLAB/vSzBx9IBUSo+3McwZZTpyCLsONXBx%0AOGLAHgEAhSdNB3tpAdBe6VOhaW/edkBMuOnSbO5t22awQYcDA8DetiOEtHUY%0A3XXi+roYiLY+zdNiQVH/vasCZBDpMaav73fzXJvbARUZP2/HmW7gk/HZuIfv%0AAIH8rm3myGbrgta7CeHE/q+wsY99dNvRt82gnmH3lYLtegEvC/jBgvt8Prmt%0APL4vHJP4xnk88uxX3JoHf3Kaxu+Dlm7bhn03HmqMD7NxogsPvYgLWaD2pU00%0AgaRVbe3KsPuhehx3ICt+jEAx2Zr+hq4y7PkoDaGweQ+IdR08Y6HbuXikUQ0K%0ATuyn5H0d+zMvJiLL4YyGLV0JvAyo8/nhhIfHMx7Wc15/LSseTqeDrfFt2/fS%0AQZ1vn0rB05s32DwacX33Do0UdVnG4COw0vYZZgapOZqxSGo1bek+TTJ733HC%0AGUdscBe5EFRsQgUlv5NOB1lEMW1qz84bdcV2uUBh0alS2biCxJDJQb3luQyy%0Ac0RzKPsWLcV39Ghyqnp5kOmQJUI6SQBSIXV26MkP7SDVD7x9XhhN2oGPEIWf%0ARyTdjWePhs3GC038z+jnqZwzIqbFFP/K4VoACiVPlcjUcnstGfVplbEVyyiW%0A5lmnrriKotM0Dt1KwSw1Mt5iDvpkPFdiND+I43B+rgReR4SRpWCRjr7taOSR%0AND8IepcUrlCybH3nodQmBPRtzv7Jq/yOGNuDOi5gDnaegTbOkQnrahHEbd/R%0Ar9XHxgyIMqnYka+J6NPu/D9V8RSzFzLXG06yvgzrFJBteqk4q687qOpBnd9z%0AXh2irVGGwp8RAFCxiOnyWECOqDAxH4Hu4diKhbQJtgdkIyhpZvUzMk6Ehzx/%0AjKs6ik9FBF3zHrUQaCkop2U4qGvBXmlSNlKU/vrNRtAFAFT0xUEWYgm3r6lI%0ArmFGPItxyBILtCmarwEuhFoIUwoYdgSbA5kiajEQSsPQw9FRiQN15uZbN+1z%0AoYpObIZvGjREUGZU5xJ7l12XRXNvUZXk84Rxq3cH9U/SwjkFgI8//hjX6xW/%0A+MUv8CMvLfP27Vv85Cc/scxWPLfJUb0NloYS9C1HLD/nQbR8nSgDyICfCZNq%0A7/x9qsNp9RdsisVnJ4EzAHnG0I2xSYyD2mtce2gN2P7WZQRy12qBrWXKrEaG%0AsnRA9sheNux7x5aidh2yN2hXPD8/++cAlShvMtkaQoAQeh12y2ENI4Jfs4Nt%0AVxAMRePmgeEMkDKlbTIbvKx27tPkyfZuZdkwPWPJwD0ssEeMWkoG6bkw1H+f%0AneKCca5EOY4GQEO8qXX0UnAF8F5ckb41M+i7TqrHZtvJEln3hlorlmXJILoF%0ADg8uBLSyZ95zN0RXE2msOR+GjZSfjH1t2mpFj4GPDOC+8hphctIUNpZEY6Lq%0AMbP7bdvMvbx9PRozm10GjISJoxR02yGOkmCxhIBsQ2hRr1f/TJyVjI2B5eE8%0AsrelWPA7RDhpBDtec8ozeDT9/Zv6/13bPI63iY9b2z0qcmBa6x5uHQg/0CiR%0A5Nf28A90EvuEKLQ1s+1CfbcLWCYus/evYpRaI4GJE84q5R5kPpTkY3ZRqzAG%0AfL9lxp5rkXztYzitGmsh9hULovE8Hp7cIAy7pfsAaqAY2VEUhbJsHS8VD7Xi%0A6fER5/M5x6uUirWs6J6Nb+3bu53fSwc1Skacz2/wz7/8Jf7tv/13+PWvTezh%0A/eU9Hj/6COeHFc0lSJTYayaGBLpnSGzm2TWLC7r0KUtElikAhvFcQBCSkdkQ%0AM8JENNPlAZMFcKj3xnQkVPfuGRgZWZJKDOWR8VG1NJHlho6bWnyH+AZYps2L%0A5k12arY+NXdT0nxxvAduwx+8D7EFGgaiL/J4FiDLON4KWYRjneRrZrR9N9GT%0A2cjk2cgZcufFHU2tBCzFFlx85UjNAbBsqRTGXjkht1tlbAuhAWihltaBvZtB%0AExCxQsBCIVYBaGFEqZ5Z8VhcpS0yOc9cUQkpaKNkkeU6Rc0WIqALqPXczDpr%0ALvy5ict9x7gr81BEjTH1Z5iS8UA6ajFHsiTI6cHGphhs89Ib9s2gurLv0K6o%0Ae8fim4spz41n2AloXCBTvdEQrImiODZnFJrqrMfgR5whTOxZu7Gu7MMxGfMF%0AL1ejh9dNoCCeBdBUTEgnlJg9y6Hs88VvoICREhzdoGEqihLlWNxY0zk96ZAk%0AEcVJYs7TQY1RgDR4Am5GtYJXgp4q4BDfthA6a6rkKoAflAXVDV4A6MsCLBbw%0AySAWKaTPDueYA3mYhYS8jvJE40AdiAolgaJg91oJ9jg5S27Y59jKaClbaSO4%0AMRl9mlTAeWwhOV6YDjwlhWGxjtmqIaRme8FcYsI+yKhsGanEA4iVrpIJ4vsn%0ADr7/V9vWdcXj4yMA4Le//S2YGZ9++il+85vfALAM6meffZbGEIBELYQBBgxH%0AjtPosh+zsTSSVpqOBeAOW1zbA18sUxky+HdPzig0AmdjvVgG8HiO0XRteH/V%0As0Rzrc/Zf0A3hNCylKGoToRK1WguYcD7OsD7a8Ij27ahbVsaa9o7tJlBmtl/%0AGtDRmMjCFVwJUij3EoYFcaYj1hzLwsPY92soDxTHfH4CIxsDjDU74zL6vKeK%0ATNQg/15MWRt2FAQjy0BFJnZ2TkOUJ0UHu5pyahco+9h4gIMVuIqJ9KWDKgNq%0AqgBAilLMmaq1um3PqcQ+i3MFHUs8DZrBflUQBAVAm4MsNw5jlEuLsYsWwcj8%0AnV7PskatansPjfM6s5vI2uzfpX2TU5uBawRyZfocXAlbBOxzsF2uZutebUzL%0AdQO1BnQ5QIkXBhYuqF6/ropCFCnuBzGBs8482cjH746ft2tx7veHfv+27UPC%0AQmaj2uvLsqDVhr20LNsnqui9J7VHiIBaPTsZz4vcOR11VlUE1O3YK1Ey3ANM%0AQZnxDgC9ZeCbuaMJXPBvrLsQsprvh3kEj2ztjxI1wLAJhKZxC1rMdB3yL8my%0Af27bM41A4RXNGVjhIxHYky/FA+1cK9bTgmVlFMcsV2YXV/PBANKu+jbtpQV8%0Ab/d2b/d2b/d2b/d2b/d2b/d2b/f2/0P7XmZQQ0Tkq8tb8FLx699+ieX0EQDg%0AB49P6GSiI2WJ1A17zVGvXRmQ1T4i8lSLFe0VZFYI6M5XnaGMlo6fo0Sq4pmH%0AKcOAY3TN4DQjYiGRleSSUboaHBdGFt7dk6g9og2MEWmO31NSe+by0DHqNvN2%0AMsMmYgR6maM3gJAkvDbhlF0P1486U0BAE8nhJRNMwCGyswS17IL4X/TL4GCD%0AhwbPVEeZjLJW8FrAtYI5RJ8MAptlMqiiM2GvwLPf9lYIW2V0Nt4pAGgn9E7A%0Armie0VzRLSOYBd8U4lm0GJldBb0zpBHYxaG+FsIqHeuUeZfewWIF1QFgES+y%0APot83EDj4llgbxmJjujXDEERS0lkuQTAotrFS+YkHMwjZn11qDMBV2Jcu6J7%0AmaauADeAWscSkNNNrEZeJCBhJXOkcGazhQQdHYqakG/hbx81A5AryArZHyOf%0AAs9M3LxeaxnZeZ9nTXvC9QKGrhi83rJW4yO7wEXfdyiAHTtGDZYhHiAl4Gde%0A71SAJdKvRQ9R864B19Psa10IfFqwnGrW9e0MqDa0iHyq4oe0Dol2GK9MSsHC%0AAi0R6fT70RHJjwTvnGU3nI9gmhEGIWTJrAq4QEhRY56ScbBZeWQ9VXLfaPsE%0ADxOxKLF/1Lg3kvXeZnjv3C3HMw3OqapnWyZYlnikdk6/dCBTZjDYoTaBtEzi%0AZiT73v64FrysaMyML7/8Mn//6U9/iuv1+iK6D+BQliCyYXRLfJzen3NVMT1I%0AHf/d/h4cVCVHCegx6yl2nun0PWVCvMSZCxwzSgGJD7i4ZSDJ6wMCVGicqSlS%0A4nB9kVE/2Skv8q5BfAz79R9fP4AAACAASURBVGr/br5LdBn0lUg5kno/ZyRA%0AQ+sK5o6rjjNiIQKK2S1UrY5oCRyfPy8tZt+kFgMja3j7DQIY9zS3OdMaba4n%0AaRBfHLJq8doE60HwYGPsA2YcGdTuHMi5fqsABpVUTb45CdAhuMqGvvTDe6Of%0AD09nSFfsu4I9qxq1ycu6JDS4oRlhYcKZWoZIwSGgaemlg01k8xggnp6ZZ4N1%0AOueSD41j0+lvrArxsc9s+SFd/+3baxzwY8kUQxWR23nxzIpD3AkjKyh7A+0N%0AHDXltwbq3YSUputdSVG4YHmw95Vm6KMYlvbKrQRyAdPPFDO7ybK/dn/fpR2Q%0AgtO101aeXq8Ozy8BWwesrrAi+eu9dxPLGkvMkRrq+hCDYlLcxpvLOc12Oqmj%0AJveBitsFEDJhpqR2gd2uC1vf7GU7AoNOALi4DeYEbWT1B0pFPUPvv8Jse5OA%0AnHwJHuUWAUOQ0kIooaVyqihrRV0LFhcJ5bWg1opaORFwhoLsUJS0gcp38Dq/%0Alw5qiryA8e//+3+P/+v//L/x8ccGU3pYH3G5PGNZ65gpFaDCE8SXzXbqfYLd%0AFYedjgMuuDIqg2AckJ/Y4KCGFTfexsSZITjOPL0NEzOaHAgJiNDUZrhTfJ++%0AmPh+MMfCcIgS87HYdMCreHotrp0YdRxhUeQOrMFKx3ti0525Q3bN6eckvGRv%0AMd7OrbBEKcWgKH3ALObNqfj7GykWhwvQwihrha4FuPhrbHCTELshJggxug4u%0AzE6CRnZ4N6+/ZmtegU6gPXgt4sbEcCLC9AnuSVMTfpjbRQHtComNvgvk/QZ6%0A3lEurpi3C0oDaqecD5UtzNGV89CW7jW0YqzY1Fhn3i1PBlk2ZhAVG7fcp8zB%0A3nwgNlVT1pP50GAUFaxCqM5NKd2OsBZCQMUP1MLYS/BZNZ3kFM9w7Oss1GX9%0ABWLmMim6z8J5Hio5DO32vrwJRhAm5zdRHvgBFSc3NBcYpN9uqKBQDf8U+15A%0AZQd2TqMzNn8rsh3CRh3aCRAB9zGfK401LORQMRWwb7V0WkDnBfVcUqirc0dX%0AxT6JTIkeazbOYzav61t4b9znASLohm6o3irMYRboUCVuDIKgOVeuK6OrYhLr%0AhKLnXNu3IUakTkdIiFA33s3MA416jUOx2WvQYgSsgvOdgjpECdNPg0bJnFEZ%0AKq69d0jr6F0mmDHu7U/Q/uIv/gJffPFF/r4sC1pr+Ou//msAwOl0wu9+9zuc%0ATqd8z3zGYPo34aiDcMuXEw2uH4aj4lz6UH6f/Z44a3bFCP7OAdjZYZ0/5z9N%0AFIeOZ6oHhoFpL1GFCo9gqwJMBZXq8MG6oms3G8HVxY0OISjvjY9mnRVT2I24%0AkBJIClQnISV1iO8siAcGdYEysNGW96HMQFQfAEBcUInyTKrkwUFmsOsnlJsA%0AJhGlYjlPUfM45xOOrSYYR1QGdQdxptjvxS0RJUrahAVDJSHCgK3ZWwdV937o%0AlwApFkluBBs3VqHaA4XpDrGknVLLgp37wVkEs8HVQSl4Y9Qnzb6b2HioRJfs%0ABQMR+Y2nbcJzkwZAybcM21Czbzg0M9cp3zcHCOxXq/jwbR2y14IKH2ox3hU4%0AJh1gozBUrx16HJoYXUB7B7Wedhm6YKmEpVTUqwVgeG/GUw5eYilOsx1VLDIm%0AOnVzBNNf9vlVR/Ub4MyvNeVjACZsBru2nz+9p4hWOpUe1CoerK6l4L30DLhF%0AE5GXDqrCAiwjampQ/gzcKiCK1jooEmFF0YjRoJAM7hWjuLnNVZhtbhOF7Ief%0AreZc768oIY+9RUHSJzsQABTcNalxod5tNU3tWusjoa4rzg+2zy/nBWWtKEtJ%0AyK7xj+16obpve6vNgaS0fQcP9XvpoGaBaRD+j//8n/Hpp3+Ji/PqdiGgVleV%0As/czA1xqbuDMbFk8GtlSIdtYmsoQAfHvMPy3tZjQmdwhRWFTO52LJGsaoMjX%0AiHnwV4iAblGZFP7oHSLlICwR32lG6LThTApsh8M3v/Alt2LmhiZH1js3tmZ4%0AmZkbkSQgy27ENSgi4vHdr2TRyDznwdtTxXI6QbdtqPm5uMHs+5bCuPaeTi+v%0ABVgLaOHkF8rVN0YJ54rT2CHfJGqH8SQKoaW4BSzCraM0AbcOmhVUQehkzymy%0Ag70WYCnAUlFdFIkiaxwlf64b9Ov3oHfPKL6plyZYu/E/Bnnd5NnRBRTlOvbN%0AuA1TP4O0H3PitoQC/HkVNgc1eYiumNj8E2EWFL8qYJvZIoRVkGURmNQ49BHR%0AprE2ImDRIfY+iDnY8Gyiz7ehfHkMkKgbqB2Tg2GEiFdFFjIK7f/u00aswa2Y%0A3NoOEwZpE7+VPDCEXPsVtTB4L4hVHRyhWeW2dEJvJjhR8pl5ZDP4xigoUFSR%0AzOJjYeBcUZcKXWJMO1Q71gh4uKFzezDzzaH4anvl8J7VouMtCndk42BkU/Ft%0AYUgrozUAJNPzEctEMKOlEW5BE1FFDCuJZTTDced09GVkUKG+dw4DwUEWyW8r%0AHjRk4izBoERDZTEmgAAknkkbvf3mcbq3b9W++OKLIQJXK56fn7EsC3784x8D%0AAH73u9/huu+orogf7UPz9FiaBS90EWI2ZPbSA0CS2VJ79GU6lIr4OXo4bvTA%0AiwZszs0JXIIHD/kokmSG4xAVUgZACl5ijyzgUsxg9Mt3VXTZob1j92Ck7CZo%0Atz6X5Je21tzhHX2QDOhFkNZ5Y8K5XkzMyYJtfZvO9VJ8zwZ6E/TV+adx1roo%0AS+ehsVEAUB9ZG4KJtNwGDufAdT4vZjBxopkU4YB539U+2+a9ismCDzKU+KU1%0A451ODmogsQ77fNgs+3DCBYCQgiOTzHzo5eWyWZLBHVfA9g0VgOtimU8AuigK%0A65iTXAGIC0MNfrtL3aWxHjfKOtl5eBmcBpGfiy/XQtiQJQMhmvfwXXl3h/Xz%0ADTbd/C1xHgOOkmsdaB3q3GhuHaX1DO5zE3Ag5Ho4dIKn0wmVy0C3gbCPt9jZ%0AfBOIAo7z6zgur9/bh37/fe3gROLIf711dKOqxEGMCDg4o4UYTfbjdQmJukh1%0A724BExsvf62Jl/IJNICv+71PCBGgs4kRIjRIyvEZUt4XHQLImYTywHeuozlQ%0AJ2LJigzoNZsHPPWTrdRTKZQaGMvjitN5wcODaZacziuoMrgg+bNEs8ZM+BkF%0AZhgolOb1+u3anYN6b/d2b/d2b/d2b/d2b/d2b/d2b/9FtO9lBjW4pNIU//F/%0A+A/43/7X/x3bnmkE/OCjj/D23W/xuD74ByyLFylVgqVEVR3zCGQ5I5F8CYqA%0AVyJTPlFkOjkZ6nXdypCMJ1HsqWhr1/pQxHnOoOa/Xe00PkdEQDtmGG+5B7dZ%0A19ciE0Pme0Q5RMSiMjLw6clnjaiS83DJPpCfUwwumCn2vnJ/kdGc+rcsC5oK%0A4DU60T0TOkWQoIorS2ZbKgh9YfDC6H4jTIoyyesTBNUhF+eAkHXC0hREio0j%0AY2bRKRWMTGsTlC4jRO8QJiFk9q0tBX2pqKcVOFlGYSWDzdSAGV93yPMV/HxF%0A9Uh77YoVNOT1YVmBItav3T9r7+eca/EMSqSeMLKSc8tnNUOp1VQDC41s6a6M%0ABZSwTxZC6R1LFzxgREiFR5brGcZjFNWs7depeLYU6BETJYd+xTyJfs7TMjlY%0A45l14BAlBOwRCOEQvQYGfGl+D6b4dUyxTXuu4ZjPxaOUhQmojFKWkaEDTHZf%0AgeIJxt5tuygCNB7c9coMJv/dYcasQylQyeBqtY6agDsFJ31k5yOzGzzvHmrX%0ANArZd+d13cJ8ja/tWVznA3Hmt6f3SWQw/Vkoo7egIYhzrSQVLeG8c2WGtpGJ%0A1y6exfIxFABdEn7ExTPvfo14QqyRhfFnbUWeU/GaC6EU8oxNZKWtNq+Vuskb%0ABsgj9Rm5xb39CdqyLMlBVdX8/e3bt/YGZnz22WdZIgWAIwiiPre9FltUIDhm%0A1MQt396qLIyz8sAtdcSFxkWBBInTdEZALfGgOO6HIiOLKggo5lxb9KbkAoxq%0AQqWYCicckULF+eWxDjpk71ZH0ff1tnlNxW0dmUORvI7fjmduxv6kBCgVq3st%0AAxlDzhTjaZ8jUKJZtFpmVsvgde9wNU5m9IDiGVB2QPJVcbrhbM+UoUNGszBc%0AAmLq61jDth+preWbpqoTZFSzvAng52zTRNnM46N63Otp2gsAAEtUKLBrt+vu%0AcENOeK2y8XfXrWMPWdUqgHDeaCEra2XVBkYfSOkA/oosr+3Hg8p1uNcxRC+U%0AfANeGtf6Q0rK/KFN4Dapjiwui/OgWzOlXgB92yDXHbyPA68CYOJxZpBiPT+A%0ATmfwYvZO42LKxP59JCNVyjdb87fJoM7tD+GgHsZ+bEcGycZLPvVrz0InJIaI%0A2TtEA6GG2K8UA5EUHPgp44yu0Dah6WSiIQTdHUZLU54g/zC60a5Za8ARjgM+%0AHqjHsPPmezckiWfG41um/dT4NzroNA6p4IocnHIyCl05ORpqtbNZYegvAOg3%0AVTqsn2ZXyGGef/vn+L10UFtP9gPefvUVltOK6268jcenB7x9+xaffPoJdt3y%0AMzMfQgDnNHXsvmC3bUdIo8+iDiG7HgZUE8FSSmLWGTApedVRs5MV5HC52GQD%0AkjhEGwhcC0Q6rlcv+/GV4glnnJ8esPpEAVm/axnghXQc/bUQPzInMRyNaaOf%0AYCABc1gcfhhlH1KsxReB6aXY50L6nYjBZXzOeCYThEevRxiwGGxS+uD/MjO+%0Afr6itYbe3UEtbvw7dKEUM2IbCD3gtYWh5wV4WFAeDSfPDSDqWH09VLIaXZXI%0A6sjARHHQOur5PA5kUdDeskYdANC+o8p49p2AnRU7I0UWysOK89Mj6LTmJrG0%0ADr1u2N+ZAVeerzhdNqy7YvVpunQrX1SIcvxY2aAfTbL/TBWlTEWdA6pOlAIO%0AEcS4hdLFc8UUQKm14tH7fu1W4sY4QPbaQowzFZwqYwlDolRzNkMyXAUiHRPr%0AEWUtoFMB1bHhC9lmWmhwMkQNNiXeB4EbV0JZXsTWlUPmfG0UMjP3QDHye5/v%0AL6TZ8yAmHyvpVsMLZk4VLrlldlWrAcoDsnh9frbxWpa8Vq2MhVZcr1dIrEUu%0AVrIgng8YC2aui31jh0ClJVSPSVBpssKIcuwSAufG7lJKGq3avZYhDVG22Eei%0A9i8mpy35bF0tqMAT3LoZ5L/HvAl4Lk37HZkzIOjQfXJsxbifswjcAjpA0ZkY%0AVIaj3rvYOExBit671S6MZ6MdrXXUuo6gTB88xjIdxI0IKpQ1Db9LMfB7+3Dr%0Ak0DSvu9Z2iN+nh4esG3bgWuXAcypBjECvjsFnlIscApqotucSKj5XA8Qvh+Q%0AQ3Iz2GbaAH0SnuvB95qDVhoUg+Ac0igFNetDeH8peWcMopowRnRF1x1UV0if%0AzrfdIJHSYq0buJ24pgMTMjQDcmkOs8gIpQnMeBWHwdv7jPMopKDYN/gIseu8%0AZ3mPGkEesjOyz6J5AMBjLQLAyeuuzrViM/g5NRL12tVhy5DxSv19y7JgXVd8%0AfSJ0N8yldX8eU6Ah9BT8OZuOhwcUEupsI8I8gqbmUMTe6Jfa7fvzfFiqBR10%0A6j/ZNa6XLZ0IBqDrilKcP80F5OSDeD4CxXldU9fDxsBsF8x6EKovrOmgrMz1%0A3AGzpQ7Ovwdts6wI/rB2C+d9rRG5YOKkEUBEWJYFsjR0px1RKRC55vOqywJs%0AOy6XC1Z/9o+Pj3jPDJRBa3mVDysWrJrv+UPQzW+CJ7/2vnCIVEdZvSOvncdr%0ApBOUny2xQoTwzB4eH9Gb4HrdQW2sz5krLyLghQeFIO9RDmeOaW3cUJpu7O3u%0AYoLEnMFpXyZWcz3md7fSM0Eb6zA4v+2xds0K03JhDAcVJOkAU7qmcqAgiiio%0AMhYqUHdiyc9kWji/8+MffGw2uAs7cuUB6c3SOv3FudtVQGSVVpN0dUvK/ob2%0AvXRQo9V1RdsavvzyV1jXjwEA1+sVXQTbtkFc7ZW71dGLOo0miOJ19cIYzL8J%0AZKp9GptoRmZKsTqXoazHgHYC7ZPCplh2QTE2o3BOb2MMGgVxYd+lRAdRoVAN%0AnQtCE3DkS9iH00kFPDMV3zFtxlHKuhy4IeMyER2bHdTg4fEcVYrs3uywio1Z%0ATOh53OYNqxBBJgXT4L7dbl77InmfTQitKLAaBxQAsGygnVA8mkvSwc36v+RA%0A2+hV2tMQYlFTo7s29D24UJoHDgDoUo17sBTo2Q44ejibc1prbtiPFyvCHlG0%0A0gRLV5wlhWNRlQAuh022927iQIURrlIhxj69Jzgk/ZUo7GFTpyGkldE7Nz6C%0Ai7A4z2tWXyywiHYFgIikQqCsqZTNxdRz5VSxPtpmttUoyk7TxisWQQSSm1iY%0AjYcYgkscB8m4FxOU4OOBFsG/yLjESzwdAkRuVMgUUDLzsA97yqLB0qfMchjM%0Ae2Y6BGYkKWmmczPbsxQ8+z5SSNEnZ7H4fySKKP1FkyF2qFU4NcLgr82HG6mi%0Ad0mjOP6uOmefNPeZaK8bA76Ow3BWBYTQve6dRj/4hhMW0XAJtImNq/GxfI77%0AWgl2lXjf5zmZSqL5LhscWgAOzo3Xaa2MjNpHgMFqVPuNitgam52Zu4P6J2uf%0AfGQK+O/evUNrDb/61a/w9ddWV/y3b9/ier3izScf5/stZjLWDvD6Pj8H1qIF%0AMuIQ4Z8+H5+b97uiHuyaMqjFaxLydC2lY7BIxV6bjc0ZxTCrfx8ElzzjsW3X%0A6Qy0Op69yyS/aSJkXZCLvDvvbPDc2NSBVaweO+x8NCEzDLQW2SioKJZ4sdge%0AkoYfM6RIoqwAYC3V1o6WKQspYCm5pqCKxYE50YfQp7h1ULlWM4BLbqBgLiBH%0AES3rgnVd8A5tYleaeEzbd0iL7LIp9nIazmZrzfvB2NfGoWRiec4LnfZ1ywnH%0AINvbhWXUiYxdlwcX7vK8A31wSxkrUE2ZmWoY/jUfXmYAR0xtzGs67jeUn3q5%0A/86/z4iiP0eL81WZUjSPyOxMq6kbARGYtoZ3bocjogpDoo5sLdgroxQewUIP%0AoCdvPa47BUgiO3+oITsNwuyYfsjZfi3TSa/8LevgHp4IPDg7UBQA0FvD3hr2%0A3lNYEWprQcdUc9Xbo918y10lPwMlqjNgOKRZqSECE1QmuwUAseEQ0kgpfs7H%0A7+Oecwx93wTZejv8DeP8tMerh4A2XAqWPQG01Irz+YyHxxNOnhn/el1M4Xia%0AvCFeGkkoQk/F/2jqUoiHRfMdZvz32kE9n0/4ervizdMT3nz0KQDg/bM5Iu/e%0AvcPy4FC8yui9oIQTQdPiuD1AAZBG5F7BXgwlIhkCwBTzIkprJS369CAnPvRU%0AMuT42OJMMwisv0b236yuGU4lTcYsMBQxgQGrUuAQIW3TAQwcnZpU2xMxWHMc%0A/EQW/bYwr72nd3RmywRNmVxz6GaHQRAQrfy+KZpjfbX3hpMKACssQnermkaE%0AjHw3AlollPMCvDGHsTcB65ab5Xbdwc3KjmQWEgpoA2tH6bYYWd1B3VtG5NWz%0Atc2f817YVH/PJ/Dj2cbxfIZ6xCnG67R3YLfoOgDw3nFqgrUrQgOSCAAzdpUU%0AWlCYwRVQIgCoRLj0kdEI6f6Ko9JyfH+Ms3gETTGiufEcq49fVRMAI2IgAjcO%0AyxUSMMccsT5mSZQiwKmgniv4ZPfOlWwRFRpzRA3aNsO8zIGjNDSU2OYVUS6M%0AgFEpxsF+exDN8PXZML492uTmvTFOTYcoGJGVYtqmg4RhirYWMR+dIPWi8L5A%0ARc2J1Qm6qt2GoWdQRh1COK33246qYteOUgpOXhKhLw29NLS9vdjeTX93OHBE%0AY6x6XvIoYGZn2XAqVewqAfEFfB+cusdEWfoJube4UBdwNOBlUtUktiOQRkkH%0AK/HhZab8+mshrGvFEiqbYiWuKmvOB4XtIRRGqn9fOP2pFPmKAXNv373VWvHV%0AV1/l7z/+8Y/x85//HJfNAhmff/45nj7+CNu2jWwSmZMxxbq8XBRNAd/heMaM%0Am038+e+vwSDLdPWAANN0XItdZPwHd3x57IEah+4U9CNELHfMfOKjOIyKAkWw%0AXbcxL9WzfI4KAgwFA7/veR1CFbE7x/pRHiWyMqM2B33U7qmoptKuqoJYkenF%0AZsgQYR5O8rpmICiDPFwNUisRaFeHDVOOX0Kxp/NHCCiVLONLYx+gWrD43n8+%0Ar1hPJyz7OH8gAtEG7A1t27OvKgbjt3FndGgGDfzSlgHTGycvMkJhdPscyHOk%0AuYKvMmKwxOdHoSE81bVhV6C6w1WYASWUyoaygtt18tppEuP0+r9jLs+ljOZG%0AU5Ce/ffb8+31b/zjWpwDBIxMG3ztFE4F2MbkpeOCAgSQFuh5RfPkizycwG8e%0AQOcT4OquulTI5MWYP+TnQM6t4TzF2IygxM05NQc1Mc3FQAPN75/OwPgZbrHL%0A9OQYF98zumVM7J6lY/csoE57xPz4ytzpCFjA1rode/nkLdAkSFVvampUPBlz%0AnmDjnvdP5jwr13w+SgQlxu00mkvkECzYQxjncJyYpCPITKT2Pk+y1WrwW/F/%0AA0B5PGF9esDp8TFLMpVq+0zur146U+fymT7m8zMjjacy9nA97PTf3D6Uab+3%0Ae7u3e7u3e7u3e7u3e7u3e7u3e/uztu9lBnVxnLTxZxTX6xVfvf1/AABEZ7z5%0A4Q/AvGQEsTcyHE5EZdjwLpYp9QgcKCNPM2xJwCg0YgIdih2SHBDyAt9KkiTn%0AJi2zp3PiawqIuHS1ZcYi48oe6VVCQhA6BM3LLkzJHfAENcwIXmAaMKJz8/0E%0ATwhE+Z0GAZigEdHXKZzTvFZdzcjzHOka7wtoUktIgEVTmCwfYq+pCaowMsMo%0Afr1BCBeL4GCEJxsUygv4gVN8BcqQUrC/d+K/KqAbqlJCfBnkfEBMGW413oQI%0APLhqUUEmNI/4biuhnQr4ccHy4CVlFjY4Uxv1sOp1B647xCPHtZnoUAEyi2uZ%0AccIOZO04ZeNAMXNCkIYIyBirhJ9RRAo9mzdl1Nnfq6KH6CwrwM476LDabr2O%0AZ6dEkOLcrpNtFdqBjobm4VCpDF0KpFLipqkUk0inY/mGhMPfZEMOHA2HHwWW%0AhMlK5NzC8AJmHv20a9Mh7KwqBvHJFKDxW8F11DRM6Lb1wcqZOAcuuEoLo7eG%0A520bImgOY1rrMtXtNHQEaXA5rJ4yAQlrXyLCOMOGPE9Jh6cDLKWAI5t4VsjW%0Awc0ivfD7V8985Fq/yaQHPKlNCzHXkSAhOSqWushaa2RRdZ6ej4k9+dwIjioz%0AmENQKcLhniWP5+Up4+A/AZbcKHwUW+MTjO8VsL/eoU0zMwUA0m1vNTBGzBsD%0AKc0CUn+IoMa9vWxZ7gXAxx9/jH/913/Fp59+isXrnj4/P2MXy/bHiEf2VAgp%0AeBUtzw1fB6rHzGmAQvP748z15xkIiMjIAp7l09jfI1s6supzvzDVrgx++pwf%0AU1XLVkywHnXccfJZSbycimfpEIlaEzWjw7qOf08/pz6w+j3pONOj/yHkEuMQ%0A2YTIRKk4vDCypcUQGySSHP74XOHI1Y3MSsBrRQRY/BI01k9mPyJLwwwhRZc+%0A9pBSsJ4WLE7vqA8rylJxxooe1AdRdOx2ToVIkqohdKbsF4mPz1SaLBAXM8oq%0Aslq5W0b2VMa1OKG9yJ9RPigGv4iBhagNPQrSYuesW8aj0u3LxtP3AMds6bAc%0Aj1BLAAkRjfdF9nS+H9YBN/997bugRWb7LDPVzsWWwilupecVgEI8g7qLgrug%0A6ApUR/U8PKB8+jFoXSCOHJNa0HhG4Nm9LKXkvH0tQyzAi/Jq37SHz/vSDOGf%0Ax0R1qiWqIQyFfK8ibIqRLQWz6WAEYkzMMg3bI0Q9Y48D4AJJerBRbH4fbefu%0AMOmDlgYRGg/UoUQGlUb5Qrh2yquZeP/pWDcQKJ268Fdsj/H9U0MQ0neTwsO/%0AcBTE8nACnRf0OsoQKhVH4AWFpoO0AxgZ1IGMHP0TDErTyHR/+/a9dFBjwK7P%0AzwAqfvzZp/j1l+/sb7yiMuPd5R1OvqmSahbaBQAIQbzmU5LzQ8hBx2YZj/m2%0A8HLi+QEIM1SbQVB9NjUa++nsKE5oRydKAyicHFQuxYx/qyhtfVAjfsdBDtiB%0Ad0izT45KGP65Ud1unvnekVyXinHwx98FeQgWmiBXmcY/bjCxYENtLF4jm/UG%0AVbKB9oU1PnvL2RN3KkqbCg5ThRaF8AJ5dFiKAKgLdjaBoqZW23ZRpABGUYU2%0Au97WBkm8BLE/xqswWmFs/izawwlyXkGPZ4jXABQiYNuh1+uoJ/a+QbcdJYQt%0AmsFBTH3RD2ICrgTsXHJDpVoc1kFZi4xE0GhsBMGfkGnezM9Wc+OghH4kZNk3%0AWdGADI/izyE8pcUeu7DBV+0eFTspNoeDyImBxwo8rNAH5wxz/DfxJoqJEZmx%0AZH2oMcYpbMQGFWe24tTwzdoBnT0cM+fLxi03DOGcGSrUReyZxx2yOc9UGOzX%0A5zLg4oBxyFtrVq/Qx+p0OmFrDV999VXWBQuueXl6YwJH3qK2mfVTIUp5SMQc%0AsWOLEep3xhcbDp0ypUObxa1rxbIs0NJTVKqQOM+XDobYS73em7WI6QDPYvfW%0AyVlpsRD54RZQ5wHHDQNk7BaU7zM4HeVhRnBO3Ex9qAUo5M/arnJ+w6hlyWfZ%0AN+OBS++IadqdaKM8AnfdYUYm0vDi1u/tj2izjsDbt29TjKy5au9XX32F5Xyy%0As2ne+z34INN1FMPBTJg5DcMy6oEqhhGXn3ulb6OWJIZoUvbB+YxqauWAB3gx%0A1sKA+mJylOxonR0g+PePfVUm2PFwkqN2edY49Z+99xe1D2vszYrkZ5dp2XqM%0AdLrX0VY328SdmPBPw9kvmOyPVB3VDA4ZsnkYxYUV4iIr+QxF0EWsf9OZJH4/%0A8XzquqI8PaA+Pdr9nE5AKVi2ntHpXQQkDerXAzB2rIB8w4IVHZNgDCg39Nk4%0Ap3gWtzDMhPySi/LQ9Bn7vWiWlTS+8C7DkSajSggxIRmwhgAAIABJREFUiiux%0Ag50co0dn40Mu4cEZJRwcmfmzM80pKm7rNCfMrvzztM6EAobUAl2GS0C1AG57%0AWALHAgHksE89nbC9eQCXYjXgYbZME5mCoGbjVR2aJ+HIh/0CwGupH+uUvoCL%0AzsHMSQRyCJu9fN8egW71PSHhr+QBF8pTraCgLAu4VmgIOTRLlvSE94upYmPM%0AyYqXzyr1aSb7hpiPUHufpzJBfFNTxnmo+RpN80g/NPucMjDtB+a4juB3KWqc%0A8Xg+6CCqoFKwOkybH07AqeCCnmPbuwI6RJCKCki72VTT87kNKgT8/hCs+4b+%0A37bvtYMKAIUKfv7zn+Pzz/8bf6VaxKPLcM5UIb2j72GEG3m+9xHNmTHvY3Mx%0AA5GVsrRJKWwTP1T0WNGF0IlSWbPziLDNfAtgisrAD8tShkhSLeDFJlOQ+F2T%0A2qO8xwefttp0IA9FThddgR4WNuAHXIwNE6DHLBdH9M3ftIQqnU5F1/3QnbPN%0AdbfM53GyGn82FLS1WFTVytTEQRURv8mxFUXpPYuUc7HnsUHSyePzAuYlanzb%0AJlIrigI94sitmwCQKnZXekYXFLZoeKhV6lLRF4sOAgB99AScV+hpTWGJtu3A%0AdQPeXwDPmPb3zbhB+ygpQ654HFyNnYArA1sZTmvxYAT1YcwYqb6M5+wGxSE6%0ApZNq7TQXIkKbm4mPcbhvAkFnRkPJD/Zi6qhFYVl6mJOvDHRXrpXHAn46gd+s%0AtrEBELraxjsp05I/w8KcDh1H9jznpI0LvWKOikgqe/Z9tyz1jTdye2iFgxrz%0AJsYUpzrem2smdmxC3zsuz1esdTijqobEkEltmpnxcDpjifWpZpzmIajjv/ge%0Ay4AbVzUONfE8z8g2KxYPmM3ZnnAWGo3jcGSOvzkueRRRGwXdZ96byrGkzzj3%0AY18YBmBwe4p6BmCyzCLzMvYM+z+ujOLGDZ8q2FWoI1q9nG29xZruZTfjYOcU%0ApmNUaIsSNuEAm5K0TKqt8h0OwXv7cJuRGLVW/M3f/I1pBPi++Mknn+Cr9++w%0AAC+c0RfGOU2iSO5UzBn/BDuoDv4VZPApMQKfM0+MPJAy73CdvPQIDVes+5kV%0AUzWUhI+uhzsZPJXKgHnRQ3siMrs8KZIbdz0C20AKYZsoXPDZ1QJxnGuJsxxF%0Arpdu3yqEdHZtllt/T3mPJg4YHVUJQxyHPZSZQYysIlCg4CpA6Bn0Aipq++Pk%0AzIcwXijsUy3m5E4OyHI6YXnzhHI2HQatBbtnKkNw7fp8wXa5QPZ24KmrTM9Z%0AI2ih42yG+pxgRKjD+tfHvudP3LjpmN4D4w5Pdks4pxyDugtUdw96ATsJoBWM%0AkoF8UrqZxDdtykzdclBnjmC8Zh8ZFtAo7TfmZQRD9DArv6EL3yGDOiNMUrcA%0ALiRZCmQZKt12nvm87Z4pI4J6BrXVineFwB6QBuwRdKb03hYuWHzs63w7k5Ma%0AnxPy82S28+Z7o4G4uRXMtPe+MiZx7kaYe5oPldidxoHWomo2QkipRIAn7s8q%0AEeShnONnuRnKYBgREtk22x+FNLOZRLbhmTM6rt9hgfmet0Av9lK+/amZsxpO%0AHYXyCOV3Fi7gQgMZqASqDD4tWB5dg+W0Qitb0i4c1C0M9PHEXnMe2b/3oImi%0AXkkgdSS+3bw+3Mv3qZ1dVbV/fYVox//yn/4T/sf/6X8GADw8fISnN5/g448/%0AxiZevkUErQ2Z6IAPUh+1iKSbpTk7XXGEdhyd4q46IHVkkLyugu4ZE9GbnQsj%0AFT6b3OrvnaGuqppCSYjfRQ5qe8NXHRG5FDmav9MX9ryxBpS2tVGuIdQ0ATvs%0A5txJfGZaqtl3BcaqgalxCpCQJHFnSoFUOgsHq0+y3Uqw7EsaLX497RmRZ+3o%0AQmiioB5RM0apjOIiRkIEXldAMJRQtx2oBj/hJXclsPqG4tlRrAtkKXD0ONrD%0ACXBBgKhTiusV+v496P0zisu194uAu6SwBRzWobVkpnJnoBXCBRats2FTl+im%0AHMNSvJRPROQcdvxa5CqeC2AOBfQ4D+BOfhj+MQuU1TLmALTaPBLhFEVSF0+Q%0A1d9/WoFTRV8LSgzOlDmJFs+1qB4My9v3xHyWnPOmrt2aoG3W1/26o21bIh5S%0AdGkS6BLEdTAguEv1g1cGNKsUK9PkY9qkYds2vH//HvRgdZIt4mhrYHaCpVmE%0A8ZRCKTgItah6SQQ+BlcMVqiJqOiACURNknznKQMSbeECWhYrqwBYWQvHxY3g%0AUuwhNw7jzfy4nTMKHARRCOPQS/CmRlZVU7Uzm22Cfm2/ThZWs6BMrRVldQNo%0AXVGWBVQpFa9RNtSFUbOOrGVVqCi6p6M6dTTukE7YEdD9juIJ6Cww9nsc9nv7%0Adu28rEnJaK2h1orrvuNrr4NKRHh68+RRcmtztP/WUMxyFKKHDEq0WewrPzc5%0AtqSa51ZG82EB04PqrBuLlflQP9uOxRHAu818RBk1ntBAST2YnAlzqGRyIKN+%0AJtIQC0fjVAtIRtm54pkTwNWGdyu5EvtY7oo6jDmDP9o5GwI+oTIcNWMD4jwL%0Ax5RiBum6FJzc6aogsDSQb/TaOrbFYNpJOxEBulMrfF+t1YJKe+9pPJfTCfXp%0AlFDQrTfsbcfSbR8FDMnWtg2QCUIMYFfJewDIAu2T+SqJwNFR6xU4ZEbjeRyc%0AEzXxStZRy8BMCFMWj0BDBNco9lNsJpIDRlh5XQoeHs74Nm0OdIQtdwv7jTY7%0AoxE0yYCI/n+n7BvO3a24UHObhDKD6lUY4oNegq4wQ30+dGZca6BgxndY+Thr%0AIYTIN/d0G4KOveBVdd45qXK7n8xn2Cv/voaNoMMxBHweMmPRknuOer1OYMrY%0AFwb3SUSNxtrN7wKgvp8NJKXvTzqtV3YsIE3rlizQlBlU2O9pPyP2RMI3ZU5z%0ArGDlAXMMyM/xsCGZPRhh718qA0sBn9a0f8Uh2i2MAAz/ZLYPBhbMv3sqTh80%0Au+7ICMz2xncIqLyGnLm3e7u3e7u3e7u3e7u3e7u3e7u3e/uzt+9lBvXdO8uM%0ArusCkQX//MU/49/9t/8dAODtuwu+fndB+6rh/DhKgvQoHA2PqiqBpRyipsAx%0AE3HAzPvrTQTc+4hEqgmubH3HHqJM0nFCTSEkwCIScxo/KA+998yslN6x945l%0AKnexd6vdtBR6GbXOfg7y9ix3fwvDNUEe/0w/ZlCTxwOHiUwJCgnu7gTxHZGP%0AI1xjjnJnhHGKmlrW2CBRhwzq1EJsp06JaFYTmdjaDvHUFNOCE61YnMBvXNdq%0AsOipnIZjELE6SRxdwDDocoiBWH1Txu43tpGaJLtqFhvHtkEvF/D7Z+wO8V03%0AhyxnhpIS9hFZtc5WX6ypYPOQfHGyswOO7H4Ku0T4iOzra9E81UNG3SKh5Nyj%0A8cY5eyFsReAxZfu6Z2+ZFDWyy91SsclVqcZZFShU9vF8PKt+zPQbdyki/hpZ%0Aign6Ye/TQwYV3UoG7Q4526479uuWkF91uF/Ase1R27X6lO1jh+Axa3JJAeeI%0ATfV6t22zguR+vcymlzIg36roLjA1oEvkGYzxu2XAOWHgezfMQAOyRlsn5z7F%0AB5ks0zvD2MhfE0JfPLq/NbT9Ngf1ensBl3rl76pIvlnxqGvREe0vDhmyYGxE%0AaQXBJ4xNocCzwVP6gtki1mXKxtDCRlvw79xx9WzryP4gyi5GRgMFla0czsSI%0ABdTHehJhubc/vm37lvvE09MTeu/43e9+h5/+7GcAgF/84heo+5qQ37kNZM1L%0AlOQUbB8openvPEMRmQ4w33h9IDF8ztKg0cyZogHJs45I/j6hDL4hczPfR/ZP%0AB1w/fo/yaFks0Pe5h6nOYYHVjEzBGFUI79BWXTMDABtkNMV/EJQfW1MBIRbo%0AISOctbp1nPelFCubUguq79krCEVL2jtaBVIa2Pc4AEDvkNZMGC32wVptvXYe%0AHOF1AUpJNMilNTxfLvgMyOu31tB7R6WKEjU0RRJRFc/zxSxxaKAy3b7s6Up/%0A/oYrPPA6VW/PQYH6mGbmvUR9Sc+gdkHTDtaS1JfW+UUG9dWsjnPj037DMYsK%0ATJnUD2xNOZ9f//OfpM3w2Vx3jITD03QuUimZre7czV5kTgqVAMZLnp6PhN0W%0AInpqQp4rl8N939bqFs8azsieg3ii/SP/3abMaPwXNJZ573/f9uwHaMyHQpYJ%0AVuooFEXdF4O13qx2E2H0LriNfLs2DUJ+LPcmB1tgus5NpndGkoSt2yfKj8IY%0AAgHe+lBW8XbelInKM/ofZ7H9vq4rsBRgHWt4bw2bitW6j3q2xABNSMrMnA5a%0AzTQkL5pRKV5mvX9f+146qKvDDy/b7iIwBa28BwB88eUv8KMf/SWue8N2GeT4%0ApdSEnzCpKVTpnocBT4biTGiGb7LBeXq+7ti6okSto1oAMK6o2IPrAKtzpK1D%0AHPZbYMqyxRd7VYOjKClcVwQPBTiDceoKdhjcGUArBcSXaQR0KNnCsPVW1Jvy%0A0DSoAqw4djgRfSx2bie/SePxDYhWQVMaG5FdDQxBIQzILdl1tTsMTxp+G3yO%0AYHGTGgcUAxrBxHioBSKEzetHtdbQ+j7ge869/I2cclGuasTtBQzKDYew045n%0AdvXkJwsgaO8pPLS+ISx0QmXG41dmIAgXSCG0AlzJYEqdr+BasmZa7cCTVjxu%0AAD3b2LffvoN8eUF5FlQMp6ir81sAfMXAW4f5chZFJyxbww/Jip4DwAZgU8Vb%0ANHzpBo8wofi8AYAqgkcFTjQAIUoMPp3x7nJJLl9VYBGrv3p2x/wkDFDFl65A%0A3HrHrgreGee4R14BMDCpVF/qjq0KtrO9p705oX98Rn9csDsv+lOcIN25n/4s%0ANl8nF25A1gg2hyfhQFRQqeDcgHaxcW9bw4YL0DrKxQ6b5dqwbAruYfSt5hRd%0Axu7Y0U1xkgDdfWy4Q9DResX7ZwtilaWjLgWttOgE+HTGj37ylyjez7f7FbxU%0AfPLZZ9Dd1Zi54LyuWErB192uRWSiWmU6QlQFIu1m3RmEdyhmOt/DuyAi2OqO%0AqoziKr60KoQEre+Q6n14IKjXCiU/XbQB3Ieyp3GbCL+sJYNKisH/yQCHGyab%0Ar+mmdgjVyc+sEwztKTrLBHaFwYSColsAJBC+hVEqgJNCzh4oWwVlMS8lOGC9%0AP+Dds4A9jJaqvBPHiVZC3wDZFc3X1I6G1u2/DMHdOah/kkYAHk9moD+/e4eP%0AHp9wuVzwxS9/CQD4q5/9DL/85S+xPD3lRCGPtDImxVz/mQruZNoNBZwGm3QB%0Adj1wibvv11sPBXwZwnA+ZwWb+QcsoPD8Opui7VRLVHYT1StBtO6m1hvqnYDP%0AVQ1l7qB8MBg1b6IoA2p88Ag6t25OWFfN2p5lseDLW9KE2NXKqMvsCAqkEXRv%0AuLwbZwt3QPcOhLheN+e3UsW/LgFDVHApSbcQBlpRlIWxOp/s9OaE9XHBelrS%0AEdvEbKIQQuy94xGrnf0UIigFRAPqCtieStpQKuHs+9JKilPb0vt6em7Yd+D5%0A189YnOL6hh5wKcUCyAFHBqFXNr4q3CDH0TnQCU75NtY/zNmoGNDJExdUGgre%0AQe3YVXAJ28Z1Qahy2jIf6Wb8yzzvFjOkd8KpmP3ztD5h3U7GZw24I+0QdHSW%0ArAdLDDSt32h8syAh0wdnGkeHLYVpbn6f28zFbDd/n4MtL2g0reUZxCH4B4L2%0AjgqkRkB8Nh2nwr7Hj0CqqmJtw/YAYPOFGDqJGVwAbDeMkHDMhlMuqACETgcv%0ARzD1QaOOMkMdnt62Hftlg+yDtlOcDsbK6M1sM5nGCzDbo7GtoeIjvcGc1dPy%0AgN3pfw3NdGTcIb7sFzyW80FUVdWCRlVoiHYKgXRxSL/bO2J8+qF6SyhMeNgv%0AI6hVLFDQoKlPZeefDl+hFFSXIglqHNwRZWb01YMKNhgohTPIpLVC66hi0EN9%0AWeZnUbGqAn3s2ye+4kNNgtCqR3XluEdGBGW+XTB9bt9LB3XzTf3p6YznS0Nr%0AwL/8y78AAH7wgx9ME2vE/WclT5CCooxJHG563Djz3zqFggEXThDIpAgrBHNG%0Ap8kERCYwFszLuEhiyKfSFhbIIIREoMpUePlbtFlMxz5/G3m0/0KDqTFQp9Qu%0AiwkXkLgTD3MgFQCcdB5jNKQyIuAZCzO+0DeOqf8EoLdmRsqUxSUdhzxgDrDy%0AULi9tg4Wy0wt7EIstQK1GH8YY7EZQd4dSLLoUCXG6tlSZUIvhE6SYhbKHsIK%0AdVl0OwQxRIzi2sxDA3nZd+NfBN+0qzkrohjUeHXjYyqU7n8vZN8B2Me4ELoM%0AxzMciHFoxCE4CpKLIPua38nAiQgUGdtCICrolVMldu8dqt0Ls3uwwAiPyVeo%0ASwHVCmUaiYMuUD6WKDiMzxQRDc6U3Z8Vgt53QXNHsO0NV9mAPkSSXs2mRHpk%0A+p4Y2/l98Axp0CP3fUdZC8pq97OuC8q6oBRC9UP2VBcQafLmgCER/13bbGzM%0AB/2hOLjagTi/t3oWhpeKNTjc6JC9g5vxlQHjpelUWofEMi1likzPAh45A12k%0AJfcjQgprhW0RiQvADHnAH6FFuo4ZJyawB6LqWlEfFpwez1jOrpwehiKNbDk1%0AI5LmXZNAxOZLKn/Dsq8KArlV17tYgIEmUZRX9tN7++7t8fEJ796bAv4//sM/%0A4p/+6Z/w03/zMzx7tu/v//7v8eMf/xj7jWESbYQw/efh7NTYsMZr7OWK4szz%0A9xWfhep7RoiSAGYMhoE2n62gYEn5d5fiHHjPmIm44N/IHHEtQB8q39Z3mrcR%0A+ywBIsc1Gud0BLZqreYMUx2GsauIh4OqDPNuaMFjfF9TUBN06pAoWQWBiDmJ%0AQ4vBREzCmd/d1kCfbI2pZSAaYTCGQfrSLvhQs7NtGPqqirYLduebXr5+xuVy%0AATceonbeHxE5xI1GmQ+M4Ma0Tx2yfGE7aOxDI8BHKmbETxlIi4MPh0EiuCbH%0A8l4zssTmj2VtY/x672itgQumvk5zbMqYhWDWN7UPnRnfxYb7Y9qHRIZiHX5I%0AH+KPba/OR0xrMwL6QKKN4j2hCbg3exbSkTad7B19s2z/KJFG8NAXetvyfmYR%0AI/HyfTOib10WMLnwWWxn3eZaJHwKyosxyiwlq+1FgAUzCnkpqnleTGczHEmn%0AmAjItm8pkKl2JQ/WRMkl9lJYwJiLbKrENIkOsiOWaq3gSfyKJ665Hsp4DPu8%0AT3vDh5re/P21MjjBXf1D2/0Uv7d7u7d7u7d7u7d7u7d7u7d7u7f/Itr3MoMa%0AnnxE7ohHBPN8PuPdux373rCUoe56UL5keAZ1ymq0ua5bZNU0a5kGBK0QQZuk%0AxDy5VHMoetlrFqUjICO1HjhBxCTUKtFbet6DucGDY0bWGFSVAwzn97XbDI7K%0AMZIWf198vCo4sel252JoRZWELfbr5qV1rMgxAK/PiAkiDYgQyhRzIViEk2aJ%0AfSW0vR1gXpTvjqg6A+TwoOSPNJRd0RTQxfvODJYyigtT1EbjrNlo9bksexlR%0AJivWHOqlniX23GNEllYuaGI1VfscmXaMf6CYz92ezua3XUBQsYxV9J0ArKWi%0ADCQ1uhrMe4eiReaYGcqMllhNU8ebyxhYZH+URgEcFqeCXSXhlMKKxjpqXFKF%0ALAXKhJYKhhs6rOZkzJO+AjhVlJPzkk4LqDJ6mSKK6AbHGQ/PI5gC4jl65/m6%0AzPQKtr2hb91UH+EQ33Y1/nAWVztC2CPqfQjgKYPYUBE6jRdBgdbyNSGgN0LZ%0APbPnc7FQAQJe63DsUqqVZ8AATWytHcKIg485fscHftf5M9PaAyx7XfWYEWRm%0A1ErQU8AR1biYRUAU/PYdSpJQvUDV1+lhdM+0zMHTeN/c28hWHBQn/SqSWYSI%0A8I6y8sQEWjhr1nAlLEvFulYU5wM3Nbhy1wGdU1kAGrUSjeRP/mRjTZMrSVYs%0AXr9QRbBdrlbHMKLHf+IMwH+t7d37d3g4m5r19XrFT37yE/zt3/4tPv/8cwDA%0AT37yE7x7fn4VAfRam7MO+fMGgULMx3WiA/kRGdV5zVm21PffORtGUUPVz41q%0A847ayDCAAJ24l1ScIuIwXgBQ0IskCBQH1ENcjwthcZjk4lBe5SkbSwSelKsZ%0AXvKqStaX5KaQrYGw59nSVKG7138OBW3PIvXc+600Hhleb/TLz9h8rYuPi69h%0AmVELY8yD83rYw+imtiMI0gVXp2Q8Pz/j/fsLzvuaGdQWiCjVwTsmz0jG0aa2%0AF/OUvCLVvP+onR1n9QIkymthL50TfewCZrctEvEU9s5UozPVVAfsPJ55oOz2%0AfUfdGUUYxdGvFIVyMeZzXOc1eG3aPPRy/s/D/ufgzX9oncY6/IMzqPlgX/kT%0A3Dyhl3+cKWH2+alWKZnCfpQ42fcN18uOtvdDjWFTwZ7KP0pk1hVQh6ZSzAfP%0AoDpyokww5uV8Ro+9J+rYi9iYedcLKDVdBlwYyCpHkeVUNsDdMCFtzpd5jOxs%0A0wl5aDaebTBEw24FkaE7MGWDVZN6WJhRozb7GpdiLMuCWmtqZ0T2NPoe1In5%0A7Lf99thuPYwc6+k1swv879Mfvjuwd7TvpYN6PtttXZ53qy3MVq8NCHI+Y5sX%0AoypmVwhqMuWHYhkugU6YYEtCbqAJWGKy2mGWEJEJ2511BDVQSoO8zMQObxs9%0AIYYLHER6vhgUk4F0kq1gxbc0hF8fr9fgPadwlMggfnFQiChYFSHGDgALBVR2%0AwGAkinxP31OEQXTcJAOElfW2iEC9G2Rrej6au5yPF4ANlMYGedE420ziEPCD%0ANuBnVGxLUE3YiB3cHQIZpVRKQQejVaD5tZq6iJB3oXJFF+Pz1BAEcCgyoae0%0A0QMxdkIWSd+5oHMxniuNPjBc/t8fQVXjEhbogCizYicFtQGnKwRwWaa5bPNG%0AmYfIFCuuDreOYENj4FQID/GACrCTomvHxXmqGwHKFSgF1SeEnirqwwp6sF1Q%0A14Je3NgJQ8nr2ylNIgF+OM/lGwpH/V4fVK91KnvD7mV6ZG8+58b5xl7anKbZ%0A1YWwlLFimcj44apTUKRDlFBBGbSQbjV4w8jb0CG9oy0FJxfNoi6oS3ExpjhQ%0ArZRUa80WwNS+ydD40ME/G30B+RUMQ72riRNxJWgEtQqwbAukDEO5d0aXAfEL%0AqP06XYs1RFeOe0MIS0UL7sg4T8eIb3BBLJA5AEa2sdcqo6w1yw7Z7wW8lAzw%0AbG1DaxuEMMSt+m5728Hoc3GmcCDYIL+1lhTraPuOtVbstCGKoJfXh/nevmP7%0Aq3/zV/iHf/wHAD4vycSSgtO07zvevXuHjz76KD+j+DA07Dj/PTATZ2D8vRCC%0AgBVw8TCJLNAp8xRJBxUeuLQ3elhDRm+I4rzwdcYWESw3DiqwIIR2AIsjzsE2%0AFX1ha8f6rXUIqRWH8pZTPZyxMm4HIaJGMmoTUrE5LyLQ5g7WLujc3XBwPhkN%0AURbAebkO64v74TjvVLO0GonrRUTfp6Bayp2Fg3rjcYjIoRyNBYvHuRz74977%0AUWjxZk9k739QTNgiiVZn0ge6udOpqlgnKtRKjIUYawi4gLBgUJUarMY9gQ4Y%0Ac9EjVasvx3Irw26wwB8QzvXi9KJj8GM261WO+35AlesMVw1orczj9bIOb+7T%0AE63httH03+3f6QP/zr7H56Y5+Qdvl684na++DZgCPjGGN/BqAK6zaP+WHXtr%0A2L283LZv2K87tEkGzNV5nbXPdYsFaHaGPs58MoyjxX4ehQNFt4T6/7/svduS%0AJElyJXZUzdwjMqu7gZmR4UKIBQHuAnwgKcJPJB/4gme+UCiCz6HsB2BBkCIk%0AIFgBhwBmMNMz1VUZ4W6myge9mHlkVHX1ZXYHvWEi3ZkV6eFu7m4XvZxzNAXE%0A/G8R5FLYvh/Ck9F38TFXpvddqFgwKJzWSMhMZWBUFSgl9zfzasm5zbEgWJIg%0A1pXxDscxhQu4VtRScFpHAC6c01zfMkDi8w5yKMM1/5xbhx6czpnQMTurccg9%0AuO+HxME+1n6QDuptY2b81V/+JQDgz/6b/xbAgvOyDsMfgPax1FsARg51k8wn%0APBb+djqe4efDeHZMOSUfwV6bvbAxBIIPR9OAPvS5mCFea8US+PHFIrSWxXQF%0AU/RPXiTiWQCvI9fA0XhIZ5pgWTW/n6YmamIcNjv+tCwZlUlFry4mcDFdl/wa%0AGeV2Q7nrcG6C8F9okP/DHw9DJja8pmpqtwAWMNbCqBOngJtCpQ2VXRYQFRRR%0AqEfIjBtsQjJXj2rLUoFTQUcZfBUmNEx13Jistm3XPH9tDaWL8Uf9/WBhFK8d%0ACgC0Vqs1VnjKglssjTMMB0AFhA4SyVKyKgS6KMrkfCxcwGX6HtniQ0Kplhv8%0AH8uc+QLFdg9fuCXfqZuIhXZ3ZoFtJZTTAn6qwDmKODP4zQq4SJIUgqKhy6hg%0AJyi+eDLm7fN2M7IxQWnUNBWgO6c56/ACK0xobFCQzboKd0mgyVvLxdKN2sqj%0A/jBpyYxz6nK6URQ1COXSsO0NW2H0ze5ZdsHpvFjAKKPhBeCOuc6vvUu9nVaH%0A9nVqoXEOJgtepcMNQTfC2sheEFn9Mh4BKhJx4QQPkO3Gk1vEnHrAC4F7UC55%0AsHZC7H0YT+WmX/A1ixVounnnGZUr6lLSaSlrxXIaNU+N41tBlVPpWaShk6TK%0AKAC0rYN0iIfZJU2pQdLx9LW2cKoarrWgLoRSrWYdgPF+H+07tXBOAcug/vqr%0At/jss8/ys7dv3+InP/kJLvv26ruTdMGrFkGSuWW9YgzRmDBm5zliAks68aSK%0A74FDlIlgQbrX1+esqcnKtmaUZdoXbe1QxcE+EIxIDcfouukXF0qEE+AZVeYs%0Aeh/nNw6Z5vcofGZ1p9LVM6sOcRbjWYoLl8Qa7kZ+iPwUANUyuItrBKRbJVPA%0AtwvSpwfA6BANVMuUTfxoi7WKIE3QWwTIOsSzuHM2LsKJsfc3snWuaKzhYzyM%0AgD7lOIg3WUGopWDlgtXXidWdU/b9rmbGesp8e43aecxdT2zP946g2sxBtf0H%0ALbcwAAAgAElEQVSTAPWApQdDFK8d77kFz//wGe6M+5vA4G+zheN8dMzNFgz7%0A7LfRDkmJe9dwB79dWj771ho2550CQNu7q/lQVmFgUXB3+0lijFjgmUSxTpcg%0AD4IASMTjITCwm5ih8ggiWFD9cBJ0D0ZxBoGMH44pq1q9Xr32QzzCA1k+5qP6%0AgK5Izr1nUBcduMiw1QKZkWvcNGZqQTqiax32VfwXXxIPfmciSfsnoY067jud%0Atw/xtdXnff3Y9z/SfpAO6uViA/rpacW79xsYwF/8xV8AAP7H/+l/BqPjtJ7T%0AgAdszKeN39VFXibjGrHgT9Gv2FwwBs0oUOuKWxoOyDQxSbFZqHBEseL/UeiW%0AGUthLGtBXYb4giVae0ZAQA5jvCHofyiDOmed0pi+ifzZIhaZXNvJ0mZ0mIyt%0A0T4ZlwEb6K6YulOo8o0+lIxzDoK2EkN6Qw/D2CO0XTVjonpYIWLTJXDTVPJb%0AiLCAUUUtAwuDO4pMBH1mVGZQB3iP0jA7tHVzhs8BsVoAnEDEQwwGCkYZG+wu%0AqFvDfrkCF1eE3RuqmPJpRHy3tUAKozk8o58WbEvBzjSk0kWwi6KBsITaq5pR%0A1FUwv1qd4FtlqV76g/JdaO+2oPWG4gZW6QYDFwjUH6bAxZciawzFrh07KSRK%0AyjwvwJsT8LQAb9xBXStwYpMmB6DFzq3SR1aDGER83IjJso/3Iroxz1iBXcTV%0ApN3wE0HxjEG6nxTGmY8/9k2FOY038kCSAGkEkYiNyN6zH5UBBeUmovBMYuu4%0A9ov3y0biso5C5qUUxAjNYFFGpPGq5aMhumuMvIaGWZYmtqkmNl+ERsK2UEE9%0AVZfLHxtQ16FwCwDSOxaZ5Pth6EAzGJF9FlW4QKhlY+70i9V+dn8VtTLoVFDW%0AFTWEpk4L6rqC6hwMsfm4u2jFrg297yBSZKUcaUbHCPij92mksADtigbbVIMe%0AUSrhdF6x7x3taucXufMSHu1btb/5f/4GAPCLX/0Sf/Znf4a/+7u/G6qQRHj3%0A7h3Kuhy+cyuOkcbJbBTDDbI4SCXnX45echGjcMqm31MMnijhvSn6IWqqqVPY%0A3pxPGVQBZnBdfS6Pg7oH9yRPZWtXlgsBLJM/QeUK3EFdOEvulCihVAmUFrG6%0AU5kpVBM6NF6GH8MWXAUyGFnV1IZ7kwwWG5+EQAGlLwwsI3M7bsmzqF4WS9RQ%0AUCXW/nD2SSbESwTajlmmwgZJTgeudWwvL3j/3qokXF6u2LYNJ5wP6/+wfWJu%0Ae3421q3IlopO+wgl8igWgFIK1lKx1JoOalVzVAI9QcwmaEdjTRYXR7JyKnbG%0AFxBkQrF1v1czibz3reG67xBSUMiSq9thoHTszQ6bVGJ1rPWDvuT3PNtbeWfj%0Ac0PY6UEJ97fRDqJS9Hpv/j7bIcgUdt0UgIlAQHuRXLtba9j3HS2QWd2Dpoq0%0AM0kVaE6XG+pXNh6mzHv0YZRuMfuBJoveoLsMUppsLoJMK5kAKEWxLPWY0RQx%0AZy+E0siSSa01IIJMrAf0AXnigLQMkTa3YfrsZzAB/t28HmDr5ZRtp2LnKbNX%0AR3C7LxYvSYSW/XkE1Gcb5bb1aczOjXHMphLuw4G/7W58P333aI/2aI/2aI/2%0AaI/2aI/2aI/2aI/2H7n9IDOocvMTAP7mb/9vAAbpLJXQt91qm0WbeBjwyJvQ%0AEXZnv8yRIJlgAx7hE8tgBBQwYsEWgRiQl8goxWeiAFHPmkmlFCxrwbIcOS3G%0AOR0Q3yi8+ykS5/N9iGfiZIL+ABMEOJ5eSLlHP0km2WvPxqkmvDKKNotalmaI%0AVjA6FWASyYFYsZZdyaCysJIRCxkcMeTGNd7DFEVXAG+kD86mKJbWQJtkrcru%0ABcIHyYktyqScGdSyNXAzHMY1alyeTpZYFIDWAb2gKcKsQthfNtDLFdXrc5Zm%0AtcTOhfHkff/1Yly53eGO7VTRasFOwB4B2W6wq7OOCclinFfFBGUjwkoTZ6sY%0ArJKXmmWNuMPgqiLgiJA2Qe2KKkAPsQkV8CSZvlnlUMhSQG9c5OPzZ+DNGTgV%0Ay6QCkEpAZYgL1OwQNG0AT5BQGCSTmF6Fzg7Q8i4HIS2xdDfg8BzAxg8LjjU7%0AYVHYyLTZ2CgHkYqU09eRQTfy/4CGWRc0s4XWBwWxZXza1cUZaM9siesmoTBB%0AlZ3jebNG3GnzOnJETbw+BrBpJ4IseG5PoIKg6IOaYvWQi2amqBLQC9Df+3xi%0AhTZB2QcixKUZDrA6cVixTFH7yFYlP2jqYzlHmaGK9emEdV0SglTWgrqUhC1d%0A2wYS43mPcgP2rkQ71FOopQNcNfmjxAQSL7njz6GzpWMbCMty8j4UnM9n9Ca4%0AOJw7eEuP9t2aAHjzhfFLv3p5j7/8y7/Eej7j2WG+5/PZEC8T3miOvyfPPj5I%0A9UAaWZt5H+kujDNTUeZMpX/vwGuU/ioDZLVN1a4c3DeR3AMAgLhicXpKQN17%0A72gqUIx6jyJk5ZpiL/T1gpnH/saEUo13XdeppAMzymmgF7pn1OpMDRABhLLc%0AUoFnejqDHJXQt4Lem9kJCBRMt/txiDxZ2u6QIQGch4qb5wVKcTIShbLVLsa8%0ATvk/53WtlAICQ6L0x3XH9bKnSNK+NfRmQkTx7sXNHDOTRtZWVDKTbEgzSeqT%0APWdKUZdZKHJZV6ylYuWo4wmjbfSgF3Xj/k2lukw/xKBgM6RxXo+NflQtg0ej%0AFOHL+yt671nflnlxwaSpXAvRgW86D8a5vM+ctcT079AlmT/7bbS83w+geHKt%0Av1MW5ttf1IQhSyBj/GfUOAaAtm1W7/6F8tomlDn0QtjHDCsnzU6bIuroBQyc%0A4Qg0IdSJ/qaWKrbfQcn3jNZUwIUPtkbYBpllVcXptGJZ10G9Y4OKU2igwFA9%0ARITW2YQUYfOTfU2w63W//0ExiCxpwYTIchs/s54cWXk+ZkJJISyDxqXqoMzJ%0A5lCd6IfDzieMZzMLQI3jji3tpekzxpjzD5Gkj7RnL1L9/p0tmuu6Ym8Gwzwt%0AC7747HO8++r9Bw1Lg2Xg1Wev27TYxJ9FBkcVQ/W1zN9XdRWPSYiBfNEIVVUm%0AlBpY97FgK4nxsnLikcNNPq3NxrqKYedpWqDDyB/KvWYg9FDsJTd6CalE2LqJ%0ALgiA5s+0kR1bp81GmEBM6IkrNF5ng2YB964TP3BySJl5FDP2hfTzPax4cw75%0AKpDLBnGYn+47tDUEkbzWiloEC9icUpiDWpqJT+zOjyNRFDeKSnejm4813LgD%0A5bKDLjsonN0uWGEiDrGjXpjQitVVBYBeGK2acFKo5ZoQzHDw4tbVn828qdVa%0AxmK5MPpiysm9x8LbjRrpdWEBe797N8haKiSKGWytOIQUilYUujDo2evBfrZC%0AnipkYfAamE4FlzFum3bjgBJHiVgbwmm4HRdDIhoOKZmwQAZXJnjvQKjSsdOA%0ABS544rUU41ns+4AZMxMYfi6d5o8qzuua82Dv3cSO5lXUCv1C/MNeTCmwlY6y%0AugPUY5ORV4vorVjG3Ob5N7dXG4JvxgFZZCEIdQgN7iWYDNZXxBxV2DrD2kDN%0Ae6XdNiGa1rSowXuzxgk0+VvhjCoPWNTMSe0Bh18W1FPBclqyNi6XYnxTP76S%0ACWYxGCX4McLo0g71XjVoEWE4k0ObVQYfp5u6oSjbOgiAeMGyFqynBdsWgksP%0AB/X7aMuy4K//+q8BAH/yJ3+C09MTLpcL3nkd1OfnZ7y7vAyhKwzu6Rz4iXY7%0ANw7jnigdm3BcWF4rXN87DwATRZ+2DnOIBoVAA+LHw4GsUbQ+BH26em3xea66%0AIn04EzCxPyVKoa5SGVQJXCtKBGoWg9pOJVVRSQ/QYGg3Wl0bTmxTBZOi06iB%0A3Uiw9Y4uDep1vtPIDmeexSQTVRI6CRdbOThiqsY1DaEZtfud6Qf5WuY679MG%0AmIHubkHleB3MVvtV9snBv/P+srZ5oTwm+4bJQXXRJz6Pd1bqgnVd0yGsanDJ%0ACH7s1yuUez4Lu15UTUAOytBmiMZUISTHmtSl43K5ALRi2cOOYFAxLuEYvyUT%0AG3O7hSiGvsDc6APJhdu5c/s3+sAx9IHf4/rhoI6+jkDkN+Wg3gtKHQ/wcMp8%0APeUUO9PgLm8dbW9wMz0bTwGm3jtUFF061hIUA3X4/djPGCbcx6TJN0/tk6mC%0AgPrciWFNAnRfg8KOFb982lwEPK+mr7AuTnsqhNLZbK90NNm45rug1rH+lLUm%0AbaxKsfqtMpxWLmXi7tscZp8HEuKYRLk+xtgx+9wCUVkmXsfaOTuMh1dMQ/At%0Ax6oPrMPYvU004PU7l+mze47qt2k/SAf1/XtzUEoBmBYvNG63+od/+If4+//w%0ADyAwajmqYh3bcWOMbJRb33HI4Bik6EFB2/Y0tmIzOiyExVRE6XBtTZGFOIaI%0AcH5ak//ZZfeo5lFIpPcOJj7cR5nc5HRAZaiVxn0TIYWNxCW1mRkvkaFVAnhg%0A5MvpBIJi223DtA8ZIDalwHA+S4UqEGw/E3YthzIj0hVdbTHQeBdcsIkrlk3E%0AeiEG+zHduQs/2QTN+Z+4buDWQZcr9MXef+0dK3M+v6KKRRRFO0oQ37buzpyk%0Aei11QtGrke5TsptwVUFSf/eG0gTr3nH2ezyXiqoCjkwggMYLqFBG29hLbZB0%0A9DhZbxb9nZw1FgGRovDg06kK3tPgTJwK4/R8xno+o3q2b/vNW0h7AfYrTj7m%0AFxin4toVWx8bNrpgO1vfr1C0WkDPJ9QvrGQ8f/EG7VSxccOLy7VXLShgkBPA%0AjB5ogZXIACwxHw7kgxHBy0yeb4jq4fh2bejbftiwexM8lbO988n6NB6kGzLF%0AHKmlnvJ7Q4jLMogAwM0ijlt7ORhrrJx8rO5pRQJjdb32tndcXq7ghUGpmlfR%0Ated8jHsL9WobM3z4G6ZjLbs7Oe83RlygBjJzxLZTCjr2PYzWhtVrH2QQ68Q4%0A8TmzKmUraK3hyeXkAc9G+/XCgGsuohWbdS0FZVnAyyjR1cUM3yaCphbMWeuC%0A5bxiPZ8OXHEhmeZ5N/4f+vQcFEspWCfHpljNqTSu1VEnPIlf2R+O2QhB9Ely%0AjMR9Pdp3a713PD/berC1hl/+8pf48Y9/jLfv3gEwh6G1NlQoMcVqez+Md8Eo%0AX5bn1yOCR+3gNMAUgt7lEEQNxyX21KWuNhbKTQA29ufpXkjrYJ15FiIyPEAI%0Al/iffa4r1LN7kcEwIZM+BXm0FNBarexW8PPZSq+BdBJO8gBQihya/UALAS2c%0APg9qLwXqAZ0mgl0bxPtif/egUKwxLCiVcX5esZ5s7Sq12jPukgGmUitIO4Jo%0AZ7oW8XtkrieBQwonvKCWBaQMoVBZ9vtwi9SyXi6CFAFlJlCXVw5hvJN87/aA%0ABtduqZZxKgV8drREqajLAq0VsbGrmg0Tgom1sNk01w3tavtW33dzivtwIgSM%0AMu0ZGv2YMuMgAS/G8W+B8oJi4RVUFb2PUjplWqWOzNnRCLixKz+wNxAdkFPz%0Az4/9ftteBQamYPcIkkRA9PV+NON3bkVujK8rVurMz7UupoAdwkYEGigFt7n6%0AvmPrHdfLhotzl1trdr4+rSN6w9lV1x3g6fyCFBQ8ds5KDWmsS5EgycwoAcWC%0AqInyKIsFu2moS/fWsEsfnO51MURQZazkSLPKQK2HB0Rsz48qo/pxXRVdW6IP%0AlAhayYSUMPbhcZK4bxiKLIWbPGhLyCCtQkcppyiPhzGW0su4sTOkd7AHKDLY%0AcGdspaL0lIm9d77ykbH4bdoP0kGNzeB8PuPdVxcABZ+f3gAA/vqv/gr/1b/+%0AN7i8XCHt/vfvqU3JpG4Xr6PkejSiEASxrJFbegPKMy9KBaAO0IjuCgQFNTf6%0AUodT87X50TsqdB9qhzpYJj12GGyR0ZD50iopNAOxhb3RcD4tZGNw2xA7km4b%0AfGx4tRSE8E0Srl3ohplzYipsk6RSxmLizklsZs2FC/7VW9uEAADbbgq6u+R7%0AVWUUKva8Yf1ZUVHIDGT7LGpJCV6ai+JAwNwhtKO47DkVi8qlwqASlkZYhLFG%0A3S0PSnTVFPDAblVLycsFLK3YUSKgFpAkhV53rKIpkgQvPaNEmFnvv3yuCKEj%0Afj5hezqhnNYMMnRfYKsCiy9eVdnKNqgkLFYc7vQ+Mrt1Ac4LymfnzI61hbGX%0Ajg1T9pg9+j5nJWK4x/sy6Ql/cGORvW1Mrggr8b7cwZOh7MuwsSRTHwSAsqKE%0AU7YwqB7re2Wmtim6O1PS9SA+YI/Zvei4ng794YDmKCkad+z7sXQCCBa4+dBC%0A8h1abDxlMpJtYwKmlDK2bveaxhEDWAm1enT3XE3NcL9M5x6bWcjDrG4MpOR8%0ALWkcBlJCRLD3jtI79sWeYz2tptZbxiYo2jD7h2MDm8oZmOVxJ8TPmMtWRDtA%0AiYq/51xb7fc0MPG1K+ajfWL73//dv8N//W//LQDgb//2b/HjH/8Yn33xBf75%0AV78CALx9/y6zp/GOCBO8c/oMOEblM8OGcayS1fcbKpP+c4rIE1FCfedzq2qO%0AVfVa4zqdH3W1us9hBBJbtlbksLdoKxnEsfO6Axbn9lq8y7qmAnVdFvBawcsy%0ACnQWU/ystYx1EMCt06BkWZ+kbhCM3qE6HD9/NuCxNnYIoIwOpyJ0QeGCvReU%0AKfBUikH6Od+JIVeGKUDDYcl9cXw2q4a31iBN0bwM2OXdFdtlG2rDYBRmXPvN%0AOutZmXg/6PauEhnhawFNwQlT+K6gMhTCtRR0tvcf9cEt+8uJNlEUh0wviIVI%0AoW6MIyGQUTownwJ5J6d3RGComCM9j5HWCqqLAQIWqKH2et2a27zU3csszXOD%0AcBSf+V1tzAwtw4aUm+wsIzJ4nGr60i1orL2n+rPuvhdM40b8uzLZB3PACXAT%0AUr06gT/T7rYIKSYPRx0q6++XAJCi87Q+MCBs1KohrGmrSNj/loY3G0g8Oyue%0AnJnf2EAFDdEnIQtuhImn3o8+jcGsTRwHIOL8Y3dTBRDoszvv5HZLnYMgt/0L%0Af4Yw9v4IEfS8GA7JonvXiH7O1/w+2kMk6dEe7dEe7dEe7dEe7dEe7dEe7dF+%0AJ9oPMoMasusv2wC0RxSwEmPhgk1fQyMy2usRmDmTmvA1Gl69wFL5c70rcX5o%0AVuIiMiz8VCfSsqwBF/L+wQRYoqTMelqwnipAM4nfIx+G/7N+TVmIQ1RkipgE%0ArIQmUv+cNZ1J6fGTImLpPFlN6IFFKlXG8+tdMvMUUuzF+7tQ1IqqcHWlEUwW%0AOFegYEndJPGIG+XDKR68zuRiV/StYXnpYI/k0rZ7iRmB7OM5EBHWJeDDC2qp%0Alt1kz3qVBdQtt7MmxF+A6w4WZC2DU2H0AQ7DWitKVxN2SThQQSPBlZGRW+rG%0AX+XdId+lY1G7zxYw411Au6B0AbUBb1Q2TlNEj6kUyGfnTN3T8zPwxWeQUrFH%0AdLcSChMWZlCQEfrusDEFeTaWlwKsFS8nz0KcK+qbZ8jnJ+DpDAC4VsLO9hzj%0AVEwC0CgNoSQmi34DIwnY2CtYEHDIJth48LEoYnX+RAYiwaPcqpSwMmFAMYQz%0AsBZQtTqbCUmB8ZOVdmhCszq67GiYMm1MBrmZJOrjHuJlN3SDtV93XD1jTyuj%0ArNWg9RPH9fuS6x8QsSmOrmXquWd1QmwIQ6beBFucL0WLzYGdR1ZKjjyraHPW%0AyEpwmNBRjPmmBpETETggAKfTCWUxXk3CK503KDqNZdWMpkcLsbghwvQKQ2YB%0A3DmMqmQIBZ6yvYDziAW746fi56N9t/ZHf/RH+Pu//3sAwMvLC9bzGe//6Z+w%0AOOTy888/x9uvvvrW558hYh1D2yDXej9uhpoFrSY/m3iqMby6q84IRhay1gop%0AkuW3AM/2ylRr0TOESjStCTEIp3nObOtyCBStBvHVhSCOgsravRMcWbQfedca%0AeL8xP1vrxn/fFFvbs1/JCPGnwkoQ6VnSbtduNcp7RQ2KiRVOReFRU1QVYFIE%0A7sM4gr7dzvA+4PCc43cRSRGy6/WK7bKjB41CbT+fy1zlGT07DsAF9G5pDQQU%0AQ8MAsL1vXSw7uQyBKmW1e47sqK+5U/lT20dAkDVgwAaZ3ScIpeptfoYAhEDM%0AsJNErMTMqMdZ0ZdudemHIACkva4FfLj/OPIm8/WhLNFtFoo+8Ps3ad838SFp%0AOtPeYk9vZN0NfYABo28NbRfIJlnvvHfXp9AB8WW1LF5A2hN2rJrPPcTZmHRC%0A1CCz8QGRT1pAwuHvIDDYocJuvwBmqtg0njLCptOXGfvu9gFUh4UYdsRkv4ta%0A9jTnhotINj36FOwm/fjM0HQz7NxAXzNNSKzPejNuVA9jjVQPa27e+wBP2L56%0AYxvQTQY1/npgceHrkQHftP0gHdSokQSYwcbCePvyFgDwp3/6p3j75XtI7yg8%0A4d0xXlYhg4HM/mvWUxtIgsHhxHgxot2UxnyEM5kOK2nPl86AOaPMCVNcSsG6%0ALDg5dyTUe1vfj/j6GElTXTXD6g9D70Ntdkbn7962GdajYgahzvh6AgoGPIaV%0AQMQoOgIBBAW6JlpPu9ii1SXV1kQURQiMMuqlqsGImJBKyGDOYuR+QSg1PElH%0A8Ma1A6UrqAnEYSIEg30uUUeTC5i8lmmcrjj0QwUnCuw+m5jsJmB3ZIUZyjUh%0ASov4LiNjAehEQC3YMWrtmcgVZ01IZgVDUKWjhhEt3aCWKmnUNzFHkEpNJce6%0ALKAvPkuSvT4/o39+xqbAfrW+XyvjVAnntaYKLcFgLzszuitM6mkFnVds5oui%0APp3Bb54gTwt2P3+DAKwGsZLgHOHAVRFiK+KcVwJA6qrU84ZhwNkUK4hXiQGM%0AUfEFVCbOtzo8S5vVqo1raYOmKpNCF4UUHNUxO0OFs56ckCsj8yjgbvBh2wT8%0AcgOPFkaKEKR3bNuGF3/OfGKshUwM4QPz7psKThy+e/fTcPiG+0pOE8i6hK4y%0AHvWYs1D3c03+eRQPn7m+zIxCgyt/rCs7eQuFIEpY2Tlubozbpjcc0tkBZt+8%0AFVNwiiRhTBMVyn8ZW5rOnH841EkZuw6kJrRjk45rF1w9UHNt3xPG6D/z9rOf%0A/SwhvH/8x3+Ml+sVv/zlL/HFj34fgEEfX15ecHp6yu/Mype34/g2cBr0jblZ%0AQCycD/ssuE1KZPvNdB728wqMux/X6VBAKEWKDCJb0o4lhxI3cO5v6oq9TGNN%0AgBBoEhMBzIhrOvayTgYf7IUhbgwETHdVTbXS3hpa24+OWXrVbvBuDboL+taw%0Avbcg+/V6hewdlSokLVeBUsee66KZskKTvcJey7uOedxBkK4Heyfqnn5szSJi%0ALMsJ2jdccfW+x9yP52d0qJ3Guyc3rsLhhfdEMQXFyQJUQe8BAFpMcIpqBeu0%0Aw3Sv6R19dWpH3pEaHUKmWtnd31mfeLBconZvmunpbN17DuF0GZUkHN8PrzP3%0AnuT3BX38XWkjMBROmKSoD2DBmQLbVyQdfEHfdhPXimCRyVNjqZyBR3UTK2uX%0AKrwGMI25mYNsqOmbIKfrFkTmg8iFkcZbSQhxnAKUEOUwEAossBpbJYmgEWEh%0AyYC5EvlmJJnIKaCRPEq4r1Wjz8RO7oUff8aMCCJl9NzOMa2dRhPw55CJlmnf%0AnJ9pOt3j4vGsb4/Po24d2ulnubmBew7pt7WEfpAO6tzWdQUaoXmE76/+/b/H%0Av/4v/wRLKRlOig11jmK8anVaWDN8oPmC4rt7a2aMDVIqVKw0DId611JQqmBd%0AivUPwHn14tM11OoGbyUHi5CH3yZlQvWL0IcXy4HdP6q0ETPqpLapHpniEHeA%0ARYC4DyvSlgGGKuVkJCUULahUskQEoOh9x765om5rQF1BOjHo1AqGo8tQ3RQT%0AGWIS1IzCBUcn+mkZvbJ1dFfQ1W0351cm1dZCKDTeTsa3LEzvnShAtcn8ROat%0AhUOuIKSdK2zPOhxuz4B3EHpsVov9flCbX1Z0ouQWczFRCwGA5t/jsXh2HyO9%0AMmRdQE9nlM9MpASnE+jNU/IB2tMJ21px7YItuaQMqYzzWrBMA7mJoC8rdlfo%0A7c9nYF3Qn/2FnYxD1bhgc2NgV+OSVqYxwlUOUTnxfpuBEYfYAiqEQwaQbnZn%0AvvlZYEWxCTICIl7yQTW4r87jACH0jIUbFjCWpaAnh4pRWEFKoEyWF8tg7DL1%0A33owL+CAbZIc2X9Sy9DtHZs7/etmir7KwHqTYThEum/QDJ/aGHe+o47qmDma%0AHqHOO1Kbo/NmpiK41GVESD0qYEHnY0RZZNyLbahjE+yk9nyJchLPvPWcG5kx%0AzS6A1QQ1Bm2fwXLcRLdXRuEIxEmqMYZ64yjLIaJoHa646MZtLXi0797+4A/+%0AAL/5zW8AAO8vF6gqfvSjH+Hqmb1fffklfvSjHyWC40PtdjQfRDYwAk9p+MzZ%0AjZssHnvmYAI1xUmn79lGY9v8CD7NYoKsgDYF0RBzYmaM0mq+FjvZ6yAQolYO%0AJ67dyXipxITYBLvzz85NQY6WkdYgbWRQ4Xw3FROPAYC2NWAzJNDu5Vtk75YV%0ALDp0HtznDBPbaLLkXDqf14VBS/U+ebDVRaEo+ZnDKfuQYE+04GLKIbhVhrHu%0AWexGY10nAsCEEuR+jCVs5iqL+5N5vVAoLgyeeP7q7zlW2u6CbLd9ngPtB+Vk%0Ab03CER3GdzjReWR0heiY2a3V+IPxLrRjmc79qc7pbQZq/vxfAgZk7xbtHJzL%0AjuJINcADSx3Yrjs2twXbNZxTSUffAvT3rzEcusExnzmRCvGE0pjD6tnSskQ0%0AityJ9e/4vig69x3pwfFH9uyNGB1DkC94sapDeyRsFsgQHrSA2EAymNOMINJa%0A33X4Ihlj8j+POx583hHsH+eY10Pc/p73Peb5gQf+gVZw5LJOXgTozov7voIz%0ADw7qoz3aoz3aoz3aoz3aoz3aoz3ao/1OtB9mBnVKhV4uF1QsxoEE8Od//uf4%0AX/+X/w2t9Yw+FODAlYso3hHiO19gRHeVJOEqfiRoBGH9cAEXq58FAOup4vSk%0AOE+Q3vO6JhwizzQXdjUjoEAAACAASURBVMvPpoiJfeD/7DfHje/N0YwylQNg%0AWOYE02fFC2O3fchX60yyBaDdIEIaUFplFC9UHP2hXYFtQ39v6qHtuqE+7RlV%0Ayut5NJyy/IlgqRVllsHvgjJlW/ZtR7ls2F82tMuoeQqHLmTUtFp5nISM9IB1%0AtISCkQKFGFwZhYNHowb9FE2oJIRGHT0Yb0AgUNaEXLVagJVRlpLqjte6HiK5%0ACxFY1NXkIooFbDCeS/dx2muBnFboZ88gz6CW0wpdl4yO98oQGNdv8+i4MoBa%0AcFXKDHSpFonupwXt2fml5zP6UrGvzlVaTLa/q2SJDlN5tah68QEtUIeWjWg1%0AHF41ysAYM0TvxNFuI/IADlFuZuM4R1Sud4VwS65J3mOhAdNmU9mt9ZSZfoWi%0ANx3HAqCFUJTR++CqqehA9AIG6FFHKUQ2ztUydaovGFnDgNoc7u1OJPI2M/F1%0A7VauXfyeDOrjmcNATdBYgWLdimy1ssHmruiDg0qmNM6iiXgQ8uxmJMphGSLB%0AUBlUWAbHHoB/b4JUpmCzOsSYBtzJ3iffQDPJ5qzfq8wF6eyXwQVKNWOglgWW%0A9UZ+ZmOtoDhsr/4wd7b/6O2f//mfc/3sLy8gInz2e18cqCJv3rzBl7/5zSjX%0AgA9z3WaIWMIDZ3h9ZEFiTIiACg9OumfOaDq2FH4FNVQllGIIgMiGSFfL5AWa%0ARRjC7RXPkv1n8u79WjLNyeTexWfF6lELc2Zsm1pZibZRliORrRnyaEJHiWcl%0At8yWCrB1aEdyO9Ed4aSUNBDLyJTM0HQIyEsuRUbbynN1VK6j5Bupv9N47nSo%0AVz6e83G9Zma8vLxge2m4evmWfet2Pzc1UjuPbZ7IpBwapaSDlQBRjHUE42eu%0A/apJDyg3qsC+7di54p3536xigGmDxDsrvrdUHoixSyDLPrImEwYd5HVWeYx0%0A415+2toO3M8M/UvMFmXpE//3beYajrC5vH+Pi5f/69tuGhGgtHe7pdnRWz9k%0A9GTCYAkZiF0ALDNChqplR1Nl2zKoBjUO5M3Nu1GFSkdvLbki6mg+kQHDrTeZ%0Ad1VFkwVde3LBreKu1S7OLgGO1MOAx6qhMtI9MUjHYU8HDD3FU8a0iOvYTHtn%0ABQ42kdlpwQc+3qtO+F3VBMH5cx/nvF2z5/uuE5XN+ng4MO85aT3fIlt6r/1n%0AsY3LBC372S9+BgAgGWUqBGOxA44OaiINeTz43FCJvIbQmKAGJZHkuXABIAxm%0ASmf0+emMy5PVAFxXL+pd2A22aeMSHBZQe/m33AdKOMGtAFK0AzTpY4vxtACX%0A8eFhwKsYn0B348kAgLTdRB32Bjj/V5tA9x2b1ylt14a2bcDMAQEZD5emOrFd%0AQMti5VLS0azgkyTEpmwd5CIN82SP5xPQP4NbcSqX7+hWu1LGolHUnMbCJp4F%0A2HrFHhyQCcpIIiOQwWTlR1TRwjBbCvi8gJ9OEK+F9+tawGoLHQBUEKqoBSu8%0A87Uw2IWc4lytFmznBfvTCfJk40YXK4K+BSROOqjtaK1hcwgUs0HId+Ik4/Oy%0AAEsFnk7oDvHd14oLF2zFhR0YY7xH/aQyYCohPMYaHNB5MeZYi8ez+gRHbIid%0AeL3WUqClQJoMWJ4ab0hJEfoJXAt0ZWANrpLVHuw8jNFNFUUEve/Jfel9h0g/%0AQAkTbq1jkYUSQhwj+mC/jM0lNuJSSopRzfPnuzZmPszjkEcKRxWw4RPmwe01%0AU0BIGlQJVx6bhsJEhpiQXD8CsoRHnoNMkCIDPAEDxggqAMPRCD5ewNaSh50B%0Avf7KiLtbN82DQlZL7tin+K2rZr3Itgv21tBUEgL2gPh+P21rDT/96U/z35fL%0ABfu+5zv54osv8OWXXx4gd3Mbu5T/e4b2hkN5MwTm983MgMjBAL5FlM1CLbOD%0AGs5p+jYsFoCNUm7EyQ2dRV5YGRCaNFdsfYs1nGqFVCvQlGVtEBzHhh2jHMku%0AO84vLQV29v2KjnmvFuz7jtY6dt8rZRegK7hzUlh67+ackrx6XgOiqNhbA21b%0ABu+WbQVxRamckN7mQYGYe8Jmx5jAWtBqXHhoqktaSoF4SZ59n8SbdknrltRt%0AhDKCjOboBjspglEKnuCFsa7MOhm7dBNlI8IXU4BPmQa3PsbIHPhUcYis8QKt%0AXwKGcVMziCnHgWRjyx3P6RmrrzVZZmbv6GsH8SiFV0o5lEiZ26cY6/8SnVPA%0A1mimOoQOc093x7M1bNuGt2/fol1iLAuWUrOGtzU2USQ9OkLgEeZm51czkHNY%0Aecz/GLvsSRYQgRFCqZOHBqBrg/YdaPuoxdu7JV1k1PDGtF4A5jeIEjoqxG0u%0A07g4vkGbP+ZcR5KjQ53qMpoqYZd+oMMYEn56DhHUoeP3mPRIX4h5cDi/Pb+m%0A4/6PnGH/iaP9cqsf8KHxebt7P0SSPqVNTy1EkqIQ7hO/MaOy4tVG9ylNmcZL%0AIH1tcFWCVSUMJ8kifAWMZbEJua4r1pMVqh/aP4YLH0bdvUTMdzd8+8QVUphI%0AzCGr4YqDS4ge3NgPCgBd0ZoiFIr6dYduDe3FfgIwB7Zp8mqkNbC2g4JhIQLY%0AimAPBVBB3zbQvDEuCwoRGF7bURQrCE/rCZtvMk3UaqvpMW+nQhkl6qLYoeiK%0AFIhZiMClgssg59vSYptVRt9F0VXSWeeFsPnzSU4BE+pSIKcKdm7xV7AC6cUX%0AvBMIJ3FRjbhnAp6en3xx9/fEwKUyXhbG7v3f0fHjSUG3iaD3hr3taO5JV3Ts%0ATOiFEMuegMHrCn0+p7O7L4ydkJxDgRlkJlIRkUjLn/Xecao2dsU3keyo8yKV%0A4DVFv76lISFstsAUoWfnHcV8DdU+24jGBoRaTYkYAC8FvJgIUChaUgP2vUH3%0ADc3VvHVrkL1B6TRx3Y5965OjlQ4qxiQ4BHFKccNk8KNuM6rfthU37zJA5hs/%0Aqx4yOaFqmhlgMSP7lldyqZwGKcPeY8GYB+TzJsXRdCgm5rlgGSO793o4zg+4%0A20ydUTHc7NkZHtHqT1mOhSwTJl2S/7VvHde9oTVJISi5bys+2jdsP/rRj/D2%0ArQkMXi4XfPHFFwcn4s1nn+EXv/wlniaRpG/aBh/zxjEFPNv48dzUrMaZjrAH%0Ae5UGEirWlkQRTY6tHLIocBRHXsAyPbMBXGtmgQHPJPWOToK9e43Q/YKtNXz2%0AUpOza46qZBBQxB3U64arK9Kbc2piUBKq7q1DlEDKkLP1tVI9ZD1MiEahO6N7%0AqnLdTuCqKI1RaPRVp2fFzPcdVM+EzQ7quq7o23CwjT87xG540neIvhX/nW/W%0ARpmD6vHepoAYeyaY2VSIs68upDQ7qLP4zb7vtm7ttt7Hc9fJ9ohr3WbHXifa%0AFKoCERyUnns3lFTx98hEQL+v4vtDbszsSvZjbM1c5hjfl8slHVQIwCeCckW4%0AL6z2bpjLUasiRC1hwfsKm5sB/WEPWBAP7Q8qlk0loqBd576c3EtRQ4L1PgTM%0AdhsjpJoip4HXGA6kaTLIBzYYmvdYmHMqGHPDguEJC/JgeDs4owSbJjw5n4pJ%0AKM7vg5TAgZSicUqa7LAewWP/rIlkZQQAkG78e7XO22epcEwfT2jd/PtWnTqe%0Aw3dpP0wHdffbOp0g1ysEo+zLRb7C7/94xT/8v/8ffu/z3wOALBg84ArkQgJj%0AQAM1s6ojezBtThlC9KhjHYtnKQW1Mqo7qL0qnpd1PgUkBQvGwCdClosYB+tQ%0A9fJmzuwcjRoDE7DJaBA8nYxUG4RLRcqJEYBCJiXUn90p6oJ9a2ibO3S64IyK%0A50bgt9bX83ug/KYDb68om2+e/jzJYZJLfTLhB5cYt/sj1GJlMAKSdOkNfD7h%0Aio5rCBGd1XR+fYOgQljqCS8nSbirKKDvX3AWxmfuTJ2uAN69Qzmd/PEpXlRx%0AJVO7BYB9WSGl4kIF1+cv7DARyHUDLlfo7mVFeseCWZ1uQSGgTwJCXQuuraJt%0AdWSB3iCvDViA4NI6aDeH3V6G4K1ch8MDC4RUFby5dMtMA6BS8POzZCT/CRVP%0A+45y2cEvnlHeGNw6OhS/We3ZLKeC+tkK/qwCi79HuUJ6w7vIlkLQuaNqQe0u%0AcAACUKEgvA9HhhYQ1wzMLEqonfA8RU3fLc2dphtYFgiqG7qLQ620uOqf96Aq%0AGjVc+hUtRDGK4NfL6tFK8e9VnMuCp+qK11iAXVBhsD3A5rRsAr0oyj4cYuIF%0AP9+tN4Bn+Ugz9EcQ9G7R/xIbZRewKCoq3pAZ4l/gGef9jAULLsUzH3CDxi83%0AVz2ITXaG7mQQS0d/7HNAt+sRegi2DK4Suo6NikpBU7FyEvAMRSE0h/zvvaP1%0AHevLitMSatZusOmQ6zf1MsnAQCF7Luu0QZUQUGLFO93He/XsSKJG1IMd+Xca%0AkE7/rDu810SxPNpe+uGeY3sa6AhAu62pe2tp0O97c6NbAQ6lJjza99Cul/f5%0AXp+fTuhtAwNpmF/efYXn0wqiIVokU5BnKKvaj0sYfkSQhI1NY18VUM2AHtwA%0AjhYODOkQTHkHg5Obb5muDqI8RTax7GMsB0SEXtRQGz43oMB7RzXVyFwA4DIy%0ANCKWsdelQjw4xVdgaYIKwur76Wkv0A7oyxXF97ciAqZpnZeCbVNsG6Bvw8EZ%0Ac74kTWNNK/Tz7s9QjFaxRdkZAmhdsegJVewenvsCemH0XUepFj6bMqkHeLa9%0AQyuw1CX71X3OqZSMwGprkKug7UDrQX+oADZw0nHMwKdyzjdxHT5rLHZgsf10%0A9TW89B1oAuqTOF1RUPHSYp9PmR5mUFmy/BrTsdIALxX7ZcPlsqO9+DrVBNT4%0AYDsVrod/VwxxpVB+34tClwX6VIE3tvbzmxPg5Wso7QN55fDeQ7SpKkop+WxC%0A7bxjzIIQdOpzygy4a+zfcx9mdfZbNN06/T7DqvfjNLXKAzfnXHBMZgDAr5RQ%0AVFF8bC5YUXUBv9jZ3/7iK/zqn36BN+sT3m8DrfB8XnFeztjF3s+mQOGCnY/P%0AsM77T94TEv0IR9pF8AkY9jkR4V2U1etWXqr6GFk74dQIuBLk6nbmtftmtuTz%0A2DbgPXVIlPZjBr2/YCkLlsgS946tb6/e87IuN6iO47MLu+Dc+fghbKq3CZEE%0AALk6eLb4li5V1Jxp5UmYUk0UacCRuyGNJtSFKjwBZOeqantywRAi0/2YGZ/F%0AlaI1jMTFbYD8Vqn9U9u/VGTBoz3aoz3aoz3aoz3aoz3aoz3ao/3A2g8yg3r6%0AfcuMXr/8EsvzM/b3Lzg/uTjMywv+8Rc/x09/+tPBZ2qCUprVnoThuwkOV4hI%0Ag0friCjdeiKL3Fr63M5mHJejvDkXhwVFBqNWJPbga9o96effVnIgssURkQQi%0AClhAIcKkALoYN8Yze5d3L6gvO5bWDOIDJBQwOCdWGkTRCQk/og506RZRrFHr%0As3iJGz2ET3rvUCdoNjH+p9aSGWES4yru245LRocs21M8yt1EsEFxJcIe8NdC%0ABjkRRRN/P55ZUodyARb4pVvOyvRf9AG9o+17wne59EPWDF0MGj3Bj1gEvXVw%0AKegBP2Ma8MoysgkkQ9wLqCYudWnQq0dyWwd1cdGn4EwVaLF6pRFb64WhKJkJ%0AiZssRIMXmNcZMLmPjb1XGYuvaWrFBpNLaOULjpFoLiXhdRxjxMsxFRo1OAET%0A7RqZtg5pepSRTzn8we/8GHjwIFvvNz64ZDtqW2ye/xbojhGxjawJ+z021QGh%0AIyTPJQSdOqtxrymWdgVosTVqykqVQhBpRy7pLPLg837m7yd37hsuQFYflaM3%0A/pmJU4mlVu0ztnuLY4gEUbZivENblw1m59kVkYxUj3rNjxTqf6oWHGRgvLcZ%0Ahjt/fq8dOKh6/2+H7I4CKi62FPWAExg3Wg044vRt8r7MEMUQ2MlvB2Rx6jOp%0Ac+O9Dll3GLuIghyWSw4ZrPs+jVUFs4y60t3Wkn1vg26grzNj88o6Z7FsNYtj%0AODMmQU+4XDaUQuh1R9tH9oMnmCKpQk++TweVQwRdCMwjt9ebYHt3Qbts2F0k%0ASVsDych0laWC1EpfRVmweGMy8ulJV4jnQk0BcbjhVHKOEAixsaezGn81xwkz%0AKo1atiSAFLMr+h0Icdg5PTju/rcOX8pJEbWm1ftInaCe7RNZwDDIdO6xoNwb%0Avq69yqTdgVF+nV7Id22fulOPfXJ872NZrVuRpGVZsJxOVlbmZtwqUda8raE5%0AMpV8eiXaE/aQatoC7GWIygT5ziw4AO4BIfb/QkvG+ZoyzX31cRU1WQGARACe%0A5lxRXC4Xu68lBPlqopHm/fRTW1SP/NSmGOtWPpspW3+byb39DNN37+mFzHPt%0A27ZhM3y39oN0UK9ffmm/lIL9/Xv7PY0vwZ/+6b/BV7/+ymqhwhbe1hrYN5bm%0AQj69D6GUda2vYIv2Xgk01b48n8/plNoxBpVj5ix4XkrB9Wsc1I9t5PNLn6fD%0APXgJ4PZsNz5OOp5sKfo+8S4IZg8TkPU/WSkXAQCoSoDYJtK9rtX13TucLgLs%0AgkK+wTk3IGEkBOzFIBKSWECHQpBtbIBN9k3MoCV/1gJF33oKuqAUoBD6sqKc%0AfAFaqjm/LxdcWxgpBUWGEEZn56ASEj5DbrcTHydmYQZKARXfZEXB05IZTmcR%0ARfExInszPmbvaKEU2d1BTV6NorQO3cd4gwhob4Crz9k7C14ADo7FsnBCfFnY%0AxL52GUaRmBFAVHOTBTMagKYSGlZoBPSl4EQBT1Ybp0SHMaXanRDhjhKNGrw4%0AHCevN1qlad7db6HUZ49hOKfJeyICS6gwOlycS6o/A26cOodlfDap903cCm23%0Ac+pWDgAIVdzkvDKhKSWfBgBerlcs5xXL+s2X0NtN/vYxCYDGR9EXBvuOwalW%0AaLxhE47oyUUhdEaKugktoNJBbTLuibxuXDm8S5kg7EOIqQyaA5n8nxmMx3vS%0AyaA32NBNdbRwAOJavj7OVB6merjnMGpEJIMYAKBixmBrRwfVFrqjQ/Rov92W%0AIjeKA587OdNx3B1D6F770DGzAVboOLZUIjgh6DLV48RxTeJSDpDOezA1in4e%0AnFEPQscY9qAJRFIZF9htTnUBbbZG6N6A1rC04Yjlc5mCa/u+o+1zX+Nep/u2%0AjgCg5JjZ32VypJ3i0HXoQ1yuECL0MvwdJjJxm+khagekCYrDAwUuLlV4vNgO%0AvLxcINuO7ir/sncsMiock7qi7ixs5ZtlOJuA2RV0M17gsO18DoXBpaIsC1D2%0A7LtS8U275HuMQBYA9NZ9fRhBLIiY2B8w2VZegUHHM1a4fzIZ8NoFvQHdqS/S%0AO9BN+DLWy0r4ZAc173fqe/wef/tPsX7d7tSiN3oed2zRkZoZxxwcp1Lw9PSE%0A7WVDmaTVqRSgcI6B4p+FtkGc+7VzFfbrHGwtBwc1hfIA9C3ev4tchmZJa1Zl%0A4nqFuDjZQhWkOCh/kyhKV/SgjghDdoHskucmoeTiVhr9V1GnNY2x9Kr5RxFX%0Aveeofl1QIFrAaA9j1z+f+3DPWZ3DecImknrPAb7X5pgw4fU4AuCK2p9wEzft%0AB+mg4ux8zMsVqBU//clP8PN//DkA4KksoIVR1oLFuYmlNaCV5DhqM8ED7iOa%0AV08hZT8vKJZFNXEB++z0tBpfZX6hoaYa5S4+Mtpu3+HHIs3AcFbvqmHO5w0j%0AfTIUwxnNTdoHmJCLDgHOuS1ZiaZKQWUxBbygUO4C7A3aCBIOHTM6E4KZ1GtB%0AW4FSllGOogl0FzQdRbBprdBmBPEwb0ga+t5jzwUvQFkY20ooLkZUzycQE1rh%0AFJZoABaQqQfPz5MINRzIdUFZFtRaITz4Cpb1oZTKL/7Aci6K8fQ7AcW9+Sbd%0A+L7cMnP8dLW/lRgz3ZxJbqZQ6C9lqEkOK8KuNQtAMOOZJaXZKwqKKLjrJN9v%0AxysBWAYxvqvgqgqnW6AVO+5NPGN0N7oUUbLIVPMs4hwla8RZg8mV0FBaHWN1%0AzqCM0iHx0sd3RcTkxCL67huNFEkHSdW4uKo8vJne0a4bKM5ZTN1yjl6akIZv%0AUtEHITRuJkIy8TiNOnFcjAnAEEJQwKXku0fRuyzfKso9R0tTXDQeyzTVLdnB%0A6WhCyYw/Kuk4gwjiyoYtRKVgczxU+4xRzljMXI87BDSU+sKw9CI2aRDHejEZ%0AwGprYAcG13P6W96jnTANWxsXHYQy0AAIPtmwf0upqRIKAL03U8z0zDpgzmnw%0AF2dhG/sc3yqC/Wif3j6UeZn5xfcMbbYPIHfNF4xjENm1Dx9za2SxutPYO0RG%0A0AJ0oyjaO4iMaxg3EwrrPfilpaB0H0tR+F7JnLrJcSwgm2NBeY7MXOuJZtFt%0AN+Gkm7FK4EQkqVo5rN77UAmeECx3QoGHdUK9b3EuqIIboFF2TEuuXhwBXyLT%0AmMnsH7B1BRqhcQTp7X2Sa0QAjnRRhmAo44uaER+KuE3DVR2BNBby4NdwimMl%0ASsEqMfE3qoTiHODldEI9n0HrguqK7SG2RDSV1xF7huLrxvX9Be3asL9c0DxY%0AwN1Kps3jwYT9AAlebHbsNqMU+08s3B0qBSScZbq+yS7wqRnUV0HAD5zv2zqz%0AH8uifsiJ4Zu/FeZDVQSQI6H6cIioFKznc463DgWtC1DKSFYAUGaUddofrIzF%0Awbli2B6aeydbIqT7T+C4/gzBLiurFigvCzzYvOtu9785WUlAFUpbQ7oVc+HB%0AgM09Jub0YR+699xuMprRRj/Hmwh7/nYXUxzfs8B4/uN8U/B5ivrqzc977Z5Q%0AmQXEXgdPxvW/efs2pWd+mA7q1WpvojDQd/z8H/8Bz0+mVnN5eY///n/47/B/%0A/R//J3pCCwu0NXBzp0UFW2tAY5AP3uVc7w5A5uOixyslyR0AQDqUUqP22WQq%0A3rZv8Q7t3HiNNHyVRYVttoA7Qh5BzgxJ3guwaYilGBk86mBWZiwAVDhFFixy%0AVMAqiLnWWCHE0AnW3E4MXhZU9gBCV+yX3eDCsQkK7HuqYB1F0gyeEdaA1Ujd%0ASkcN321doPwEqXRw9lSB1iwQYdFzyZpogGXjajUBrKWFQFHH3poZF6FC3CWV%0ADu0gMxQY5iDas3IHhIdh8dTIspqTg8riMF9fSIobMJZNjPfl8GhmkBv1SoIn%0AtElwh1HV4h+ZHXO49JX6ASrVRLArY/fjdiagFpQQrBJTp4NqOsm2SAlMAGWM%0ArntG04e26JFBoYNja90SgGoKHtBygqwKbYo9JNzFS0U0SQNhU4FIR1RIq6cF%0AVApoqhXG7rAUrll8T6Im2rT530b8QnFWgYODqi7pPhvRNEH5414/BGmZndH4%0A9+3vcwZqy2c1SmIQCpQ4sy8AoFQOSrtRA3GfetJVrf7rUC4wo1k1Id6F2BAN%0ANIxWVfXyQZrfGw75zRZFkirOfHN/PRyVkpVcQYXzuDRWqVjZJkdAyN6tPFVr%0AByOgcHVDPx9CZkZibjwyqN9Pe5Vh/ITvBFQuRMOA1+/jiA5AHvPBDOpNBuCw%0AFwuspmHvKVokIpBALmUN52Y1QP2CFYbEqMyQgDxVRW8w6S6Jfh37Fhlc9mwL%0A4KKEXYDW0lGK31Wnmr3qHc5mKp/KlH1IY/8DxkCZFwoaU7JGVrZPTmyso5Dh%0A8LDvjQF3JJtzrQPspT+aCroAZQFCYtL2ZIL2mG0wh1WR52YNGPNw3jt7PEsJ%0ABwTajJ5wm0kLZaaNa83/+gFxZir7kfkkISsfNlFF7D8ZjoZYLe85U/ShZqib%0AsG3Cvhkq6CYoYxl7/SQX4He7fSyzlc6hB1YP6y4imDvduyikN+wXF7DbNivd%0AVCuYLJlAMHsNSx31un2OaRllCJV1iN8BWW/+0PdiifRaKVFeOvV78dKO1MXe%0AY1DxqkLrjlIXyGLXW0s1++eQ7rNs4hBLtXkurWciREDgSjbnJhpY0mFy7t9U%0Ahv9Ipvw2a3rPvj+e6vX4i/X3iJI6tgMc+o4TOtso06z/5IBM7PHftj3CzY/2%0AaI/2aI/2aI/2aI/2aI/2aI/2O9F+kBnU588sW/r+q3dYTis+e37Gr35lvNTq%0AdT6vsmP16Ao6QSoZIRoWn0MvKG01+C+AdZkFWaxl1oqnNDl5tnLKZ0c2JgGi%0AH044fXK7jZcYlPEYrZ4j0/m9zMZFBpVe11pkhmhkk8lBnZz/ZlFIE5BnOgoK%0ACsmB72fQ1AJx6K6uFX1pkDrBOoiglSDOpbQDAzskFpGGwWMFNEqIKIDecFmv%0AKadfygrhBVIGxKGRGKcgjmFgJUaZoqGAi7AAwFdxaUkhFkQ0vAt6KaN0iMOp%0ASCTrVRWYQE2nEc177paRy6h4FxM2EgVNMJhCjCYyRSwVWhhUJwwkgEX7IZLP%0AMERuZMgVggZAuGAPHlJrgFjNsRAloGr1Z/k2+kmaz9mgvl4yZMpM6VT/V8mg%0AJjLPC+XMbkY7RMKCQyUWJQ3IKnlmW0AZkRcRh1zPtccEnQHaIxpq3+ttZB8a%0AFBVkGUHnhQjtzh+b6t0pgWnUtw1YYDzNeD/q7zZEs+qyJJx6jjJ+SguY75xV%0Avf1uJ5tX8WyUCBCG6oCdm4CHR6o94r+1hr1vWbZJ/H6e6JQw5g5Fax2q3Tjl%0AAKhWKEquIVZgnACaSobPiRsa75fgEfYQKcmnNyM4LEo7+LO2Xs3y82XvaK1j%0Au9qae73u2K77oXYyYByZA0oFAeca6w99jEfxaN+53Y7XW7h7Co6MDyyif7Nz%0A3XtLAcXM88T5MdZmmdZKaUBvO1rbsXvZDxP0snEd/GwGbF2mMZ7ZrxdiN8rF%0AUDFTN9lhrEjIr28YNzxKEnswJeGvhCpOtwjkAB1tiNhzDwoHM8T3TmZkjYyw%0AWnom92ZnBKooNLi4zSCE7HuhnZYyi2rnAXAiQBWtBHIFKUhDHOgFy6y2XXJb%0AdJhNyiSQFCir0TLidtTWYx1fMFoLTP/D/hmIrToE38iOZ5Fc54jINAgKoXi2%0A1/TfSg6mpZ7AHZDS0CkKYSJrdOazL8brz2SzWsadRHLLVbUhUxiZia9sOhAM%0ATbtFpR/G/8faLcf0Q+VoflsQ33v7lN7+TfUwK3ucuwAAIABJREFUNwNRQ9Mx%0ApD5PFFmiBPCyK06r2uf6v7E21wItBVgqSh37gSFrL0OTQsX4k5mCRNqYs4Ah%0AagFqGbxU7/8BZeH2Qw/qmohzsSebiEwgUkRSMNAoMobqA5z21BrE6+oChloL%0AJMYt3H5GaM2Z3bieIdbu465u33f2YQBHsuV1b74XdCWa/03D5jfE2NQfRKZ0%0AvBe77/vtU3ilM+Xrtt9f136QDur7r94BsLT/ft3wfvpbU8F/8a9+imvboF4L%0AU+Gwn8SwWx1TLQ11mdQwYXCPjy0IXZvD8CYsPQnkIK706UbtYUGdP7857tbn%0AjbQ9gBR+OCyMrmIG1YkHYJO/EUFcxUSoGuw2oLu7gK472vVqHF8A696grYNp%0AFPXWuqAXHmqkfv2ttYHt6Y7xnxZjFXGnS1LooQKoZfBZRTqaKC7XDX11TuC5%0AQysBpaD5cTsZ3JHcQalM6KVAiNEcPly682dF0J2gqQ4ROvKqjrA0U44UE9Dw%0Ah7OoQgpj4SEd8NT9O8mhE6+rKYdz1VpQ1XisAFIFeVaIVvVaZN6ngoDdIGvZ%0ANt/ot03QfeHbKtArgc6E4oEHEcUOOSxs8YTTAXaYsdBRIOpWXCSN03mMhxNK%0Ar0d4jtOAASa1tGNrwwAFDEKnXW24BtSMjIsZ95JKt7iZI1wMGuuraCkFOxfb%0AciIQAHO2Yz4OI2pwTZqKbcKT0FmtFSgW7PomKr4Bm/kQFzVaJa+7nBxRCyXI%0ALugOY+y9Y29mQYUC+dY3bK1NdWTNeX+vOuamKppD109nC9LJ6ht0mVYRItwT%0AurJ+TQZW1Pyd4m+Y4NzGFyNgGkWtWz02g+L52rqZ+FHUN922LefhHCBprZko%0Axgx1VgXdGWuP9v21GY59dweMyAmP9eogUoTJWLuFu8UxNxtZoaNYmIiYSu0U%0AtLheG1rbsO87rm3L85dqqrYhoFBqPYjA3a4XgO+VUTd8guvx5CyKWMCFC0WJ%0AUHAE0GTmWZpawHbzwBRjzYs/cOgGTE0FOakOhm1wR8XeCPsdFTaFYtE+aEXa%0AfE3nDEYyYMIu8ypOBjWOfaSrAGrnimkmLhTX+xAtU4lgol+P7P4W5RRaVAw4%0AdN63esXlSUmYfb9JxxnOb5SewdzKZGBfpvyM4eOijX93NR5zTxjwzBN0LqTs%0AIOFpTJuIJPMIrqkitRzCpKtczEmlUeWBbgI0X9cS3j45Vcn1ld/eOiY3P+/9%0Abf537ouTc5pw+/hdR8C6kL+fLtP3CHtrWcWiuuimqc8jz9Vibsc8mx1MuN3B%0AkUDx5073+978uxkAaR28NRMug9l4VpMYWQ0g+ytj7pPLoIUXUIhQy5L/AcBS%0AVyx1zX/b7U9ibXkLdLPgjDkT7RbWe/tZHH/L58znAdtvsx/+/MMbsG2YUgTK%0ALuCJjly+HfKL1204tnf+ON3Vh4Ip9+7nY+0H6aB+/sZKyrx7Z1zUbdsywicC%0A/NPPf47nz5/x7uXFPgsHLpVK2SI3RSCeCWpdPLv4midziNQQ7E1PRp2QJv/U%0Av5EFuI+G8X0O28de9lD/mnNhlFzT6NKtQaBKluWEjuwR4OqelINcfWNOvm4T%0AkCuYdTckae9Ym0Wsc8EtxYR4aExCbgqgYY9MSze+oQkQRXTSNk/tQPWHQaSo%0ApeQiuEkH7x21CTgiq32HlAVSKQUvLqK4QnMRrEzYq2IjxRoPzgWRtO9YLxNH%0AsdkGnUXDwyifn6uY+MI82RkWaU2jXZrtcj24nu7tT8Qdgi18HVNwn/yaOi5p%0ABP7hOI3o2MTnUhur0lsKFElR6FpAWx1iE2RlPoJzJBTRSaBEpoAYVMizUXMc%0AcDgtBHNC52wJ6xjHrxxV5clxsV8i29ddeXFrbXLeGaodrKPMDCqDax2G2hRN%0AnTlvtVQwVbDaprRxRSkNwBUx88ZC75yjSX02nFHpmxlbBWAPapUazmv7Wv/0%0AVSQUw0mdn9m8yRYvkx05e4UFc3oTiGcY+96xt/0QMJDW0HtD9wAMs0Iq8NJH%0ASZlQIyYi9CjL0W2Onc+2dhKbrZo8GgBDSIoyWOD/9E1pBArmRigunDQCXSKW%0Axd32fXCO3pvzGUrJu/9tVnUmJvTWbVJMzvSnCI882jdv38pUlimg4B+NjNSH%0AdzNWZIY9EC6v+KbuCM5BrLbt2PvuAQ0PWKpCUV5lqm55rpYBOpaaUBEzUKcA%0AogBDCyByDDStZUoWCJOhskvq6+LtLWv+zztBGSzOR3g84m4GQgNBMwVvLCMy%0AzlWUPSOtqSMR9zSjRrSrSfc7X199ihHfjAGHiKXyrbpDEZlEtWd45oIlTu+R%0ADdUpMKgE1aGBbLZVOZTqyGyPMhYe9giURoYXEXDrgKuq9n1H23e0fegwqK8j%0AjDJsktZgbpL9u8O4+OqosXjW0juWXnJdIw5uM0A97Jtb1uCH26dmUD8QBvre%0AWiLnPuFY9eOjSsA4iXObww7lGZ1mjdgqMqRt6MmRDk0dkyaCrTec6ngOOfcz%0AceTOE5nDC9j7WdjQZ7MznYirHEsC4mGPgghUKkpVVLdWpHVYRn0ge2ZxqGjP%0Az894fn7G09MTAGTJmVLKofTZrWDfPQEl8sBtPk7/OTugObJuhAjvjbbbUROJ%0AqshKH0PLOKzTR9TA8ThDYn36iLx33KeMs9v2g3RQL5dL/n5aGNdd0uP//Pc/%0Aw9tff2VGcWYTCQJBqGntN6IcAEBogALS6dWGAIyNdds2BEwWcPK/b5SHaFCU%0AJrl5kzG5P2YYzN/5/9l7myXZjuRM7HOPOCez6l70BdA9YHdTMkpcaKQZo5lW%0AHJNJZnwMSlrzKfhCslnwASQzcSXNmivRyIUocqanBXIINnBvVWWeiHDXwt0j%0A4mRlXVx09wgYIMMMqFtZJ89PnPjxn+/7vEd1dRZx4O68ADAnzIV4wugeUVzq%0A0t47A9mjXVYXE6Pm6fYAefeAdC44poDXAodDwkIJ5Odqfm+tRZ8WLLlA66RY%0AWwWkJvrCIc/NC3JikKJvqETm4IWMe4Jg4YQzCXJPv1VIAyqxCQABKCx4UjGZ%0AegBnEZxrxV3KaL7hJSZsZcPT4yN+2iybFMI8c601W3i539MhZwi7MV2HMAdg%0AkGT293tYj7sMaq0VbSsGgY2NiQjn2kDEyMsUGOBwDsd4k3WZIEnAygxOIwqs%0AIkhQLJxRKfrey9qUChZ7RlZCxoCFs8u1K8k0vtSdVIzwMalBquaIueoO4isy%0A+q4rEHv83jYO+2TJ2dSZPdBRXBBnDgI0h13NsB74/OIJmgMPuAyjkvy+ZlVY%0AKz+QJ0e2A+NC1dkpAHs12WawZqI+f3jJoIAnzQqdRGNuX6kLm/z8kfEELKKs%0AvJejX4iw8NL7omwFT+9O2B5Ln1MERjudUWWsA+ZwtmHgs0LPFY1TRw147gLE%0AhO0cz3gCM6N4xHlZFqxrxrLknQGlnkfT2dgNxU//XS8WNWnioiuCzVERmwci%0AxBWmAUDePe93AOCUBuoRQAJDq/SgGYBeZqAH/i7TUbf2a7UQLwE87vqCMf2S%0AwNFOUVLVoH3e7H09D/by9L1Q8qTpO5ZlP+PstTi3U8O5nCyg0cc4UKrNqTAk%0An56ecFyPSJ4RY7Ja0cfjcZTuog1UFOfzuWdbQlQvlO3RqiGu6Igwu0SalXJr%0AYsFNAFmsA5/75Bd1pd0XjjkVBnabw9XTe4iNOmDuqRvCdn1zWgNd0mxGyEVp%0Annm39z9srfTstxB7PfLWs6pKw4GkbkeQ7eM0IYRgGaruQCZbvxMYLWqjqoIo%0AdXV79O+PgGVqDSxiKrBs+1ZrDZAIQAYaqEHPFacoKShAOZ1RzmdItxki6D6e%0Aez1maGs9KLxwQiZyZ8cd/Jyg2db9sOkS0VB49neSiZ9BiGc7MVrsL9FeypZ+%0AkwDb5Tnep5YawUyfxf3zdjFIu10Z54zvX3xme2Lq6+12OuH08NQhvuJ7w7qu%0AHU0Xz2aUJreLfERa4GLYDMw0OZmeLKna9xiBKdiTtl5pwtYiG6cdqpsANAX1%0AcgcKYekw8vg/e7C/q+KzvTNeB3IqbKV0YTPMz5Zz7vbqjh41BdvCiZYJrdVL%0A5VwgOHQKQnc0HtFO+TvOF/Z8daSJ6EjSSBzr99TcsTdlb7d13XdQoAfuQris%0A7/HTM8wtpYRt2/qz39/f4+HhAaUU3N/f92M+tH2TbOut3dqt3dqt3dqt3dqt%0A3dqt3dqt3dp/tPa9zKB+/KMfAQD+6Z++AgAc14STwz/efmlKOJQI6iU2IrPT%0ALqIC+2hHxC8II44w/3sPS9lnWffCLHOGYZfKvxI0u4ykScDp4r56hm9kOuDQ%0A0BG6Ncl8EmB7sqgzkpHDOQ3Ii/WFP3PAnR3S0ySyhEArgnLeeoHjLBlNLUqZ%0Ap+dmANwiEu4cANXOCSQvPbIwYwkoLWClU3TK9HTs/oARMQRUC8jhgKjFomKU%0AoLyP0veyKURozTgSQZZvVVCaReVSG5HI5KilkUE1vNNcIBqJwY3371oDBmPn%0AP0lzrlNk1RSNCaA0nZufRaJCDECmsSRMOOdRNmFJK5CS8VQDqlkKVBo0OIiw%0A6G52XnRkPjdRMBn81/oYfTD2kW4DzXlh01jSUYqGHQTPoB6VTxO7qfMsfdza%0As3j0rjXjnHTYp0DUBE7iMytMwgADUZyJdC+kRGocC22TcAoRkiQTm+rowH3U%0A21+IZWR7x49IaEjgkxCsFt6VOmcTUiH4wHM2+fKaM6+GpnFJPMlMqCK5cFjP%0AJJ0rcC5op61naIAELmoiYjPiY4qQ2oMRasLUDwSQZSspTfeVBCVERTqEb6BB%0AIjItNEFuVTt3TWXMdYPOo38vssbBCWq1QUpFmWucluR8d7+2DJhdhwZ2kuL0%0A/vl6/blb++02nba7vhp8YDcHSWAeE+Rwumc8VdWePccFxDcEWCJDBgCnraEU%0Ai9q3KUPGSr3kCAAcXNisj2c4SkX3nHomRcKwB0LkbvDSFEkNHs/9GMseslDf%0A3wzu+xKXa6y70YXvG7MhbGKQ11g/7L94ZtZLayTWzJEhims+uyuvXxq0kJ6T%0AFduD7PujHJr2BVr7OxrndnRWB91oh0nP9zC/10A+qA7xwFbF0FY0SuJ09lQV%0ANBfgkVpRzwUS66KXlzF+ZMCyra9mYIU2q1seK+9CxltNOtAZWoHjq1c4HBcc%0A76xc3bIsAAEqDdXpI4wh9hfvq19nWu+/7XUpxvksTrf7+zS/r2Vin2kniAJp%0APG9kFnsmsDXAx00MDhFx8Unu2iwCdWoVBrJRYQiu4BGDDMUg2vdA8f09KXqm%0Af0d5cS5o1/yIdxF858SATGOPbZELHRPTmCAswatnAuUEyqOmt/g8VIzziw4k%0A2mxu0ITy6sgQFXShs6DWQfuYT24DzhSdnl2laXwHycbRiExiQpsTAoX8fntV%0AV62eOR7g34HU0Is1Y2/bjOuO9vT0hMPh0KlCIoJXr17heDxCHJHy5Zdf4kPb%0A99JB/dUXX/V/tyJYjwuCFXe8P+DjTz/F3/3d3+HHn/0zO0h9cOq0KTq0aJTn%0AFcdzj1cSReNt4XFFrysOKgAQ0rRQ4apy51x+Kf6+M3anosbzd1UVSHkH/ZwX%0Aem3OMWmKpwfj3fKSkZYFaUEfBQIThBFVkHN5QAzV3OtHKScIJ4N2TnUpj2AT%0ALhgIClsUPNWPWsC1ABMUmSkhs0F/4tFSA+gCPkMENNoboZSNm1il+DNuaE1B%0AeSipLYnRtE9bE05oANUGcQeOtgI9FdC5Qs+xSNhkzRPmP8EWy1hAqtj7bxNf%0Axd7FHqayTZAmAJBkzhNhgoGnZDXVLhygMEB4KkB9WhIO2cn56x04L2ABxIvD%0A11ZRmjkNM9wkLQs45e7kLepcxBzQEnMEDfUdCyhACIngvkTZQjYJ0rB/Z167%0Aki94gz8bHRRzyB3UJjvexswtA8zQaeTBgWmVTapd+AJuFNJs8BChsNU9i/Pb%0ABuVKfd2RNZh5cGQJbI6pahcfIcMcomlD9XWkuVmYGH2e9Wt8zb8vF3mEgzob%0A6kUhWtE2V7R9POP07oTt6QxpI3gkzdeM2MTV5w9HdzuPS9oz40h4GJrMADeG%0A+nxq1ZzJurRh0E/GR5eOU/R3GBuQtGaCJQF5TwnS1BzUFpz+irJ57coeXBnn%0AtJ/uPE/Ob8OgKfRxKl4XcTJMeForb+3XbwIMJ+yKgS0Yxs9siHfxmIu/ze0Z%0AF08njd+LIHGHfW8F5XTG6XTqVJ5zVZRyRtVB5VEmJDVuWg88+4I6eGhsAViZ%0AtBNcnXUOKkbAsSuxQ0HC0NqGojYUaIDWhhSGspiir10u1pt41tG/dm9D9fhS%0AjT++F3ZFm3i64fj1PnQ3MIa/qlzVtXjWiPeCdUw2r2gKfvn7pykgZgFoBfsX%0Ax7SboxkObcTk+KoJtQyKkq23Sq3XkaVS0RKDmqLNNgFZMDRU6su2oZ4rtIy6%0A39TsffR3FvDKebyJOagBFTZ/QCLKaMcoI5GtYbHuUGaoNBRpXSARmMYQro/3%0ASxjot9UsiPk8MHKZILkU47l0RuK7cT7Ani0To4YzRWIwX2njmNb6QNGoTW4n%0Ac5sD4zOg0+dUFGgGW21lgs9WgXDbryU9+Ov2WhObixj3xdls8hbBY7LkiRB6%0ArWTjscIEOAFINvVo5gzm3K8VnOERSFOIBPVhvqcxL+LzNAfNmHvgbqjnE5gI%0AiUMPRe3+sR9Ldq8XCscw4a9YT3nuWIwxazXqIxDl8O2JdiS79c9aT5JN72vz%0AurfhoD69e0DOGVLqCDp+g/a9dFDv7o7+8w7vHh6wbSObdHo84/99/CX+p//x%0Af8b/+r//b/3zWHgBj4ReOAtGUt5vuoCaIMJ0XCIzzSMqx5qmo8e1+jm9XWci%0AmBFP04Ya+PF5oRAA5zINIDFp9lDB1dpAbghujy4qlAWUGjhXk+mGLUji52tk%0ADs+aMw68dFXfzAvS8QA63oOPdhflsaBexG65ASwNvNn1uBZkF1JKPrGRGEkz%0AWEdR9EqmEFjnCF+CE9e9/1iBbIq8wSeSZNFwZnRBBTBbCaHI2hQBbRVcFNk/%0A462Anyr4JEDcK49M6WWGIIwHqab8W6V14znUkudFI/iwQ9mSQj+/8weKSdTa%0AYl9nZ0qRpuwqE2HLCelgDiodj0DOaNuQdT9Jw6lsaAt37kZaF/BhNV5xRDa9%0AfzdX+mW4bD7RfgEjC87whVLrbuz6FBgc6MkI7PPAI+izoybGje4L3RRy7KR+%0AIkhkwYe9Y/zOiPYLgZrzpeKqlE0oSKgbPBLqnDTu9TJKzH79hjlAYmbfpfiD%0Ae4P91w+Jjs/O9zUue7RSimX3veD5+fEJ5/OGUipQfbNE6jzyub92Yl62cPnG%0AH2NQfQ0ZGxdU0WSU29EGSEMXUwKc55mzcZW7KIqNWa3S+V7moLaeSWJMiobh%0AzDcFV+OlhiMr9YLDNaXr5rUzjJrpQCikOyDxPLf2mzdV7Rm0/Qq/PwaY5tR7%0AznWtzYbPvNbNn0XGoNaKbdv6fwBwbqaa2VS7eBmT89/TCPxUz+Iv3Wkxp4sz%0Ag5trEiwZzIrWMTD23Kzz/mqGoOpYR+EKt+w8VL9xaOtJDu+ji2cnx50oesbk%0AWksegKGIbgMjCKkDCXbpQFxDZXWnePrs0hA0RJmAZEKuEHWV1c6zF+l6CwAm%0A3twIAjaypKbSlDl2gz76lBEcOh1BbSZLbjH3EhuZbF+rrfWgbDmfoZOqszbp%0Aisrz8yjt0T/ZnSHq76vau1XtYoK08K6kUZyrSAW1hrVPCuq6B72vpiDL/N1v%0A00G9FjSVK3+7bFNCfNc6L9Qzlaj7AHNsP8BIaBCPORKzjMmCFFL2iu0cAVeY%0AsnSrDa3W/n1bmwRCe451v36UknRbo3/OGZJtT5ewicizuJI6h7J5WT/x4ERL%0A6VkGVRExjeFUNmgP3nF/Huxsj2gJS6/64VgwCyhP/digOPg8NDvG9vm5tE74%0AIqF9EfoBU6jIy29dOrF2c7OKL3nQIexymcpGATZWePp3tN/93d/FV199hbv1%0A4Be0ufP27Vu8emXlPz/55JPL1/Riu3FQb+3Wbu3Wbu3Wbu3Wbu3Wbu3Wbu07%0A0b6XGdSnp1P/qQiYm/1tvb/H+fERv/qHL3pheQ1Yh2cPkicW5uxZe0FG/Bl3%0AMFLsAQ+lcdyUrHjWrkF+AewL0rNFD5lox5dlVXz17qlHL1lMKZc9G0e1IYqZ%0AtoDBlAZL5g2lVXU1USJC8UvWlNHyijs+jOflBM0LePWMyblBlNCEerbEipsL%0AOJQQS8VKB88uB/4wA8pQIdQJctmaoKF1WEVSRqOG6tm+lBhYCPz6Drq68u66%0AWrHmJWPJI/OCptg8C5W2Bjpt4HPFUux6a2nQUwOqQYqiHyjnXaRL4ZBYHxSl%0A1V6KYC5PxCkh8eBgiEMk+7k84yQiGHl9sQ5r0qGmTVyJdRosRAR4NhQA6LBC%0AmSHNyukAwJM0nFWQOQNRw3dd7Nh1QfMMQ0FDVYpknBcjJ4/2RyZEDNA7heAI%0AQIq6Ad4zFvgffdWQDIaCMYeaxxZNlTO4FNZ/bYrk2plTV0lUNgiO1ccbY944%0A1h6FFecAsXZV0OqcKm3oqtH7yG6MNwIwyj7tunyClQW3ptcSDViQyIsZpfnf%0AnYM6wX104rVUnWq/iqCcjFMXGdTtXEz1tg2YEnyNmhW8A+ZKUyYUJLvMCgVb%0ARab7UoBYOlzdak1q7/PLfigdjqsdsTGK1gtSGx3ZmtWs4KlzsxJIM5Jyj/iW%0AWHenCLo95pzBIK+9qJ0jbNckg2t/y/C572PTizXIxtc0Fy+OU0zvcNr0LNex%0Ab/PcCbggYcDgVW1djNJD57PBe8/nc89ybA1Wr3OCeJPD4oK7CQBFGhadeOrw%0A7AZxr9HIokhJISlBe73RyP6PrA+JQfAjj9Bg2cZedmP63oyigl95lIcjILKo%0AEveufm9jnSEiK4EyQ9fV1NMjd9RhtDT6ea6/HvU/hfbvISwbUR0cRJ+L6iqj%0AcQ8dphpYYA34c9x7XHe8WVMqdeCQH9jVm2OdgppOBvFAvFQyJBUTxPuwpWTl%0AQkq1WuwA6rYBbcx94ztGpnZcZiBHrK2e5e0wXUfYMLPxTAEc7u4hrmbeeZUY%0AkMfgcn4oF/u70EJ5f27xHPO4YEyUs+nw+bPo806jcdtm3vcSOT00PhOFkniJ%0A7X32X7eBSgi0QFegFUErtZeYQf/m9fKMANBcU0FVkY3UavdO7BDd2jOcEloG%0ATVDdhiziFTEmxV7M/8VdiM2SjvQhslJ4U7byGlJKVUcFC++i1gSlDBhzrIsl%0AB9rNPkspYZnvC5HJdZs7pXHN6X3MCEE0K/VE07yI42y+7Ptzh4DDHv0CAL/8%0A5S/x9PSE13f3/b4+/vhj3B0OePPmDQDgr/7qr/Df/PN/jg9p30sH9bAYxFdV%0Aca4b7u/vcY4N7uHRZsIyHp1gdZrmRWZaS63xBJu7thhN4gKkgy9H4fhOExQ6%0A+CbXeKjAWASWZRmGWhC7Y/fA4O29fbv1zZ6bmHPoG2pq9m97prGIV4frBKdF%0AyQjgIEJJ7ihxQ2PD+ANAboxcGlQaouDJkhe0ahwzcuhscic5B2RVFAtle4Y2%0AIGNNFcJADRgHEzYRVJZe0qVk2wiCK7AsCXyXoT9aob6RSMoQSraZhaG/Nchp%0AAx4MCsTnBn4qWE8VBy/qvVbBWg0muvn3snNpmWhXD6tOk7Gp8XzUObQAQC4/%0Azjl36X9lNSGjSVpbUvN6lR5AcEdNVPrmPPh7M2eXvLyJlwVKDFGgqHRItCaG%0A5ITmzjoApMMKrAvaklF82BcoiqDL/oMJxFbndwhsuIAEAbNI2CVP9tJBG7yG%0ANgIpMAipwXrDEVP/T3of2zzSDokmAYRd7Kj7Zc7xDcOiGQQvIfWFl+MdiXaI%0Ad2ycgwUbGyhhkklyqJn0owS22K/riuwBkZyN863yHP517d/zOLrkqQfHbq7/%0AeX4qaE1RvARPLdUc+mkbYSWvVTrB8NQM8s6N0771T06sm9UTP5ucQzfjGhu1%0ADvUb79bv3R1UW++8gHlAhDwElfpak7yPqRumCkVi4/UGhBQBf+vd5hgjHQIO%0ACvF+MPgkYI61vcs0yem/RJq4tW/S5l5MmAIuX/O9GQJ2rV2Dh8W+psCONy6l%0A9pIyT09POJ/PJgbnx2xNoWqBwCVUIxxPJzpKYHW9iFhbEoM4gTSNcgpJcFiA%0Atiy9zEzM8eFsO6RQp2ItCnNwZIK5Nqf6zOulB/NochztVvf8SPZT9nJRfu9R%0AMtX6xq4pz/ifGGWWJjtDJhE8AXbGZ+zJ0ZoazFCYdqKOg18c40D2Iixhv2DQ%0AYRrUnaL+NQt8zcZ7/772e6mwElRm84wLNDLahjglh6oJEfa7FPtOYu7P3MuY%0AYNheFkSfqV02ZtOScH8wG/Jwf4/l9R1wTL1cHZELA5Ltvf5A067yPKgTn33b%0AAbQ28yW8zRzSy4Dq+5qQQ2Rlf0KiUf5EyGy3qDdsn7mAlciwPyJoUi7ti3Ef%0AIoKtFrQ2dBFm0cF+3PS9kodT3Ih64ITSoLl0zZMQPUpAcch/aYCwgH0ccTKn%0AKeZQ3GOnl0w2fi/NMic6pvuNf+skzikincYQ9oDU1gMnwFg7Z150SlOdXk99%0A5Jy7kyyTLQOMdWUX7O7RpSm50Jcy3V077p8ufv/444/x2Wef4fxoWjdffvkl%0AHt6+xePjI/7mb/4GAPAnf/In+Pzzz/Eh7XvpoM74cQB4eHjsLwhh/15ktUin%0ARRIJhIbgBQLx8p5PWr022ecVwA1uG4w0vvOB69R8n6ZuKtimYvZWnLzhfB4L%0ALakiiyL1jIb9OwHdciUMvl2P+gCmhMrUn6G0AoF07siqjEUUiQk5SNtrgmpF%0ALQ1cRmFseD1RwEV5PNvSs09qGdyWuZPSK9SCB5mhR49qHzza5feQjwvWuyPk%0AVeqRrdjEpCk0DP3HM7a3T6CTR9xOAn4qWM4NBzew75RxVMJChC+di0vMyB6p%0ADSGeom23uDRVV69FH1sLGT1wFuupLKCcsHQxIoYIA5uihop0tXpgljcC6wH1%0AAAAgAElEQVSOKJlnKWm/OM6CIaUUiCjqtmGLMU8EWhdITkirbai6ZLQlo2ZG%0AcfutEtDAaAgxLAIli6712qiRTcOIrF/mAmaifrCEU2QyNAEYNWK1NXNShxYZ%0ApCmk7YMtMzUSahw4mZwwkHM9ur1of8l5r2StbTon4FkP2tUnJSYwcV+o7R03%0Ad4TC8SGkbA7q6g5qZFJba1hijb9cDF5olw5qU8W5FDw92aJ+Pp9RN4a2ZpxT%0AeD+Jqf11A1jFhK0UfZNVZZivOQlPQbFMggfBM1bS3QJmHGEff2EAYAooQGGi%0AmmRFzaNviLBMCtemuszdqUwc9ZSnRa/ZPZIqylCa2a2n2o2X6cO+Jk+fuZjL%0APD+vku9u7Ru32ahuqsNh2o0bM0Dnv9GV43T6/tddc56zc/Cm1mr8/+kaZhsy%0AOA+EA2ULVs6ZjrwsyOs6HA12tIuMY5QIy7JYjeZeZxNeLzP2U7IMENCzl5Et%0ATaAdX59VMS03vnZNgeI4jyqGrajDC42vkaFbzMGOMS7mgEUWStTmP1Hfr3dB%0AvXhftDewMX3ea6+SvVeNfdvvgZMHbzu/3G2FsDXge5eGiw0ArWd3Lx2foQVA%0A5nxicvBJIMWDvP4gFV7XtQm432oCQcblxLjIytzXDlJDyVnALazuAgi6Kn52%0AvjL7Wg8A98cj0vGImocKRmni+5L0hEJTnYK41x28ucblt930yn1c1kK9hhm8%0ANF1tng7Bx7QmKCUUdfu0iqP3BrpBPVjQaATI49ppkpuvc+Aaw/ZprXV0g6o5%0AwJdOLbNhpM5nV1nWPd8UmtCIzc4P5GEo2lOXCcGZze4OxBWp4JUSRAk6uYRd%0As6Q/I3sgfdgpESCfRSFVrYLEcA6l13nuDqrzq+c11fIeY72bVfUBS8gsvt4x%0A8wiQEyHlPAS/LpzneIYeLLwcE2FeXfC7o/3yl7/E7/zkn3UBu5wzjscjDocD%0AfvKTnwAA/v7v/x4f2r6XDmof7LSAEnCupQvz8HGxAs6lIKYfkRt+MYU8MhDR%0ATuD5Yj7aPlLJ/v2uABoGVQ8h2t97GRc/y/vi/VXHRC214rxtQ8HwfEZpFbXd%0A9fMnUY8MjsuZXDe6ei2zlR4RNpW6uIdKYaRL/7BKAydXUWQrC5PyihwKAa3C%0AVIonpa4WkdXxnFp1F7lVVdSsgFJ3PpQI+bgCWZHCQT0mIAmaZ3UPxxXr/T10%0A3SxrirgNE10Rn9in0xnb4yPWzR3Ik4LPBXRSsPusCxhHXrES490hDGrPeNLI%0Aq8UG16FTsbhM71BVkUUgacCNdPGX4NE5ztlUhHPu0KKm6rLrz1sstvHOSil9%0AU2QhJFG0bUOR8X1iNuErvyZyMqGJKaKszJ5d8HN5ZmyGQJkyqno0fu/IXDqq%0AFOq+gGXEpk0lfobhOVcoaE26AdehQc8c1P21BPsNNiJ9ymMTtHJHF07LdC+z%0AoBPzcFDnbG6HBCcgpQV5WtjNkR9lBl5qqrqH5UV/RdQV5mBH+QzA5nRriyvc%0ARiYJ6B0T9yj2nErUdw51mFK8VxGDVy08jck+YLGDTc/QYIEfT9ydVqh2qFwJ%0AuD0IRNmEsvoc1kh8AgAOOVs/6xD8iuysxA1O/TX+PQIEvfzPLv89H4vdu/62%0AMxXf9xbz7LcpYjEjg7p4h8qzYwJqHi2ROQ855w7VzTkjJfafduy6rma0+RzO%0AnG3fvygzc1kqg7iF3mC/B3Mqx/zBTopkNBN6mdZO9bJz0zGzev/c5r5NnqEh%0AGmuxzhkbxDkEA9ODDnu2eRvz09fP6ZpiHvbuGXswqAcgBUQDAzHuc0Bq2f3s%0ADWOvbLrTJPUbe15aLb7fTSoxQTtbHuZ1ea8oykQGo/Y1ovpz87TGIqDd07pQ%0Aa0Uiy6ID6O+cc8Y6ZaYsq9V6wgNQJBLbY1LAwIdqa9znJVUh/v1dcFAv2697%0ATwJFIkZO1l9LSlByFXcAhTZfl8fskCpo5JByR79I7D+Nxx58oejfVM1Zk5Ew%0AadOav6fP2M8I8NocIyAcOSiErW5BjKUc1SmgKD5aK8wBHpB24F716l4zlwsM%0AW20+Tnyf74rk7niqrGOsqKLW2v+L4wjY9QWJZVTTBPHtNlZ9BAAcDgcstYLy%0AqCASDmpA2O/u7p69U3te3a0HL7Wme6TM69evcTweO+Ll7u4O5/MZX375JX7v%0A937va8932W4iSbd2a7d2a7d2a7d2a7d2a7d2a7f2nWjfywxqCSiGNnQlGs8c%0AtsfaQzmR3Hp8fMTPf/5zfPHFFwCArTS8en2Pt2/f9nMe83oZA7SIz5R5is/s%0Ap6fxI2x0kXLqtzUKFlrUzQ9MvIApg2lFffISIk9nlDOhnoBiaEBwO+CO74BS%0AMYOUL69V49bz2j8fEGf/0aM9hPXJI4hkueXsmcpDYuRmta4CBsOcUWmDSkF1%0A1Z27pjiIYvUOSJpQnL+yBlSXBJCG0p5QV4fw3C9496pCXh9wfmPX3F4dsC0J%0A5+CTEAASJOfDAsDdw4ZXDwWvngTHB4dFPpxRHloPFasCqAyCYvU3dUDDigJw%0Axjs6+DMnrLz0+mgAkEoBtgJudu4VS89mzcIRCQrmPd9PagWJRxjXZBCpotCz%0AZ8fOBbVtJurhkVv1EfSYRimYBOBnT+sUtT+hSIG0MmDArxfkuwX0aoEcnZ/7%0AkULvC+Qog4eklm2+R9QTq2Bl53FehPN3yEx7ti484n+mKZNdybOvTSGOKebN%0A+p5r6pDeWsUEsCLCqIyNBC1P3FVV3Lcnv8cYr9zv1f5gv+dtzMNILlRwh/XU%0AxAYrTccOUS3VINQLj4nayPiyCFh2UnBmaBJUnP38DZoUKQnqlH/ZRaKbeNWC%0AwVNdKBuMXtGj9CyKc1EkXxRWTdAvMhR5d74QUhpwHYOZCck09Q2+28t00BBA%0AGRMdPds9fnqt337vXhIKwIKZrx8vfkSPcwIWELKPrYUVec7YUoFyRsujZvBW%0AFI9IOKt0OJXqtova9gLtBCQEJMmFTBIhB/QDAnAD84Bbp/z10d9b+/p2oIsY%0Adu/WaVG42PvsuFEWbD6O2oCGzz/7GT3DFJmBrTVsrQ6ESGJgyQ4393UxAymt%0AVk/QoQNpqzgsC14fMo5s6+Cb5WjiKP4QzefuxoLNxVQkC5o+QlJDW33cnxR6%0AVuQn39ueGg7nikxLL5skTdCEUXUAAsQxWbTWgdhAAs0CQmDP2qCX6lAm0wTI%0AgPotKFuNVyHBUpb+LkTIykvAsirJUT9z/wYfNLJOoYNH03t7xwtIh24Fq+Cg%0A4rDi0KOwtZBSAvvaS1Wx6oqjixhRqWjngiynDtWwDG5AHgdsumFkIDcy4Sil%0AkR0LrvxKgn9yyGhynYSZ857gJWP8etxsHCRtfeVaxbN4hE6HqKuJGvLiNKH7%0ABenVHZZX92j3Zgs8LQ3LgbFAkQJQ4wg7li73iESK88W+GUM77T42FMplwvxa%0AhaEsv94a9t5v0e4HAOu/Z+XWYmxMiKLnuBVD0OQEkNtFpZ6BZmsxACy5QlIF%0AKA2uagWsflDGqlGn1ObNoYqNCwCqDKvjG/aBojkKp3i9bsMTmGhoWCDKDscm%0Awidux5oWyLAFNCecE4FSHpD5IiYWSalD2F9JQtLW9VAyM/79kfDlu3NH5h2X%0AFcd1xUIdSACqitNTMZpdL6PWgFo7d55bZPVhdZiiv1tDFsHSF9RALcz1emn3%0AzgbAmHBaTIyITwza2AQru6aJIi8N7M6PFrKK7qzQsHeWDM5mSzVf1Vc5GGfY%0A3zM5wsqQHbHgKe7v7/Bweuxz+OH0hLu7V/jxT3+Gf/hV+FOX+LuX2/fSQf3Q%0AdjjYIrRtJ/ziF7/o0J9Xr16h1oKcMz7++GMAwLu3v3oGz/hNYGTMbAt4x1OS%0AGd4UKfsEpoSnhwc8PZpRfHo4o1aBlNbT/2gBG/lm149nefEZwqhXx98HxE6c%0Ay8KElIbRLQcB10PH8wsn1FKNZQ6ARKDabNHuKzdADDRmNN+oChM0J1PknfD1%0AOeeJxG5CF3Su4GJ9AxGUraKcK8iFZXQrkNYwAXWt+DQACaGM2CQTY00B1QBY%0AG3iGEpkc7FCXFVNGJh1FygGHOE3Q5qYATxwqcv5ALRVSBj8zUwbxgEWpcieq%0AB96fyApexzurWtGkmSCMW+ZpWcCHA3BcUQ5uDOQMSaavHEZjBawwdTgoAXWd%0AuJHR3gf/uTZ+WrPdpjUBylicWzE4p3RI53MAB/s9dug7GcGfHOIGTFAhGt/p%0AENXpXNdg85dqupfHDmicosZGElwmmuAsAbVVeSbIM6DH+gx62vz9RZHv6K9S%0AKrZtiCQlXa6e80Pb5fP9tt01dr52IoBTAjG6EJiJz3Cv/5jIIObE3GGGgL+z%0AVlGDz3pxn7EBU//f9DdM/UxAcN76m/gOwuhu7cPbLBhWa90LqQG7dSo79zSn%0A1DmumRjHdcXhcOj7/E53ArDgIgDoXol7WbNRIDq9x4w1kXAEAQWjbdqdN2Uz%0Apol42m1MLHHm3RIJdDLQjBKELjgDwOuF2myIOaAacdZxpy+N8B1Ng0woSnnU%0AOezXuPLdIVpErkpPoDz2xbSu7qD6eZJiadprHmszd+LS4ZGAeQYnFABo0JBC%0A9sL2vLHfWTfoLlhMCGE7jHNNtkwOSgGGgzXFNnsA9nA4mOq+B3KXuyPWuzvk%0A49GEBQHwwg7tncSUdPy7v59n7Ex/rit9fK1dhXh/y0vY1+05s6BdHzfMRgWJ%0AgLnPOcWwY0SsHrZMNJra7HrnqZasQnYiSKb74TzindO6pwGJmF1J8CQIfDuY%0AzmUwYXdvJwiuhn3qNl1rLp7qSQJShVQTW4qkT1WgqEKIe4AHIjifz10sFDAb%0AiCaIb9QI5TTB3Zt06C9Pe+W+LvT+p93DsE2K21yZ2Z6RBmWPqomIJhd9aa1B%0AyIRK2W3IfFjAB9+zO7zfFcM7hD0qNUz1UAn46quvEGJJAPDmzcf4P/+Pf4M/%0A/Ff/Cv/tv/wDAMByf48PbT9oB/UXv/gFAOAP/uBf4vPPP++ck2VZ8MXn/7jD%0Aix/WSYXVf9pYpj4B5/Z1Gh2dhNzPtRdOIV9gn56e8PDOy+Y8PEEESBg4/biZ%0AdmVxvNZmov41PkT81nxkSLPi3MGDrQRUMi6jukO3rkNOO3k0Uk4V23lDOZkD%0A2YriyMkkvCMimyyyVVJDTRHVTlh+9ArtLgN3nu09rKAlD6fSM9abVog7wOVx%0AA56ekB4qyDOTqcbCFl2lUDBS0q5KVijhLicgZRzd6DajQbpkOgBQE2SVLjVR%0AXTTDst77zYomJ7JstliHU9ZSNT6EVGiNl2eiDtTj0oBaoR2QUldDJSWkJr10%0AgKpAIeCFkI5mhC2vX4E/OkDuF1T3cdpK2NhKB20+TBrCCPLlhaKUy+QIxvig%0AqbxAbDZ+nzR9Fq0XSffF1sZR841pcE6vObdEXaKsn19durK7tWwBivmaBOy5%0AXhfnjJ9EZDGUHiSxyH6vSD3xJHvU0UukZOZuRLI6/0UEypemXizi1lPGMxl/%0AIkrOGbGPSqk4PZ1xevK50hqOV4yDmc8LhJL0rx8k+7p2GcCa/x1ZBwaBkjmn%0AOQ2xEZ76Kufs44p7N1dhpKLdSQWA5TLQZiQ/jwvPHNSX7ncyqvRDTcNb+zba%0Ai/tPjO2L0lA9A5kGnyr2spYZmROWnHvZhYWTOagu0NGPn64pzfMD8xoOADmD%0AWCZn1xTim3owtFmJmVa3oZ2gpjJuXMuRpmJgp64LN3bpWRZBBgrLndWG532j%0AeL4O9KXFM3MJGNxLci4mxlyWuMPOS4OLjA0HMrM5G2kZJVd0YfCygHLqOR0S%0AQa4KdkSFNkFLBVkIQ8fCnUkZjgspY9JitCyjI0EisEUAkprTEKU47PlMBbl3%0A68UYyr42zfYVyPpk5hbnJYEXRo6983BAPqzIy1CDJyKEUvJwSkc5pLg0K+E9%0AwKPvVbsU1hEMByq5OFHYQsHnbip9z2WYU6m1DcHCpqalBExBeuvnsD2Db6pA%0AH0fNZ5zoxZ7vmYg1XpDP+17hAS4AxtTLlYlIL+2kk4MqCiyT3SynisoMcvty%0Aa4CcvSxg2OW1oZViTnlcszVzStvk7IqA07ZzUIfdYB+x64UM59APnfrZ+inK%0A5Pg8DxTTLIbIxoMPpWzZDLGgDLCLaooIFl2R1qUHc5qqB+k9y0pWKuiyzMzP%0Af/5zvHv3blLpJfzRH/0R/uIv/gJptXlWHh/xoe0H7aD+8R//MQDgX//r/8VK%0ASHgG9aOPPsKbN2/w5s0bPDw8AADK+dxhh2NhtN8E+5IRL7X5LzbZRnYvk8IS%0ANb7Q12ZwoaqoUzSZhMB5GRscSV8kPqTtMsC44iTERObYzMRqvPn3MrI7qdRh%0AypQExwND8wHk0UjcNdBpgZysT+u24ZjuUcsJUr3kDxlJvmVAPdvX7hg/+uwT%0AyEJAQG+y9W84mhSy/6eC6nLW+u4B9O6MdmqoXsQ1IWPJCSfP0DSwb1Ta9YMq%0AJZxTxiEzUggIqVrGr7W+uJDqXrkMrUMg+8YU40O0v+y6+cT2qJbVsVVMb9BU%0AZNvwmez8HvEmmgAeBNZxYE4Mygy5W5F/5HWnProDvT5iW3SUlEmKMxvhP8rR%0ASCIopS7UFBnUZ1kGvN9RufbZwrYhCV0KReiuJvFL45am6HgC0Hi/TJmkWRQz%0AAdTLkNBUjoTCMVTqWTui5M70UJImP7Zviua69wARYOp+a8pYUsaSJofeXzPN%0AIUTsszzAUBQEArqfoI26EX56LDg9bSjb8GJfUs+7VFqMNgJd19t1F/rK8fP6%0AML2HOHZEyv1Z2TYtygyNvkkJKdEwWpbk30u7rECtGdtCXdU5N89EdIXT6brT%0APVzrgUvVwe+iEMmtXc6Nl4/pqqCOnpm/F+tUGJsbBEgG1+yom2Wx/yaHpAuJ%0A7MpaqTmS0/1Uapa98wBsygSsCdRCVb5ChKELda6OkJWzakoToiLWkXnfUK9d%0APJ6HCK6GG+uU/49GeYi59VqlgAUCJ7tEaD9f0I+dxe88oznvN6q7uR8l55Yl%0AIx98T88JWEwdPig/aIKlKiiFoIsg1YpcR5aLyRRZFRgl5nz97BlVtbWEafRN%0A0oHyeb5OsSvdj/6PMZLYtYVVxl4DxpLN2eYQyTpa2bbVAxjpuILX1YSRKCCX%0A5LWuh6MRWbdd5QcipItXpdP69ez2r3z2XWofsn4a1Wc/n5UBBnenj6MUirYe%0ApGcGEryOtYwxz0R41D29xwT/xu/NnduxfpDv2Pt9Sy7WlxDXis9VLXEhDbsA%0As0ZUKZR9xbKEM11Bi0HtS3yvCJCSOddRVrF56aNpfnY6WJufDxBpO9RV3Emg%0AGNk7qD9zCKy6/wHAS2FZjKfjG3x+zZlYiwPNYV4F0KCk3b5OzK6g3xDTvFA1%0AYdWI/fAkKxv2FRR/9+/+Le6Pd73m6dO7B/ztl2/xk08/xSsXZPpqO+ND2y3M%0AfGu3dmu3dmu3dmu3dmu3dmu3dmvfifaDzqD+h//wjwCAn/3sZ1jXtWdLt23D%0AeTNYbcCAf/rTn17loF7y3oDr8N7LeJRFLKl/mcg4px3x0BStnHdZAeN50A6+%0A5iW5IB/MO77IoOJ5NFsB1AiQQlFFOlekUkMjRSFC8fhGo4YtE1pKEI+2yv0C%0ALgtwtt/r1sDLAjkxtpNnPdGAnIFDAr+ywtj59Qr50T2UpMNwoRaxTG1EotAE%0A6VRBDyYg1R5OwGmDnhXsN88pIS0JS8cMBa9T0TxCVkDYPIpddcDKmjZIG9wn%0AOMa/w3i9sLpMPAyOrN0Uzc1FwDrBt9gyjJwSFpe3z8mz41N2ETAI7lyjk8FQ%0AqvCvgdcFfLdA7w+QVxYFbseMsgCnRHhyoYIzKTYoGgEaharJoLKD70O7/+yR%0Ax98uI6rXRE7mv12eYxZZ6BmAeJ2XWTuiXUajPUv/Uc8CAJOgg+rueWbu53z+%0AzmmNjrjkRTrfdHFY/yEvWA8Zh2UIZympi/g4PxUYczlES2DZXZUBuVvyCmmK%0A1hSb1+c9nz176t9LnJ/dt059Obdra43Q169J8+O/1Ca097PfQ4gug5GcTt9B%0AHZk6DxUYGVSm1DMvKTOqNpSaoSF48egRZYoMis2tyyyueGa3x4B1HDQq1nzX%0AcxQ/7HYtkzrP1xBJCljeNe2HLpLECUtKyCljdTjquixYsmVQn+1vnR7jEH6i%0Ake0iQnXuYyBqsDBYFewZ1NYWMAEZVsMQAFJpqCQ7CkOcM/Gc2fd1s2c9rZ6i%0AqIKXkYUS351j1RSN0jZ7lICXD7Vj4NOAJ6qQPdTufqws15QtVUUV05romSev%0AIUspWU1ZwHC/Oe0z1TkjLdprotcmkHYAbxWRYGpo9tyKibohyJi4/2RCRzrP%0Ad1ZHDymCDZPIeuUatSGysQ0Gz9ZEHd2ycEJacy81BADHj44GQY26uOtiiCQm%0AxJ2qipe7mcr2QY32McDcpj1xucYqntmHV9fr5x/Zs77w+f9f7aX989qeP6gV%0APQ0HwOgdbRHLnrrKFLGCvQ5ZYKisNIzV2Z43HSF0caXmp1cipID3BwJih4Ia%0A9xk0KgV2NkNkDCVODFideYLVOd5lbQPhYFDuFKp+iHMJqnNeA77bWkMm3pVr%0AsUpONA0Ct1HmERA2zYRkm1EjgNk7/flivRTuNd9zcOX92kSENA1OVenPTEyo%0A6miwsH+poipBqvRrliVhWTOYjXaXEb6PdrQBg/DJJ5/guB7w6DDe83bCTz75%0AFADw1Ze/8uM+vP2gHdRozIyHh4e+KS7LgrwkvHr1Cj/72c8AvAxNupywHypO%0A0uuyOrdiyRlMCc05lVspKE8V9VwGVxHD8A64RMfUfyDnal5wmB0aeWHOqmIC%0AKcFV+MIZMOx5IuoOZNWGDYyWAfF6WJIyVhAg5nhSbSZ89JSALfVzpTWDjhnp%0AtaX/6f6At6niJA3ngEuoIit31WUWh/+UhuKFmHFuyJtgqQT27zEEKROOx1Dn%0AZRR19UdfSKooitfBfZRxPYWime5K7xTVQQhPZJyTzAOC2+yFzGUdcd/20GCr%0Au2l++eLiEwkJW6lm0AfXgclglMwdep5yBli62hruDqD7A/R+Qbu3heO8AE9o%0A2BLj7IcVHoWnuTtTbJvutAi+BLt7r5gWrjirYjyLmcNdWrU6uBKOHUBIe+4q%0AjfuYN+dz2ju71mdj4w8+EFrb3Sdhv8nOnC3eLdhkolfA2DBZe7+vhwXHdcWa%0Auc+VcLgXYhQKRcG46wFbAsxbDGcNSmhNsJ0LtpND989i0LfYWDhDRByqFDc5%0AnuUlmG/04e73i59z38w/R19M65z3a69J6YEBIhrBHDcQEucO8dXMZtQHX2Xh%0A7qD2TTZl3LUVZctorvRsYRQda5kGX24AkghmDCrQoUtCDJVm0O8uYvZiF93a%0Ad6i9BCW8dEhnyC+AndN6d3dA9nVyjXqMy4JDtoBSzD0RdzZCdE6cR8hDoIhg%0Aon3qwiEAjH5xGKbSAkBztrU5eGjngpwI1AS17Z8pycRrJ3dg07RfU4j3+XgG%0ATFVTrXYwYOuSBE/0oq9izidQn6O7v3tAbl4LlABpg9snZMr8AenjnJAXBi3c%0ALUol4+spD/ghYBQVuFwE1QVcCpZlmfh+AKtpnXNfPy0IuZumjpkNeKhpTSgA%0Amoxa8kDZROcgM9q7858ZSEDOU53IhbEclp2DuhwO9hw59lx31mvpvEdxPYl5%0A7ye1LqHoc7/XrPv193KNfd+SdFWz5FuMsX0oxDf2qNiTWKweeo75lBOWNZma%0AfwhxOyxXIdMG5fvNbMZ6wDkCDwmmHZKAHswlMk6wzO+HyEIHk9MVDup4F8Nx%0A7O+FRr3hePzmgYfOjSfdzWfAbeMOYY/gl6K2sg+uyt7h75zmSeZZYPews8cS%0AQ6c18CoVSxUkAhIBnqba6eRj1ecGw7i+sX+nlJA0AoERDKsoVQGu6LWFXx2g%0Aeug2kXrgT3Qe54zPP/8cn7z5GB+9emXXU8JXb7/E//Df/ffIv0b17B+0gxpG%0A6tu3b/Hw8IDXr18DCOPzedT2UpQAmIzkMHj9JX/Q2qLcuVxMCQxGCcfpXPD4%0A+ITt6Qxx/qIR8ZORyXsxYxuw7RtaZD2TND3DnFUKQ11hUvM9QEZq8vmqvbyG%0AwAojgxoo+yq0LNBl6Qs4A5AMyD11Lk9KFtVEZjTnoOoh41fnJ2xtKBVTUxyR%0AkUPqWwgsCn7awC4sk84FR1HcIWHx3j8g4ZAy0tGc5BMYrIJzLdDNnwcFxReO%0AbX5rxKBEPTqEJpDWrPwIbEHObItgF2/yNa/piPp9rGxG91SKRkmRVHtJBOUG%0AbrJfcJiNV7UuIC/ng5zBHy1dKl0OC+RuQb1bcD7YZ+dMOCdFW6gfR2TRauKx%0AoUIa0lSgPpw5dscEuB5BjXEyOwx08Vk3HmWIJLXWoM0MrAjlM+0X2S6EAtpt%0A2BGnjvMzPDI9hitYdadkt7vfOM8YxD2jaWqQg8FixzQQFAcvM3FYE5bEyBOX%0AVNSUK6PsSdzp/KMHfpS7w1Raw3YuOJ8KapQZEgZR6t+TNkmtTN3/0gy/ttb8%0Apv7ZS0GJWWjFfjfDVSeZeloZKS+dw6fOCWMCUgqDLoGTGaNKIV1vLU1rDUd0%0AN7rSj2Eh6EWKIcQlxr9v7bvWLlEZlxnU+Hm594ajMWcTYm1ZjkcQERZO3YBa%0AcgalBMU+G0Iyr8Vu+Ooo2UAAHk0BbawJ7IEaR1QQ3PBOPILHCwNrQquCHBna%0A4Lw/nMd+3dgSt50XT+Z+MfUgYrc1ps8AN3Dp5bFtAT63ayZUSRiRw0HVXR+L%0ACFJaQYyOEFmWbCJCKXVnVEgssM7cRWpUaKc1AIalORe2ujSwjKMi2frf78FF%0A+aJfmFysicZCwLb2E+tko7iBTjoQGnF9tw8OSwJlRl64izbyYo5SnrRGmsLX%0A73AqImgtkAlNtazJgmFuCyQY39RudewjTXWsXT5O3E/qXTNnkYHr6/R3Jbb2%0AoWvozBM1JVzq1SiQCClnrHeESiGYaGg4aVGIyQIBIgJe1ueB6EAA+P9UtQsi%0Akv+O3XrR/dcx96o2HqQAACAASURBVKf/EJ9MQxYA0MYc6m9BFRXDJur3o+Pc%0APBnRFBPW5UvmHTR45uOe3A6azU64iKPSM1tGu+4DAY5QCntOIWaPCIGicoJY%0AkCuBRrCYDBEZJZOIFSx7/Q7AMt7zWnNO9k7bwb44dAF48OkZ+K//xb/AX/3l%0AX/b1+s39a/z7L76ASsPd0ZJQ1asVfEi7cVBv7dZu7dZu7dZu7dZu7dZu7dZu%0A7TvRftAZ1GjruuLu7g6rZ6revn2LlPMua2qFpq81V/HtIf6XyyDMWaHWLPLX%0A+SpqUubiWcNyPnv2dFKSjeixUof4EgMpLWjyYcpYMzdl/g/YR3vSRSY4OB+W%0AeYroa8CWGBWCSoqzh4NydlhNcFWIUI6EtiqiWLcmQssJBYIzLKpSW8WJGjZU%0AVC8/wU2QIWhetVwUgADy8AQ82fdyqVgk40iMg2dpDkvGcliQFnuvjRRNgKqE%0AEtLizTgrUPTMbu9nwpAzlwqaoKCWxrZIFibOIZoCVfrL/lhNBbD2GmBWeFqE%0Au/JhYQInNpnwiEwni9LLmqGeyUtrBn2y9oxty4x6WNCOCZvXsDonoLGgJCBI%0AM8ZiJWQokgZfAKAmeMr7GNW1zNm1z94H+U24PgeEdoFORIpwx5eazjEOY4fx%0AjqzA/hga3GL/ZI5KTrFVQHVXfvjKXZpiI7t6JxwK38sjTNkYj9yqTFHMuU5h%0A8E890ggAZavYzhVlawOGqgTS3LMJtanBCKd+vwbVbRgVFWfF22u8+A/NJ87q%0Aoi99d4YLGhfbeKEBW6SUgMxIfWxNyIyATaoC1CDSeubCEPWD00Lqa+6kRPhS%0A/ca4TrwL4Vvs9fvQZngvMMrMyITOOHsmYeau93kzQYEJloXs0DpEBtP4j3GM%0AiFhZkeA9qq1BAR/nbLM8pQyNUmZslA2uMtkMVu94287ILhLRuIGaThnbqBOZ%0AutpvVfQyWkPzAI4mmHJAVzJcMyIGcO4qPVfBnTOopApOhmjJzjfNi81fTtRv%0Agti440izeuuecmCKp4qUE5pnzJoawqtCITrWMyWy7BQMLaHsiJTIfrGtZkQj%0AI8wUEGNC6kk6sjUiSuQcFnAmy3yuQTNI4JyRVvaaNui1WwcSh9EgNoY63WLw%0AYLn3YownxiWiJFpPAk/oj+9KZvRD2vuyp3sazYDP+z92qvXEDEmK4/2KjVwv%0ApImVb/HSMnYcAEG3T4DIvA91WRHtddI7TN+pNjyjZwiA2N7Zpl63bXjcuwnQ%0Aj72stdbXm6hxapnzYd/3ajk6sucOdrB77N1G4Iv834wC2LeRU4893/wB/74Y%0AP3aeZ+R9Nj6Z18gBfyY/X57K5Cycev9ZBQTe0fog1icN0q9Zi6Atk78i9m4V%0AA/mnBPzf/8/f4rPPPoP6S/u3v/gFfv47v4OPXn+Ed+/eXj7417YftIMaMMzP%0APvsMf/3Xf40f//jHAAxCcjqd8NFHH3WYaS+ui/0ENZnlHXDAfk6GbDce5+8J%0AI68LDl4biAR4ejzh6at3AIDTw8mc1UaTbLSRvg3mzv2c1flqlxCpa4sM8/je%0A5ea/2/yaLSbsm34fhOKFkeeNf01oreFhKqieUsJyWLqYggB4Sw1yALTXpxEw%0ACTTx4K4SUM8VhSdDlYNf4vDaqqil4rNPP8XJoSQbEvK7E/RUUaNsBS9IpSL5%0AxnVcV+ScsLaCpwd77u3hHfRsE/FODlP/ifNM3RlsjLoBLeDWAEjFSsa4QASz%0AlT5RXdDc6F64AtI67Fgyo6nirIIWMNOcIOuCtCY0d0YbE0oi0AocXxtnho9H%0AnN7k7gi0xCgLY2PCyftqo4aigsypL4RZzTldoFh8oc1QJCKcLwz5F4WFLuoR%0Azn+L70VrtaF6mZ4955kdfzMW9stz2X97buzMwY6+n69pZQCAUisuWxiu8722%0AJtCYB8wmduFG2MoGtU+svf+i6Lt6IANwm40NmluLiX6llMCJEVxUUrtWLRUe%0Aa0E9F0i1EjP1bM9VNqsRS0HAUeNPAQY3mztrx00hGAQP1za90cTPObdLXm60%0A9wpgYGygAZ1TUZTWsGru95IWExspE3SOAVQSHMhFFjLjcDjgcFywFRcpeRQX%0AeojgWANxtn6JMXPtAUOsCnL1/m/t12+X+97lXLoG0Z3/fQnh/0Zcdm9z7dNw%0ATue9i3LaQX8Bh+7LqFcJALVWg7uNC7oADiBuJBIRNO+vL6ooWpFCWAQAJ8YC%0A7ntUIg/KTPdv95OAp3O/pjTDeIYBp1VMaEnH2sVMLjCkXu7BjPXmtbH5hT6V%0AuH8dTmNKqdM3WudVyrN1maMsVNQob4qCBlFCcp0M5YQiBUmB7GIpQlZUJwSl%0AeElYjytKbX1/EyUUZQvMdqOeoUzI2c5TRaBa0WiqDc8RcFS8Cg6wKpZlwd1h%0AGXoK0rCsCa/uXGhxYSDbT+r8UrdbtKFVs22SP0NnZoQYj2rvB3Yo5y54Ojn8%0AnXuJEbzs78JP3Zkl/h9jBBSDrvKbtO4cfkC7rK37UnvfPJ2vF+M5aJShoxHX%0ASSCkZcG2NaSD9ffREyytTlBdsoDMQoPfqfCA6RRUB0ygZ9QaDqGhiYI32b+0%0AzM50j9kDEeiUEfhOVtXbAw9+nApq65WDsRChbO3ZWqhxHz1RxXi+6V7vT6LR%0ApwbLFaO+aCR7MkCjLF3OGcTmPNfwjElAiUBISK5jw0o9yNYTTKo79S1V4/Uy%0Axj201nrN2Wj1tKHk3HUzcmKwJ0WCAkCqOB6PACWUaiKzn3zyCXLOOJ8/vLTM%0A3H7QDupPfmIO6Z//+Z/jD//wDzs34e3bt1BVlFKwbe6oZTeiLpzTfUztebvm%0AnAanxuqy2WdtayinDZuL/rQqYCVfAH3DU6sFGiI+AHpE0jKb4URaTaRrQbB5%0AYoN8ol9ZjJZJqGQn1gIyvt/8zK0BavyemERbOeFUUs8IrinjlG0fVidqkARn%0AcAgLyZRlmbMtJgIYE0FAyOCaQF5cOK8LeKlAnYjprFbDVbxPJTZJ6RFgsIIy%0AIalifTdEkgDsjJnWGkppaNvI9rB9HYmHU576QuBfTAqkQf6nRN5xjOS823Q8%0A4JwZujDEN+KSGS0xcDygdAd1wa/W0S/IgCSgJkGJSBdZNJcY08KryFCsSt1R%0AzqDf2uR/lmF1leVnHFQhH6++sMMNy8nRJCILKIywNtKVgbzjqF38Pjeh3akA%0AACwjthnvMYwTDaEOQo86chrfDb5SiCTZXHbBMzbnNEaNiomZ1dqsHi4swCHN%0AgizRN2Ew7tAUdPGMRN0YmteUOLZnl+O5L/rhg9222bG40qfxeasRPPLPEvdg%0AFCV2EQyfR7PI0ggKW828nLuKpuZtSDXGD0dqdBVsYPC7drKkfsJprby13377%0AOsG031Z7XyAsxn13giel3l6LslnQkTGciOCOPbt/nZw+1Z4VndIh1jwwyDBn%0ATgGQz33KbOue7g1XIsLdj+4Gpa01SBHU0xAZq7WiNR3ncqeZaRjlrJGTaTtH%0AiGhydug6cqX3Vc86AQYSGX2aQB6Um4VYyNAj4XAPmjyaF4Alsf7tnDa1nBXf%0ArYb+AqC0QSCoSgNJRIb/YA/kChqiSEFXA2fLLIO0Z2M5MdJKSIc01mcIljVj%0AvfN9MpHdK6PbH7YaCQQyeSmXq2Q4m7oz6Cg+m79Fe5TOS+vu3PiFY4Kburvg%0Af0Jtwo8BuLCLyd4PMnpwgpcF6bAgtdbHfK0VlBJka33fUEdXDQ6qAm4Tz4rJ%0AqrEe2O+p6xYMMb+4ww5a6v8NCT65srYJAFGG9uCUmhggDcOCFN2hmxFW+155%0Af9s5u6qAjiq/VSyrH/4JZdtrOWdQju/lMU9z8XswX4C9jwCbr8LTlgk2cSWi%0APvfNBLLeCV+WFaAqaMXO3bYEogWUp0QBKVJK+OLLX+HeUYsfffop/qv/8vfB%0AAO4XCyAFUvVD2g/aQY0yM3/6p3+KP/uzP+vR123beoHwV65G9XSqCNWqaJ0s%0AfWUUdhGROBazYh2B02LKl767lFJwOp2wnSzyoK2BNAHS+sQTsUiOylRml8Zk%0Ajva+DOrlZ+EUXLY0ZSxoWowtEmtZuRFGnCNq5tCfz+6wudG6poxCcCEEO5YJ%0AJhak04Rp4tCryShxuzNKpCgnpKwQZFCxrCdOB6A2tCagHjZSsBaoZ7iEKkAL%0AijScm/WzoIDJ4n0Hj/IQ3PGgSTxDBNRaj0Ifl9VhvtIdrKSKJbKE0R/HAkGe%0ACO6WWWosSB7xTa/uARYgpw7n1cxAZujdAeLH1eMBD8fzOD0DjRXgsfgLPHJG%0AQyM3kcniJ0zRQt0bN1/X+v1jtzYDfRMZx84Z93lsNb3Y+N0Jiy0kIQzQvfPJ%0A4n3SbUjfVnZO6oB37q87HOL4mUj7pkRig6/D96BIbFHyKDOTUmRmxvWa96WJ%0AZR36NQkj2yOtopSK7WTBDQDQYsGjWkaJCpHrc3V+jl68nEf0foSuXm59HfiG%0ARs/sCFz7PKgIlEybnyn3DU7UFaIj/MRwsRbtcN5MFkyhzEgeZNJFXOYffh7x%0A0kEyor4OuXpWSmeut3Fr/1Hah8L/f9ttZ6ReyfwTcx/nIvsg4yxIs+Rs6/mV%0AuTZnhcxBpTHdiewaPcJlmRaZshGUDD2z1x+3e1/f3PUb0SpopwJySktRRWoN%0Aqm0YyrDyXxaE8fPYzu9OahzntzNDG6frzs+1Qzx59HrEnI3CwJyQPRWW2OC0%0AKQ1lXzCjkjt6EVFuDdoIOYKOBIAEjQnNv1cJKBBUEtTZcyHBJlPmmgEkDFVT%0AthJWRFYyBjCbIt8vWO8OWCJgQIp1SVh9HSGO0h2C2sfBJIYUjx23cuFMWDZv%0AOpb2+1bv+4thfzkL3rcahV0hPsx2OKb/hJaxa0SKeU8n2NBPzL1yhULAckAG%0A9YA/lYySCrjuxbuILu1TUwieX6XCKSbdZtUXA6xzI7FjR5zT7eadQiODedg/%0AldAhzD3M4YGkucydqvZkxUutE2CIp7FJE7x/nMt81pjnLvKYMJxWZhczVSQX%0AzJQGo8lM2SoSsvVNud+DUvJAffgSTnOY3m6GAkUhnkGtKSNlE0McZfYaSq34%0A+NNPsfhs+L/+8i9x//o1Prq7wz/+wz8AAE7lw7OpN6LOrd3ard3ard3ard3a%0Ard3ard3arX0n2g86gxrtb//23+3SzrVW5JxQShmR2wk+s+PdEJ5FkNu1SDPR%0AjjuSUrIaqJ0XopAiKFuQ1QSZLJLateY9bOOgN//I4h5zraYezYlrTxAnmqKF%0APbd0NdIUXFXZY1IcGhRwizh/p8956KyeN9SUAZeWZjbYn0D7+SxKbNCjgOQR%0ABAmG9acO4VGPYHsG1etRbnlBhWUXWylotQKtobCLK6lAUYFqERthgVJDk4Jz%0As6wqlTOSNCzEOC57kaRZkKU1gfDgNCz3C7Q2SJsgV4EXtRQsAOD0k9f27j0C%0ALEw414oCxfLa7p0/em11HDNDHLJhvFwG1gWll+AB6sK7MWmR5/H+shpGigk9%0Ag0oOY2lEPdi19Zzrh2U/rmVO5s/nTEpKCSpAS4IcYlTJ7qYp+riRqdviHKzG%0Aa5qzhHzBseliARFpjXucx3H0zZTujb8mGMzXjhPQBJtLWcHMSJkmwZAEJDtf%0A1Mdr6vVcEyGnQ7+sNIVEqaiiKGfBtlVs5+LXZkjbZ01VHWLThZiuxw2Dp7Oj%0AGfj6I9MxMy8+MksvSby9r9HFT+gUmQ7eiRXBQy0NNfjZS0NmBkWtR0caNGCI%0AysBq5Qox2KPAsgbkedQoVm1WNkPHWA7wRh8VSkAQAC75Abf2G7VLmPnl55Fl%0A/9As6vvEVz7kuGdQOACpiXEYRTpyqX+faJcZw3yv0xyZ98rgf/Zr4XlGRAio%0AU93l4L/qs3mmoDV1LpiVhhiZzdwSakngNkH84RQdGTx4Ano5iy4Q4/Og2yUC%0AgNH5cHNfisjI7mAIRAFe1gsAVHrdVdJRGzZ+OijXrjfxWUkV4sKHWQ3RU85n%0AbE4D2Foxzr3KgBpyoG50/M6WrQr8JifbhykB653ZZ3eHBXd3RxzWtWd7Wb18%0AlWdsrTyGZbhjLYGO0l1hV/Ss1cXQtWV4+lD2b7VNP+dV5qLqla1Rl0gP7Hmn%0Att/t/355nm+jfeg8TRf33yk1Y9PwvY07t1t5ATcFN+nfbXABrYVH6aHGjrjz%0A32VQ4vboe4P07pYgNR4p84UAUdw3zKxOmOHZDFIy5E7YHJywLEuvnSsAyg6X%0AYfOx6piT9tQA1PYkvlgbR+Z0oA4CvSnweUwDH2VZdgW1gMwrqDGS8HDgHHao%0AAGgNqoAj/GTY/dIAAg/xKCv+C1Dq5wcYIIBl0IpWMj6reMa7LhvSamUig8Ij%0ARFjXhKfTCV+8My2d/+L3fx+Pjw94fPeuC6bOugZf137QDurhEE6pc9+8A3PO%0ASMmEkkaR+ucc1Gu/z0IF0cKR2MMe2SbBREy+/B0AkmZcfZ29gLdz4WbMgV6g%0A3TpMaG9s7j+YDleFhkSe8sVmBzfqxxeDp6IqnRxvvADabeBFBNp0KB43u4fs%0A57SbdHDOBGlgYggTZKqr2JDwsGQA5gBLKdCygaR1FTM0F4ZY/XsHQJOgVukq%0AvpQFq5I52P/Zx/aZF0Fuqh3K2LaCWivU38vxzWu0Ug2TH8JQIBT/bvTO03/+%0AZldkWcgg5EUr1Ouz0kev0bSiEToESknR2KFNi91r5QbNI1CSfIOfuUqBdGQa%0Agj5CigKgAigh/vD8tb+3fRMxlARCI1MO3vOxfLGehAR2AhTB48Coq8b63EEl%0AVVeZ22+iKjKcIjjc+f9j792aZEmS87DPPSKzqrvPmetiZ7FYQEYYQfGJepDx%0AQZLJJIEmMz3oP8CoH6MH/h68yUS+waSfAKPRIJIAdrGzczmX7q7KjHDXg7tH%0ARGbXOdM7OwMb7pSPnemu6qrMyLj65fPPiZ4oAIcdJp8G5TMTYZoYKTGmYE9O%0ACcSRv9yvHc9DwS4tgloKVjfUlvOKZSlYl9JyNs1RcXkPGQnLYtE/ySUdDO7w%0Ag9Dg/Nrn51nu9jZf6tmyO3T9zU2bIcbwV84rTtkh8pmQ0qEpggYXogahAoCC%0ACqgpKBqsg5M57DiwgRnQasQq3RHSjdMnW9dQO+5qnn4/cmm9fx/yLlK2i589%0ALz4pto4t5S3BH+DK9HAewvfLDrADZtqpReZDbUqxikJZUJ2xFDCHFat2eCq6%0Ac4gGJlwjpmWwk/csbHu9Qgbt1smb0KF50U5z1rhxGzDjThdhhi362mhkJyLD%0Aera9OQ17hqiAlFsiEpOd307/1/4vDHN2xkNG8e8gNLSkdL9HP2sI4twRvte5%0AoTs7wSAxg5OdVe2EU0JmIKeM+QNzAh4PRxyPR+SUoM4tAbEKCIvDjhMRRIsT%0Arg3akxvF0YaLGbvPzF2Xvv012U/V/evxs/+lQnqfitWWb0e6oNUNBvo+zYxG%0A6EMA1qRYmbCinwdnFUjipvcJi5ELtmXhZ5vnUfqb7qUZ1t1w4HNLDfE5PDi1%0AY903nhGvwCFVsDjT5jQx8jzj4IEWIsKXp1ebM5ZIW7ClZQHYTe3/zYM06v/9%0A79A8rE11MsnuIFNX7hvDvipECiqmxqUyDbWK6eCOpUqQmszgD8ZqthEJFg51%0AMghF7dUI2PpwrEmcqkK0YPU1JyR2zmcGuOfGCoD702MjnK1Q0DRBlwUHT5d8%0A+/o1nis/agP1fLZ8ycMh46uvvsLt7W37Gythmqael1ovbFxDpnbLT9kd4GGw%0APjVQ4UyeFlk5n9wAGrHiYrlXbS0icgy30QO73kD3rOK49kvKxGgwPH0m+w6h%0ADJ83A7gvtqDebodSy0ftETr2vD3mIJDJqOVkCdhF2/cYRuATEdishBOqGa0b%0AxuEUdb+xsBHp3DMh+RRO6wFYDsiqoIMfSqtirQXzCx/XKYOYkcsCnbydh4QD%0AFIeUUP/kMxszMkW31orVSbLW03ljjN588gmk1M17rO5JH/r17R998CTCsK4L%0ASilYPXK03mRUJFRVVL/WSoJKvim3w1+RuftXI1jLzUPh+UhhnFLfjIVsU9kb%0Aa/RMZ9beQH0f+2s4Wi59xnKxXUlJCTyUfbDcqN6XIclznLtxqP7c/UONVGiI%0ArhJzizACocB5tD7KJHgV+7BrU0qYUsJ8mJrDipM3SGRrMHqEVmusZ2BdBGdf%0A0+u5oqzVil63dvV8kx4xHbTmQbbKD/VnGfqafI7EPqVE234JJtNnesQvyqXv%0Axn5IgECwnAvIDdQo6eApvEbs5tdpZ7WoGZ86ZHsxQ1OCeuSaJLZYHnKO6P25%0At1dypO9Uxr3rXTmowPMN1t81gnrp/eROQ1OEu7NHLTSxaf+mzf79MV9NiTB5%0AHnkn/7C9KdarsYRSzwUDQO4l3PuFFUCdhoITK4HmAjkHn4KZe0UEmWLeey4c%0Ahlx5N05F9ElEJrqkQG2xDaUz4HtiMJ0DaOU1wkBlZlSthlQa912yz7SxjXxQ%0A5h6RIQYnbQovQcGVcHeYsQYCSgRYjewoGLpJCkC5oVQsaEPmdPTP5KQ4pGy5%0ApY4iyjcZNFuUrecN27mh1VEq3j7V7RlEAieyG6wp7OYu7eazUmNS36QmxmUD%0ADUSXI6jjz3fJJWcaA3jKSf+PJ89dp5ciwAA2hH4KQ8XU2lE3S60417WRGJ2l%0AomgBT1PLbxbyyGrt0UXVndN5KO/YenLgK9hUqZCnuewJ6OVcNjp06E6EnCdk%0Aj6ACdvTtnUDhrB7LQkkxPEess9EYtntT/3D0JzKUqp/3rtOxnZuhjyi5840Z%0A5OuHp2xoI2HLx/XrCovnnUaXEDBy2BRjt1Yh1HAMqLW7sjSjNXkALSoqFK04%0AJQIS4ZhNv84MfPjRh3g8PeD+4QEA8L/8y3/ZeurtGzNMg0zxOfKjNlAjqX6e%0AJ3z00Uc9yiWC83LCNE1DOHroKt6uyIDejXIp8rE3UNe14NEH8vHhAet5bfTz%0A7VZAS1Ym31qJeNj87N7bupHUDse9dO+hrbKnhoe33w9LbRt9tMeWJhEaHEi9%0Anqtoj2swc2Mqbn0iZhBxD5aah1S4wVELKbKIedHiuw7vra2tggLGK60I9vnp%0AOCHfHsGa2iaRVoGsK/LtC/+QXVPrjOnGvphLxYEItynjl5+ZlywlYwgUERRn%0ALSvnxYmr7OJv7l7Ygh3eS7BNY4SCff0ib5SDRAQtGaUsbcyWnMAkXi81Nkg2%0Ab/IQjVcoMuUO5VaA3XvXNzuHw6i0A05gm02hDk8Ssvdf4HkybtyC7dy6dBDv%0AnTIG8SYk4q7MUAJRVwRZzLA2Bwva/SLyNm7uNUJpfl9Fh7Zv2nRhbQZJCGBL%0A2SKQ9rec2SA9c24KqXpUYHMQ+/xkZixeLqaUalHTMFCXpUdOo1TDoCT3ce3Q%0At83zfYMYFJ2eGKg2Rt34/TbRrm9SUCTgvE5tryLtWUspxn7uZRyqrO486LUl%0A4Wunrr00VU4METaCMBjESAxK0VMaxNqWlLHRpvckSVdD9TuTS0bo9x1J/abr%0AjvPT9l1bBw2+6a8F3XncSqAFdA4D3C6cobDIgyqGkijV9qMda7SlENhbjQRs%0At2zMQd0JwzQDqAaNA4A8J9RpwlSosd62U3okbvJNjj36Ge8RtnuewJxSI3Nx%0AwHDHEht7iG8mbgZpvBfGaWOmd6M/cWcYNSeSIjfSFQG4IGsnlHQie3dGtiaA%0AyOqbWx9TczqGvTAT4yZPuDkc8cpPrmrVGVG0gty4Sd7HlyDbG1g2tvtu0+h2%0Ac3lMmUCU4OhD2oZYsD0T9jrfu9Tw56A7+L1euB+W8ICyC0dx1GoXMp1SShkQ%0ACISlFixSXWc0o0+YoNRLN0k11FIrj+RDTNodQ6OBymNahy+OfReOaXAVu3NY%0AFUwJzH29Rmm82DvKKljRdRLAHWNk7RtRCZXqE+TSu8Z+TCfghirwv3GvGBAf%0ACgO2l41UCNma07bQG74SAQqhEqRn0cfV0CHUv6fw16I9QquMCYrFryxFsS4L%0A0ppxCP03JXz++ecAM37y05+OvQ6+uYE4CanK8yG+VyTUVa5ylatc5SpXucpV%0ArnKVq1zlByE/6ghqeEXevHmwCE9AhYiwLAtub287jOQdAYVv8vReipzG72ut%0AOHlZmcfHR2BZGwECgw2Ks7v+/m6XSCPe16Z9G94l4RnsvhiT6h6ZpL2mIcEg%0ARKIyeIJ4C6/w3AEdoZ9iddeYOmxpIuDsMKZWtoLZYBXa20AQ3FNBm8KZwIcM%0AAmHynECugK6r5bYBBvFNBK0Z7An7c624SxmHnPD5ZDHHnIHjlECUe7KDeI01%0AH4Ev1tXaLxYVBJxKPUVtT/vam5mgVdvrzAzOhFoqOKBMrOZxpjFSabm3oF4a%0AJkiEuI2NIkmUIwhvMj2JcAqhRU8X/24lbCNO3yB76Mv7JOr7ppRafbxKjCzm%0AIW3RBCVP+HcvOkUu5bZsjfozjqWbGEPpFX8UC6Jt5/foeYzo7947TcNnjCCJ%0AvTh2x+tcQkhkMkr4TYHrIigeCanFYWjKDXoY83/vuVXY5+I1vcN9PkJ8g4Bj%0AA9ff7TUtkn3xak9lD39812ciN1s1GUmC9v2nVkEpBeFurbK27wUBBqqYV72U%0AqDyDO7I8sxYNzgKqDJWhVq732yVIHdA9rlfP6/cn/1ilZS79jPuPkpkNbZO4%0AoW4qDRGzXbsjdz32SmIaoosEVGnRSQCO+OjpEeQkIqJo81kAQHq93vE5LDfS%0AoyKUkHMnBjscDqCjolLB/av7J8/YIj5EvXTHEG0BdIjoweC8QwRxRJbo+IwY%0A0igCRcLcUCOWogNkHqPSDMV2P+FkJWY6uZICRCjnc6uZGOscVdo5z45Kif5j%0AsDVoQMokIsxTwnGe8Rt5AwDIUpCEgVrBkQ5CbEiYFHPFtm6iDkW257Xrt/kT%0ARXMvEKqNZWAuiUR/v0fi788BNH4rjoAfsHSSMvux1NJKEakQSjVYe5vnDIAZ%0AVahBVIUtL7Q2xKJBTm3K9POOfbGKDntF/B5DPM7/4fUGyi8C20q4p/fEfuJp%0Aaad1QSUBteik6b8gL3/Tg5wwiOLQKY6Cw0k3DgAAIABJREFU2LxuTxaP43nS%0ANOjX3ClRo+0y6BFAlFHy15GKMI5HW1QKCBqSSShy3/unWxQcfRwnNi6c7GNT%0AXBvjoY9yzph0QsqMv/mbv/H7JeBwgNw/gJyIVsvzweu/pwbqpV2lh/YbeYwn%0AQt/dHVG04ovXXwEAfvbzzzDxLd6UE2psYgt3RXAY+YDXxSAxkbGBBSSgGEFK%0AlS3j381JwUtCOjlRThUsmjo5DLMlHYu0Q7fl2UGGnKzI2RsGnWJx++QNhZg6%0Ajh1DbtqYmxIyrdsJS60YGg0Ghn+Psy+ivgKF1Ca/9x9Ngp9pQdEVxROtNVU8%0AMnDmrsADgGRnJg7SA1FMlNt97YBM+GfpaIowgKUCZSa8yoIv3dFQq6DOCeIH%0A5aSCSRMAgvrzcE6YczY4972ziNKKwnU7rp64HhvQw8PSlfnYSFLCNFnucvLc%0AgENVN3B8cxG1zSQlFO59db8uIFRw5CXC6nXmNMBkiVCX0jZwIoLm5LmV1ogS%0AcFhObVyzCJLDZQ663SH5mekAQQ7VFIido4PQV90qkVsojU6DtYLBSJyQfKxr%0AkY6P8WeQSqi1O49UBB8eGVUFxefDWhWrCrJrD+LNycSNUW5iRia1+7bD0nJF%0A3sxodEeqCpB0RkgikDKWIjgGiRWp5SOva1v6U5pBKpBzwc3i9VKXFXo+Q4Kx%0AtwqqWv5k40ym7KQ/HXqoLJ6P2ds00WIkXYOjqFCoo/49osYuGBB5qMH5csAZ%0A4yDjDsOKg2x7gPmYxOtBsW+KeYNtd0ZGIstzEanQJdZnAVVGeCemOTcHlkQ+%0AcV39kEXTIvJ5AkvCVFyZLxWpijlhvA2ZjEm5SukkWazGeJ0SKPe0gKv87lJl%0AYLMlz/3GU6drkHEB6Dl7GBB4qlBRvNTnbTjhnAzRgbZzb6A+TGH8oeVstrU1%0AwDU5Jctp8/adhtqDHERdBMzzFoLW88d9b1aAqhvGzYc1KMU7I7Wm1OoCchVM%0ABZaDCeC8nlHP91jfLi3Xfi0CVQYjt+svq0ITI00z3mKsI0gdNk9Wk3tGP8uJ%0APf9c0LTSJApPH7M2gZHOGbwS2KHH4ASdJuiUkCbvm8zIyRhzY1+vWlC1Dgz7%0AgEwCqhlrsX3wVArWIiBkg+YD4DVBRDB7je9aC6oUFKrNecyToBwq1sOKf3r7%0AYRsLXcRz62NY6jbXlDrsefu+j4/vDa0XN0YFumIDS0dq+YpPjMjtG9NO76Td%0ATxnWwt64tQoHu6vLkxv+zvJcx9ITsr0Ljmkiwqvp7Ok3niNMjIkzbkJfdAbZ%0AUhkSDssq4JU2c0QrAZKAYvu9fVewZSfzG7ONebyllKBEKE6oIX5uVlVMTqJZ%0Aa0Vda9ub4BDZWtAgxMSMk6wQpXaOVK14e/+m6c0ExgdF3aHjaXAcmm/tDMSk%0ASEnMYd5gxQlEjOR9lTz95nHYT5XtHzEa1BmkUB7IP1F8v6KmfE5kOriQgCjq%0AsksLDEUbKhRFakspKilg2IzqNoSKVZ2gwTvz1Wl1o9nbmQisCVW4pfvoojhw%0ABpWK/+qnf2hfXAVYH3A3H7E4xDfheXMQ+L01UH87ub8/4c///M/xf/3b/xsA%0A8PXXX4Nzxtu3b3H3wUsAaKx7+9wmginsbRPjCXVdcfbI6GkxinWizhLMlKHn%0AkxHlDIXFw3sCoJGKAJe9eO0AjvsOf4v8wtHTGh7hcSFY/siQ40iXPYd2+O7v%0Av31NZFHVVoZDVpSyNgOyVjP4ElJn+hVFCir5MX0Admh2gz7BMm+G/CIlrGu/%0A/uK/j165Wu33xogcXmihZnDJYKCfy6k9C3uZjI7xp4b7B4A6EFrFWKRk1yLt%0ALMg9l2UgZCB7whTvMWHO2fbhiCZqRYEA1ZSCd0kz5NpBEspVenKoPKHP/54k%0A+s88kT0q+KQ9CZa/2NpOlkuEXQSw1fuJ7xsZQB2SqghoZQnG76uq9SPMg84R%0ADQ3lLAEpZ0yu5E7TZCzeTG3eMBtDNRG1dZao58HEHCyldDZu2NgYDdiO1dv/%0A1+xm0SfKALlHtjmZqEdsOxm8z7thTMNZoMPraMv75H1RsdgTLqV1qqqtJx5y%0AckQtCuVjsZ7NmSNae06/s2xemqM6jj2Rz5O+MVK2qE0YI9U6wb3wrXOu8h3I%0AWKbJ6GU8otaSN5/mOLPn7wPD3AmyovX7CRXFXFF+OkmjqZHH3iJbg/F6yTj5%0AJnmX0r5/f3T2IJTRMeowTcCkLSKoqEAlrESNxC6RzXMS3VBgjPdiPDmmm8iw%0A4cQe0ciWmJFyBqWE7MxmeZ6QDwlposYgZwiX0FN6VNXu3Tkr7GfZOOSZGaz9%0ADLd7M9Z18esoNCmIt3t4RIv2/bl/9h+CPCEgpO3PeArFU2P04vd/WI93UVJK%0ATuQcDl7DGzRDrSikKuq6NqRMWSuWYmXJQv8VJ8xjGcg99zcb9NAeoSXXrdLG%0Aka/Qbb62KlLq52H14AyygOrg6IZXIWhnmTmzo4wMsxF0MW+rW4xrArDviHNq%0AhPTr+2u6HF1PHokdc05B47pISMkIksYASuhO+2Ux7s9WcUP6ns5O2jh0tiEu%0ATIto+dr+bCWCP6jQVbEsyfgmAEyr6fFTIvw3//yfAwBuP3yJh1evcV5O+MnH%0APwEAfPXVFxee+rJcj/GrXOUqV7nKVa5ylatc5SpXucoPQn4kEdTLrqiDU8A+%0Angu+/M3XzVN3d/sSbx/f4he/+AXePFheSER6Nl477UylzQEhgvW04OGNfe/x%0A0SAQOWfk5HmMXLCeLYIw5r06RqlfPiB+m1vSE89NRD9kcLhghJF4js3IaEiA%0AuWUVDQI5Qn3HfNYNKHT3uv/BmFcjrxJVobVCPf8MIpZgWrnnq1ACsUNuBneh%0AUcEPOaycYLGrcEXaz/P53KJXp8VKt4zspy3HwMd1KQXCDKoCLf2Zw0tbAoPi%0Az8npaTRnjFyb01CHul0MrRWSa4uWS/M4UzyKe5RpmzMTrMnkkBcQoBYlDKgF%0AkfVVPKFGOxym6q1pf6Wdp7lHb/szflMezbeRlMO7mDfebhGFk+JZX7TK6iNj%0AtLdrYDMGKbgyyL2tDKCw1e2L1/YLd8hyQGTU6u8B7rkmAajPrTwx5sPUIqh5%0AZuTM3gb37qJ7S0ePZbA4Lycbs6WsWNe1R+cjkqoDLD7+DRHUeIZxLEb2ScBm%0AfrD0UcBsiFr0dCw9QcBT9z22kYdtVMemhQy54NWvM36GFQ3KLeMeBICEG+uo%0AFIFwbXNN1HJsSXuUCNXQJ5s91ctCtDx88rqSSkgcSBFCwuQMrDGvxUpwRB5i%0AdOhVfndJfcGKzzfbAzuAURV4ClrcoiYYtuc9d7/ZR0/0Hb8D2+jpPpq7jzBW%0A7Yzntm8GQmiL3HiOXIrgXUIiGHrA56/DESMVASlhmibQDBSH2IlafdMERnLK%0A+6TaECZjRJh297kkNe7fWDotUhnQHMoZdLSyWulgOko+zkgHy0PVwLaS1Tkf%0AzyuQgqnXn5WqlrqxCqQGOmxEew17EA8IICiQLCLHk31+mjOyR3af7F2bc/5p%0AxDrk0nhuom/foTyB6EYbxs/Q++fyKN8/1ul3F5tSvEEWEajBkw1hIyjn0nTd%0AslaUKqhlZMI1DW/TNz6/RzQUMZreDf986DUt1cp16aSMVPsojCdezMQRRZ08%0AQivadSeoMWKHDqYkyNjOsWSbSIOOeyNQSrFoboB/Iu+ztSh0P2ptj+jvJdno%0A5IHy28xhi6L26U0t9aDtw2prrCOdFZkYhWTTp/t1lolQnQ0cALRUKIvllQ/9%0A98/+7M/w//y/f4XpxkrPPLx+jZ/97Gf49a9+hS+++s3w5M+TH4mBelnWpeea%0A/OJP/ghffvklAOCzn/0MtSpqVdy/fQQAvLi5Q0zrAPoldsVTqW3Cy/mE8+Mj%0ATv695bTYRMloVM9C1MoltKlIDgH2WbyK5VUkTgPdfZ+gmywZNzQahMSN00aB%0A75/Z1E8baPVH6vd2EEhX6uOe7bUbEZd0wK7AAzmlVrczMfUVOWIGxwYMbQV1%0AaFGUxOnJ7GZQLm6UAkBZFiyloGpva4M3tqRjadAO0W7sQCxXkmvvVSICau8z%0AZdq1vSsdzYhNyRC6VU1BB1BpC+9OKQFJQJkReaNgRfFcDKaAQLkhQrrZ0PL+%0AsEbfbO17w2beHubpgd1KB3wPx6C2PFpuRxdBQWLlVPQJI0TMOd9IiboC5M+h%0ASXoJJiaw9ENwdMSgHVJGYqBkhFqAz00mTDm18QjjdPLcK05kVyRtnRo5t+xE%0ADtbiamVllgXL4qWISrE8lyABULb8FO1z0EpREIL2yR7RIMRN8YQ5ehTYwPkg%0ACjC1A2gP24+26vCeDM6zPdEV6c6s2F0nIEmXhDZ4X3MCUYn5LKBS2+GfE1qt%0A5Ng7jVyKQFTbgVxriZ2u34fVwP3DXpDsgijh6GAYkQYzNOj0v2Pl88cqPM0b%0AqKHtz2PJp74nd5+IjQUP8EzxupWJLoHansp++L7JQL0ENQa2TpaA+I43SU8u%0AruDdrNfdz/5RHV/0c+fC52RYe5scRGZQSqCpAiUct8ZiQloxeYsF5Pmklhd8%0AqR1jjmOUKWbf/dYB4pvdQBYnD9RpAmaGTAl09H3wmJHnZKlAzbCtqGUdsuBD%0ACU69LmoV1FWwnk6oixvcazFndXjm0Amsmo+SfWtNBnsGgHmeMc8zpmm6aKD+%0A0CC+ZTfwgUjdT8t9kY13ETHN31XDBtk4q3fyPiKyd16vKIDajDNWL0E46F6i%0AagZNpC8Vc+xCBogrmbF1HuDc+xa2QBD19kW9Yx3TidCduOSlzyiMzsAZ+1y0%0Adni7ONs61m094LEt5NdO1B13LbgEfZIGI7uLFO0l4JyvyL/61GnCu2vEXmqf%0A3+YIFwESGadDTysjLyflia0ARCtoMEZpCIpx1PT1r2+cxdWczOx6c3bD+pAZ%0AB+fBOE4z/uqv/gp/9k//CYrXJAaA169fty4HgBe3t3iu/KgN1BahqxV/93d/%0Ah598+gcAgHUpePnyJf7+7/8ety+sUqREIr5Syx1knmyiiEJ8IZzePGB5OLfN%0AmasicUZWRh52sJqpRT+BTmQ0blZ17yEdPr9XNkfGrerRPWlz3ouKY7vQUhzs%0AcX1nz7W8vS6pU7C06xHQCwm71crcFcn5MOHm5oCbo22zh2lClbPXMYvn0ea9%0AHg8g8wxhIIKyNgWTWhBPlbViXd1AXStqNabFfR5iVxx6b27zc+33Y+TVWEjA%0ADdBolyldoZhX0eYY2EevRBXqc6R6Lo66J1xzhTBD8pBTwMDj4715sN1Qsjqc%0A7BHrIfmfqY1iRH+jvRheb8bH+8/Gu5MEGOHXd6/I92jxGK1IqBUeIfUPqpgR%0AN0Q4I2G6eUNhkTHVno8lawUkNSdKmHp541H02n/MfQP2nOLjcW4G6jQl5Cm5%0AYWrfExVbC1FDnuHtHBiVxfJqltMJYY+W4jmWw1wm8bXpA8QxZ7QrKmFkapvw%0AdjDQ+D2YUcfSzhpoVSRWVyKHg02xifxru/5T5YSH/YNEG1lZxdMDknb/migZ%0AsUXkVBc/FP0JSRMSK3ijxBujsxnrvm+JOPvmkK+dvHZuEKcwGekSAIrITiIj%0AScrUHQgXchGv8tsLcS9Qbw6xClK0nCz7g0W+Y60TEXI2krZQqoIvQKfnF2kf%0A5X0G6tDAJ0r2N0XTvkv21Iievs8IMAKX7oyK+oO2XgNxUQEpsB61a02uAyfa%0Ans2jsZsQaIUuFaYQK/W1UTND59zZ7ecJZQKmmSBOiCQzQ2ZDOHVCGgZThrHj%0A+j4Y4Cd3HmpdUdYKOa8tgjoieXoN2uoO2DDAC4oSsvZ2ckrgKSHnDCnndo13%0AGaibSNvu7I/3x5/vdr99O3nXVNpHVi8dud8Hkul9so/0f1uHHvt3W/1P2Dmi%0AJYhzCspSUEuB1HBiVKC4wRgOeScaGlmXTa/pRh8P1n6c3xE4YKbG+hXnnQCN%0AOZgC+RG6CRRFtkCbWmq7X28HW3CF+3yaUvJ87DCIYy4OQQsV161p45SJPgLg%0A5KNAUhnqunq/DE5thTrPQ+hJrjs64WK0S8wDvENV9MoIfcTGv2vTv3twysbQ%0AuDG8v8MWCT3Tx8N8Sn3M/us/+zOs5Qz1vNQPP/0Ur37zBRjABy8/AAC8fvMa%0Az5XfcwP1eacPM0GK4oUbo/cPDzg9nvHJx5+2iVPLCaoONI3FqHYAl2XFcnao%0A6f0JspTGMEo0uYGau4GkBM3ObDlE7cbDJkiOiAh1eAybiN0giQVXZaDLhm69%0ArMwt6bp7uW3KZuqQXWLzhCuwCd1UxVBxo8OFe1FiZ+OENu/n3fEGL1/c4jiZ%0AgZqZsEg1uFE8rz00QJ2yW1RaQnZrvho8NIzR5WzKjhQ02MimCPtu4x2jv+JG%0AOAe8Sd3AJMI8RI2rmkLdDhOxTa1DpNmLIqNFIRnG2Mp9WFDJxqVGJKGa8UVL%0ANxaJCG8f7jFNE6ZqCqHqEWnOvhF3pW6MECvBS3xoO/VUSoN4BrQVql4+4Knn%0A/bkH02/jrS5afQO1ngIAcliONcmVEhGo9ghax7lsD0wh69eICijMIdQY5doJ%0Ahr4Pw9ANCsXk0Popexmgw7GRvIYzZHzOUMT3FAY0HEq1WqT0fD4j+Zg10p9N%0A2QJ//la13ryaMpQPAqtFhPeR0CHiI2Tsm8qNR8uh+2pG624Y9+OVmNvheYkw%0AKWGrJI1kadGGrYE6rDE33APez0KASI9Eia1xYkYao/nhTImDEUbWEN3ATEjJ%0AIqZ5Sv29Q0ZKaJF4SQRNbD/bl68G6nchI6eRnRS2pmJoSStAjFrWRpDHzDhg%0AwnyY+9yJaMX3JIG82Ec1tzC1LSQu+SG4h4vuS8U8Vy4ZRZv2AQDZHt7QgG44%0AUqZORsS+N0Ma47mqGakM7SynLrFuq1oUO6DM8T0BINyZSWmaQNMEzJO/zsBR%0AoJlRD25AzoSazWgOY5SUQCkB4JYiIxWezmOtKKuinj2FxhvGSsgObQ5hsshX%0AacavK8rcnYUBYayqSBciqO/q4zG6th+LS8Rs37fsHX3cj+vNZ/4xjNTvOoI6%0ATRbj56iwIApURXF9+PzwgHJaUYo0JwaqAsUNz3BOMxuyULfnyr59oSI0nYts%0A3Sh1KG3AahOAKYhJ/Xqxn4mIIdmUW+SbUFEdnhytCIZe7su3XW/TNo+MtmoN%0A4awavhVH32ioasztVp+m63btWo6RS4FGTIQ0Gfyd0xwP3c7NTlBHIHYH9RjA%0AkB5IFlFDptW+LsirMIxjMTO7UzJ0aQXEys3VQJAtCx7eFvy3/+JftI569UUn%0ARPo2TuNrps5VrnKVq1zlKle5ylWucpWrXOUHIb+fEdTmLnj/x4rXQb15cYuH%0A0wlfffkKgNVF+vr1a/zpn/4pfvXrXwMAXtwmWKVP3kA6ZS04Pzzi8cFC2lIK%0AWAlzQKNUQcJI2vMLiajBdMLbUWtFUdl4/4AeSbVLOfwAPQ8tRLVj263mYPcE%0Aq0qD6bbrw7yqm0goHBaqgzfPo0HNk4uIng43TwxUK7syuRf4eDPjZj4gRT0p%0AWQ3OxD1ia/AD88rsoVhj5BMRqY6SMsuCdSmgmluytwpZlGaAcYj3f4PSNi92%0Ad2GPNf1mSa3/2HtzAF1iDNFFBNry9Dad4bWv7BVzHzu7toGuzJMr7W/LWgym%0A7NCYWhTT4YB8mJHD8524lesBnFCCDGPV+48hWpCZ23yzcidwYhls2vM9pKBC%0AtAAacDDvLwZIqNV5BcwjP7qTrZRLAqj3G4FRGaiVW51QIYI4WYJ/0R89QVu+%0AVAQnUpuDeZ4NHjoUf7XMCmkDrZAGWxojjUxG3NWjJMm8qtWiStZWg+QFRuDd%0AXuqoGzv8nXv5CFUgyVNIvnhEuuUZgwCPqo53Gj3xEW0wyn2/FnOL6I8yxotj%0A7o8QyDGCmgNK65DCgPsAts6SaLsewcixEhS5jSsAIiek8C5I1oPkN82JkXNC%0AnnsZIMqEaUqoCT1QTYTCAmVtsParfDeyrnWY873ESAO5kEF53759i+KwLpWK%0Au5sbJHqBm4PV5MucUIi/F5KkWP+xQ9tbHbrW5nCyudl4EtrN+lpPCqzP3BO/%0AKQoVr0UrYvVZsXvuRGeTgo8TWKmlsOSlouTaSMkAtDJOpLSpx2nHnp/pBECB%0AMkS42/ocCMTSZPDeKIWmKYFvJ8+FNZVQ2IhTGGhRLvKoiVaBem3x+ljAFair%0A6VLrwwmn+zPmtYzJbJ65MeQnkHr02iOoiZDnhPlmxvHGaldOx8nQX1bUwj4X%0AUapd5HsT/YOrAAMaI94fSYq+6+jMvk5q7NnRhFZeBNt9tUVWd9f7HrJvngsq%0AfLZY9HSL/BERSJQXPBesp9UQFE1Xs3nMtachRUSP0j4FoDdYqOvQaUjlIIo0%0AF/+cR+OjPXYV0+nGPhb1s8lfE7Pnnw4lZNS+23larE47M2M4fi6WXdxHoUco%0APtCjrBtYM4npsgDAkY5l51rkiBIymBKIU+eZ0V5mppWA8rmekFpNVVXjBYjy%0APtVzgYPXBQiUwbZdpOLajd8wJWjCFu2ogpubO1/b9rk/+Nln+PrLL7GeF9zf%0A3+O3ld9PA/WZEnDU+7cPAIDb2zt7/fCAP/7Fn+DN67c4Hm2zZC5WwHYwnEgM%0AtrQsBYvXPU2amxIaYgtT26GUUzeERgPVFPAtvKUMiqRBBi7vMIJupEQ+6zC9%0ArMbUsGguwZh6bqhNeP/q+MMWJff8VsCU1WpF2gZ2VIPlhbJZSgUlN+wazthM%0A/v1CNhbfntegZLWnGgtatdqmVKltRNryGZ5i7Dv0WRBqfzfK7RQj9LwGIitS%0AXEfiGiKAqRUkhwQckaCU+rXspgMU2NmfYxwd1l1rrwmpasZqETTW4yJAFcYM%0AAuBKHhgipXkHmMxYY0LLRQgSHlDfTIzZLRmE5QlsBt+5xPyzDTY2S/L6tWi7%0AubIaMVLAdhyLQhjgYORFzGmA9CZzbvQasA6JHVholUzJykxAGDdzNmibdseQ%0AwjfmKGJPBhMlylhdCZsSABYkZlAba5tN0C0zqeVnx9rp8yHOnA2Uth0o7mAZ%0A4Fd7wpXgsB4ZVNUNPIx6Xxx4F9ZUd5JIqwc7fkr238FWRgO1K1gO/GRtChoH%0ALDBeu3GcqOdrJ3/cTNyguivswqF8cE72b04gH8OUycaRep63kO11dZjfPzQC%0Alf9SZTRQmRkpG8w9HEjMDCbg/vGM86MpILoWSCk45Amzn7EBV/8+YIxj7mfL%0A6449SDurZcCAQ8ZzHONnvoW8L5/PzuLQcG1/kRRzHKCsoCMhu3PyPC/AQq6f%0A2veSxt5et+uyN71Be4n6+qzQds/GHMwMcGcyVybMx9nrVvv+5mkWdajlyFUh%0ASwWVinpyA+RxBYqA3Lg+3Z+xvH1EGueNmh4z6iiqan0Q+1ZmTMcZNzc3OL4w%0AnetwmIFkHAz7cfkhru+9Mk3AZnxCAnYdknDZGP3hPeFTqUU2bPLNsBnGmWE6%0AcEDFGex512gVHcYAy/7J99B5ZW1WHkHdSB2+N/ze/JUi/i+wrf290M1ynown%0AQaRVEWj1Uof0r3Eet/t5xKLVXQ0bE11nD+20Bwe8AocM3t0Bmt/Wiv83GpBF%0ABKVqYymuJCDxuuHt3gDUnYIDk/YIcxcx57yqNo6P6LeNU1AExIoclSc4ARPj%0AeJhwnA1mPM8zlmUBzXNz0n/+y1+B3NFcPEXvOE94rvyoDdSIyEXHtlyVnLEs%0AC87nMz769BMAQD2/tWLwAshqnb+cV6ynBayEYz7aRcWMm+bZICcPQi+qCyUz%0ASMcIDRsl9sj2BwBzzvBAbyNg0a7L9uuw9nzMYQGEqOom+mZ/vsx8GH8b29GJ%0Ab5IVOC8V4sbUstjEnae5bRzLsuB0JhxvzLiaDxPeLosnunfvlF1cmvfHKLAF%0AE3PzJIkIZC2objBIKUD1zbEZ3BdyABMuPK/tTUHpD2IkTqY4B+lOAlJiJHA7%0AOKoQKrRFPWut4Ckj5dwM1Ihcj6QBq5p3KsYGYsYIK/fxqrXF3cLzuFbbgErV%0ARsLDuWJdHnDwDeF4PGKaB6MEgPo8Y07dO01spBTCzRBr8syDfj8PLpGRPDH6%0AMDg2mEHEbqy7kZKSOxu2Thjo1piqzKgqLa96RBXEWCy1glSs6D2CnXfaECBV%0AAlSqOTzi66IgNm+kNcBzhrViOtrc1SKWN0YJ7GNd3GGilBpBGkB2rUH9EACg%0A1LymnDNIFUWGQxwWPaTct+MgSdp4MYEWSQAArQJi8lx2f28odA//vlxQzKNM%0AzjiGNPTrpVkxIht6iRePqImicYuL5cnHUx9vDiD1KL4GcYqVccqDolw5ITM3%0Ax2H2nOGUecP2KWzOpsgdqlAUj7I0CrbvI/rwI5RXX73C8Whn2+Hm6EZqbo6G%0A+7f3eP3ma3z59df4g48+BgCkO8X961f4Ur/ES2dsvDkccHp4AKXnqRzvM0Ce%0AGIBMT5h3aVDE2pqp1UrlxLx3J3Csh5DCvHEgxt+DqTT2uo1ROrRrdPTY/WvL%0AOSVOHslzZRPmeEvMOMWZlBl8SJDSoyZTsshNKQVZp3bt0QA3UkVXh8MR5A4k%0AFUFxI5JWRhnyM7MI6oNaPmFy5l1XOqZMLUpCQkhgLOcT6oOzdLpxuj4YiVF9%0AOCNJApXS/XOkrfxI9X5YAVQpgKNbpkTIh4zj7RGzEwVSZnM6VQENY7Efr7Gv%0Age5oHt8LGb+3R5GMY9hQV+jOvT36aH/taTdl+zwY5oP/bNHUcFxemO7nMcRw%0AQVfbn8mX2rU/r8e83Etn+Pjdd/Xx5j6qrhP6Z6vCiHG7wxcp4fH0iDQgjQz5%0A1dWPUAu1lk1bZXweEoCNgT84CYJIlLjzaSQMEcEWdURvDwAigZJuyABrLe5A%0A77wIgbUY13RKyfgUwpmTzcmuqFgj6AALRAQnCQBALMc22tKDGASErlYBsOVd%0AR+cIm24YekwRRa6+vzUPT2r7E7mlWWqFVEEiywEHzAgvWVHL0p5FRFAHo5Wi%0AtN8QBJjnGef11Hhgbj54gUc543w+44V7w5gZy3JGSgnlZNc/vrgZWP5gAAAg%0AAElEQVTD6e29k3v2/nuu/KgN1Ji283TAsqz47/+7/wEA8G//3b9DKQs++uhj%0A/O1//jsAwGeffuAwBUJxOIsWAdpi7IueMECg1AbajtAO8eXwbMbH4NGwZlt2%0ANZd3nxmNioiE1FJRo26jl1NppWTUjeNxk/ND1pjEvO2uyL4PJacaCdRDxJYU%0AEEUGNTjldJyRD1OLjix1AalsYMYtaqVDgrt6Tw1WuJZqtRWDGa4C2LVB4d6q%0AYQ9vlbXapgQnqRF0Qh5nyiWCzn3hhEd+hHqwWlQTsOR7SnlguwAUDHLFZSSu%0AqCKQMMKquPKk3VbUhAC/SQsBmJJ/RoFIQHqttE5drE1lFTfCuEUqUrIoh9k/%0AW9CmDNCLBlP/HkIawawnGAmI1AxUoPWZ+RI6pEVVEYV/x+hokQKpnRBL3fvZ%0AOaDUoXu9fAxPGWmakKbUjRsiqyurCeIge3WIdI9UMgQFNJSOgkOVmZIZlgCW%0AIlgLsBZph7MZtr2PzSvMm/nQ2LQHt7n6v+4hpl77b4w47NzxQVi2WVNiCuG4%0AhPdkE+P3R4UkgYbr92eg4SCNkk+9TqsxHmOIEiVOyBM3GLB1j6MUhsjblMx5%0AEIrQxLZvRn1gJAYytvAtthJcQoI61rc1Vf9JFPgqv5ssj0ujm9aiqMcJRIxj%0AMufN8XiE6od4eHuP+5OVVmMpmPOMF7e3bc0ui+IwTVgu3uV3l4rOEAuMqRld%0AeMoGm23ojAFF0I7FbuDt6xqO6/rSLNsbCC2dRrfvKQlqRJOYoFlRlJCOA9na%0AyoAUjDaUlWKhRlB0SYgIe/WPvSOid6gKqAqa5xOArowqnVlcpBqapOa2zmqt%0AwFJR7s+oZ0eXVAJVAvmZlCqDasVNPvQzEAoZQLqtO5kgUZIsM9JksMH4pEiF%0AavWUm2+Wp+bgt5e+L3Y9QC/8fWPQ7Zwk74PsNrjnhca252jT9Gnt+fH+PeXj%0AqdE87t+/rey/e8lpRM3gjWCCkQcuPj+WxwV1KaY7t0hiMNXyxkIVtb1/NKDD%0A+ATsrE4pgTKDXd+hiK4Pj2hjJe4MbYDaiz5LtgQf/x1e53freAIUeXiveMpU%0ADzjZ2AtRT30BoLUa6qntAwSINucux720bsYaZocPpFpmAI+lCokzwLmjyogb%0Auq9U122azsQNSq1Ftug9ceLKoVaqqt0zUqoA4KtXX2I+HjG7s1JQ8eLFC3z4%0A04+RbhyJ+vAG/+p//Vcop0fwwYIop/t7gIC7uxs8vDGk6vl8vjASl+W7huFf%0A5SpXucpVrnKVq1zlKle5ylWu8q3kRxxB7R6R29tbvL1/i/tXbwAAx+Mtigju%0A3z7iJ5/+FABQl3uD9NVOZCOroFYBS/dQMLKVa3HHUAI8zD9CK6x8NqFHssRh%0AoRtUCOFJ0WALRmw/pwostaI2eGixMimRyyUZOkUUyOGO6nWOWCFBuhPR032U%0AVoeXapE4dTgrAEugzgClGbOTYhxvD5gOM0o1n/lSlg6hDUjA8FzheWI1yB/J%0AUEJmqajrCnF4AZUKFkWV3q5IlIfuqOWHqDFxYPS5Qz08ugMi0NQj3IbdH6Ae%0AEqVnvE+iqjgMjguY93CEZgBWL7DWXsNVPYJKos2lSsYe5TPSk9e1ooiCqrSI%0APTkZVdTYLecVKSVMc8Z68GLJNzNUJ8sRixxHj57bo/aok6oi/ZYh1DHfa/9+%0Al2TR0cFrSTBID3FuSIKW/9Dq/1ktUKnbfItF/LNDvaWIokaXSbU5EB85UEKa%0ADpa/2NBHxbzxTFB1MhAt1jpvqL1KqJBGnc8pIbNBuYMM5LwITkvBWho6x+H5%0AY543t/fbnOSIUlLbM8bIabzWORvd+1BGSeWpdzfWYHgaLSe11467BN0apUWd%0AaJvf3jyXO2hwwNeZSr8+FKLS1nXKGdOUcfQ5aWtFDM7r0dGUEnIiI/rytV94%0AC2XjZF5pJbS5LHB49QB2riQOBdvmxl/ld5fyeG7F7mWtqPWAxBPm7KWbphl8%0Ax/jkk0/w6usvAZhX/u7lHe7u7voeXlYcpgml/nb7zXNkjNTtyWfG6BMN0Q0A%0AjaiQRFtdV1VFjbUwwNJsq445aGiGtEHP4MnvscfuYZFVe7S3Elk+aAbYUwpY%0AgFQECxS0RvRSoaSQBIg3/NK6Th51anUbXc8oQFscXAW8DtHTKqDHZDXKddhv%0AOIGn0upayVJRT2fIaQGWSOFIyJIA3xd5VSQlQKWlOohY/FRIoLmfxZyAOVKA%0Abg843N4YMVKKaFyxtf+PVDLqXeWBRpTW+P6T7194b8NP0I/8TTTvnSviGx77%0AXVDjSxDfBt/Ec8/wd99zc31YjfIWH/ezeiz/JyKudvi4BmOGjvf0kmm0hSBn%0AogaHZ4+eppTAU6CWCEFsuEm/8jNpT/0XukY8h5FqBm4gIXheAohL2J5J8d3L%0A0dixvwlFHKIfOqoqkgA8RCbJ/tCvzWRRZBlqwZOlpjV0GLnuAmrpfwoFscGj%0Aye0AEYFWQxoFvFpKaTWp/SKmR1Vpk5OhDdIeLfvg009xLgtW33x+8w9fYH5x%0AwIlXfPjJhwCA+W7G6c0bIDMOfvY/nhfkOUFrP69/G5TT77eBGrPoG/rj15//%0ABgDjD3/xxwCAL7/8EvPhBq9evWo5qPqw+GIDtAS5DZw4iRt0zanGts0Itlz0%0AA7KXpewGKmgPUYXlyEXKzHDNbhz2JO6oM1eWFVWlMaJNcFhxSr2IIpGRHWGA%0A62lnR+vAiFg/2u/rBmpfpYo0zbh7cYObl5ZzlKYJhSqKT+giBVOwAbZdmtqi%0AHkmL2MEykZvY8k/XMEi0k2C0JjyFosQ7PEANOQHMqQ1RHnIy6tw3RvvJbaMS%0AOLNq6z6y3NLScyiLCKpDkqINi+co1tLzTZPY4m9wbqUGk2wMbFUhVUGpGylg%0AxUTUYNOlVqwkWNfaITXnFdOcMR2nDreekuVmcjcGa62oKrj9BgjP/hB8H1yo%0A93tqr/v5Y7mKTKnnajkDbkBppUrLp4w+rbWieI2uVksU5Ex7fl8xT8W6SDPA%0AS1WIEqbUYeYiNg8zp24AN7aF4Tl9XZ7dqXCYyOA0Sm1jP59XrKug1sGw23Wf%0AtANwB+8ajVXvGwzOIwCgydsYEJ5agYon8HsSAQ8KtkH0u1PLb7/9ThiA2tug%0AqgNsN7rk6Zi3PNSYvO6QYdYGdZ7mhOPNAYdjJ0Mg42XpeULZ3oj6dwBAjfa3%0ArzkAnvsdRn8YCCPTYoJlE9HGQLnK7y6pmOMNgOUm5Qpd11bnMPIBP/nkJ23+%0AyHLGyxe3yPOM4nAurgJJ30M+Abb71riFNePU21V2eaOAk5ZgJDHCEyK5uPCY%0AF6+6NVDHtmwMVHRylPZ3VUi8kWyPCKZyAMAhg+qEDKCSOXjrUiBSIVLanhXP%0AFuQy5PmmRMM68P3AiGqaighCaXWLlSvqvaUUdMW1AtNktVPD8X06G0nSsjZS%0AJCEnRPECk1Qs502ltHYF5BJTh/OnKUMmaoRIxxe3ePHyDtNxannkAaX8bRGq%0AzzG0QvbzYZ/ao4MR9U1XHWf3JdKjS7P/XdccU68utbN9/xuMzIuG9DPO8Pjc%0A+/oy8rtHw1z831hpAElRagG3Po0AS0+Ni55gHVQ5NTh86ER2hljN4Aav9bQl%0A1t6XiRWLYgvnx0ZF7A7PoZ/DLDWjMT62rSihTE/eG50AjXtDbZWS9P5JYo8Z%0A/dCY76nvS6R9DTc1gdmDQva6qDn2aV27zpWG3F1Z/FrWmaTdeLegWue/YelO%0AhDaMgm6cOp/LP3z5BYoU/OyP/hAA8KeffYqXn7zEWVfcfeg8Ax/cYnrxAut6%0AxuPrzth7ezji7ev7tgceDs83O3+/DdR3ig3k5F7gc6m4e/ESv/zbvwUAPNw/%0AApTwySef4P/7T/8JAPDTm7vuDR12nwQGiLtS7gumeWBikQ9eJqB7W0ZjqLjy%0ABfhkp/DWuFKn3SvbNgU3THXElddt3oakhOzfaUpntD+iprD8sFBUwyg2llu0%0Ak9+e3xdUUywTbm9v8eKDD3B0UgyhinVZsHoytgLWBqJB8TWllqgr3gmhqPfi%0A3BAjYmhMuKq2yJVBY0RQAJDRhEdboT0y5YFSM4iDRTElZI+snqfV22XjyiNr%0AK5Ezk3byBF0rqiwoYRSxmpHVvHdmU6tKI2Qg96DzLkpNYn0dRhjTQLYV/gO1%0A63aD25wMtUqL6q9rBWXCcTmYNxrA7e0RPDFy4taHFdKKVrc27A6k9xmslwgW%0AQqS1tytw1nfmTYxvrs7GvEZpnaqNUKqV26nVIqcy5heyRX5DpxS0qGvNnT69%0AqkfWWuQkQVlQlCB+WlUxY65ENFPVArNVwS35LjUD+bR4Tt2qWIs1beMnUXmS%0AO7RhxPN1PUb2W4SVxz7MkIFsTUNTG4nVmo3oUQs4gzLQ1qYd+E8VkrTL175o%0AnNLW4BtJkqg54WLxGnkOAMzHyf9ZHkrk09BgoMbtBLZXADZOe1UwlKBwYoxR%0A5IjEGxLgR3qUfc+ia217LBMB62yRVCes4wTwZCiODz80TzrVAoI8IT+rtXYy%0Asu9QNlHT3VQf80gtorrdu8ouwgT0eRXyJAeRzYEaEdrNZ9Fnb6xDGiImlo1J%0AzVFoyBICM6HGpTKDjzMwOCNFFWtZULUOTqWtfjDm0mH8nZx0RWKP873Tx4eZ%0AUd9OEK2NpA9SUHMFT6k55OvpjAwCFmM6BYBkWfZAoJsESJSQ09QZtanYM2Zu%0ARHB0SNA54e7OKifMtwekORlrb+MfiN7cFnL7rqXvJ11GA/W5Ui5Eep9jqL7L%0AbfPc3NFvOrP313zOGR7vfVMOqu3faEEHQwh0AqrRuXipzftnNL3V93ULi/ZB%0AMMXM9J+Y5GScB8TaGIGFAUgyzpO4PBNQ+32rB1qgw7phc2oTqM1d4r5veMOR%0A89Qcc4A7uHZBItEKEmO2bzqdAFm7vh0GqvBA2kiGeTCj1N6qzEjD2alwvWgl%0AVDdGW1tUMbETmCk1/b6pzh74aASkVZrDTaKdbiRDueXLfvbzn+Or11/j7dmq%0AlUh5gBwZ6ZCQHfnx13/911jv3z4Z69dunN7dWf7qw9vTk8+8S645qFe5ylWu%0AcpWrXOUqV7nKVa5ylR+E/KjdzqWEF5Mcbmjy8uVLgDOWpeDF3QcAgPoYZWgs%0AugeYR0OgAEsrIEwdOA4gPGj8xIvEFZsoijrMdUDbOqyoe2QbjE+10cDXtaCW%0AYl7Oodam/ePNaxm8Psnvx+jMY81bUWUTAW7tweD5YgV7FHI+TDjcHnG8uzEv%0AKIBlLVjq2hgAmc2DREAn0G3dqZ0BjwQJ2SNWHgXytkbejn02oKIBdwrYdY+0%0AErNFXAKiRoQVignaaK8TKShno8hOq79nXWc1b7Xdk4gb7b9FsgmVe/0uQbVS%0AJl5YOcbMvO9+P1jdQAuMDlE7Iq912Qp8wQJ5hOZaZ0JdtXnVaVJ3X3YobRHL%0AJSj1AUc5IDpfc8JMU4umFc9O+iYP6bs8su/11EaZmBF2DfPQqdYWhV6XYhDe%0AIVraIqFDDksWzzGN8VdfXkEh72V71PB59nxFsC4FfKhgtm2uVGARxbqcO0tw%0ALZZvMRay9rUUkf4pVxxyBYOxOLRxKdVKD8nARAj7tedB2lgRUfeGRgSHGdzY%0ACX0chi6tUXN3iMYSW64Ix/wWbSUQRlg7E7VxFnTkxV42+Z7x3uCtJqtk3j8z%0AIj6iFi+zRdFSauVhDscZ001G9nIRyvBcIkWDYLd1sS0VNUrklTaIIGzNGcKC%0AhpAHt5pvV/mO5bS2Y6QqgLlAF8GanI+XGQdmLI9nTLN9MPOE5XxGXVdMsc8m%0Ahmj9XiDYmwjS8H6U1BgRBIqOKIj5P0a5LPdqF0F1FvaIoZKXcpIhujPyHGxD%0AqEAeeBGCxTsiNEz2nQqgsJ+VU/Jas70dpRRgSdBUe/v8/mO5qHiGAd9g10Rv%0AFwF2xke/VMFSV0M0RSkvVVAp0FVb0istFVPKUCFkZ4jPTJg8nQIwGGNKBGjf%0APxMTwGQIiVZHkaHcc1Apd4hxpAXVWlFh7YxkARr+7WVEqTxH9rvFPl8T8Ije%0ABSj3pehmSU8/t4+gXmrZuyKo35Rys8mjHN570tahvWMLn5tzun89vsfMbU4D%0AlnZUSkHxdKx1KahlxUSpPby0rXuH2gnA/RC9tmO+nz/MDM6MMW0rJSCl3JAK%0AQgqtK6p0XRMS5eOGsY37xliSgeTrcBBVj+L3Y7Hlqgz7SEfGjfXujWukp8sl%0A9X9NF7R7FysQbs/MjvpIyThHAFjNb+pIQGfcrbWitLZ2TghBIAFNtx+LcKkM%0A4VTYGtNqqLENamBAOgLA3/76l7h78aKXwktiKRxU8df//t8DAP71//EX9hwT%0A4zAZekpqxfq42Nh/C4KIH4eB2m3KjcSBk/OEx8d7zDcGT12XiqWe8fXXX+Mn%0APzWSJH1YuuI9fl8t+V88V+Qwez3UATZSHdc4lsVoTaMwlAI+Z+8X9cLmqm1c%0AGd0Aa/mmkfRcS4PntBzIpoSbws+qLS/V8j691EMrR6NAjaR2N1od/trglQo3%0AdDtM9ubmBvM8A9w/pyQ2yVtxcHWI35B76TBXHmAnjG64BewwuRFdW2FxtNzf%0Abd5jbYsXgBG3iEIHOn1iRRXCIe6X7PBjZsjUN6ookdIVKvEizrHRM07raonj%0ADmMubtiYoRXjOAE6bILJCrAz0KFfYrXmBh4BwFP1eTR41JLuw0iW4sYpSdfN%0Ak032WlpFSEhiVCYcVDBNYTQkUE5AfR7cYoTkvAv6034OD9IPT3hdMoZ656zr%0Ailp73pPUgNAPa0UAVrZNesjFpnEtqkPSqe+959MCyQkrE7i4gaoVSyk4PY4G%0AqhVBCBiO3X+F1j72Ey+Y8oxMuZ1qaxEUUXdsjQaqbqD84pDUeCcBfsCZw8be%0A3BcoAIrvGTnWKzO4CsZKqAoxOM6gpCb1A536IVgx5MMOMuZ+R7/Gtcf8VBo+%0A3wmMvOmJMB8m5Gnq9UsPGVPkrwFWAoZgc7Un96A6rCj2YdWe1wgAomGgD+W4%0A2CFQgxIR0C7eW7hX+d2lCuD5hpVWLKcFYG51pJWBlAmcqDlvqtUBs3IIPnJV%0AbJ//Pl0IIwx3NAj7fNo7QrxkmmxJjKJmYLxXSum5mbC8uqgfOOah7clUQkYD%0AR3ftFNKe7uPrh5VBnpsaZ3qaJ0y1ghNQHrqBqiLdANdhn44zNo193h188f3W%0ArlKsxm0sz0JQUlCqPVVe3DWsQParTmrMGilyCJkwpYTHtbQziUFW4uc4gW8d%0A9n8zQWfCwUkVJQmKVnMGSDc0EOfG9yjvIkcCtibU+3JCiQjrt4T4vkttT3Xr%0A/Hius/iSfjnm0T7nDB+/+y6JecxDFEXdsd7Ln1h5NhC1vX9fih0w49TOo26Q%0AIvThOHO89uhYB5WIkDO5kej3rGs33v36BkXuz1b97zLk34SziqRDfFvOeLfw%0AkHd9dWmOMDlUXftaTCBMg7mYk7maOHeqSkoESWxw8UF35kG3tjKPBKX6xLmm%0AWlHJDNRMjJqS7WcxrhWWe659XoS9QMPeobrVSXiecLy7xZuHt21sihQcX9zh%0An3xmPD2v/uGXwO0ReDzhvDxuxpcBPHit5N/mDPhxGKjvkDnbZllc812WMDQK%0AiAk///nP8fkXXwAAPqYJ4cfvirixjprXwoZzniJi0jNCCG40tQViLH42oewd%0AQnhkuqEW3GIjH0lEHmTw1DSjqLGaWjZ2y71ThVbZbIzkRhNzr1eIKijt2ttp%0ANB7EiTxy4t87HA4gL27OQyQ6pdRZAcNzNOylmwUQPeNus/Gwz8xYqRcbLp73%0AtslM2Wwo41udZMiuLUjKrfj4SGhEuZNPKBQshBK9JraxNoInWbGUBY/nM9az%0A59kOEcA2Fmna9B+TuQ9Z0SOjJEjMYNXGYaWwPB+BDrk8aPUH7XkqqiiqCjQK%0AqnnNXUGPQi7LAspsJDRRczJlIzCo+M4lDj+KSFc8kZDVtotk/6jJFfVtVZuD%0AYTwokxt4nTyB3VnjimdENgRNcS5aUBJQSEDF2Za9Tx5Pa3PwVI+gtkqlta+n%0AFMWtecVEKw752Bn0irENWz5xf+59zo0qhr3AD2y4oyRYggflIaSqkxZtvLuu%0AWMTcImre8fcpMYnoCfHLJQVrc9D6tWj32UY84Qs2ZUbOZpBOjp7gnC2XLNok%0A5kQBet1DG2pnAG6EVT5vBjQFIdl1wkmn7P3eDVNzFDpZ1TWK+p1KTgkl9s8i%0AqMuKc6Kenz0x0pzwwYcvcX60OndLWXA4TJjyBFltb2zG3HefgmptuzDv4xRr%0AxqDX/Q7nYewzZTgDLIfL1njsnxvWS8BqT0cu5XAuRsR2v7YSc9uj9tE9VUWl%0ACkbu11QGi6CStP065Yw0T2BmrKfu9KPBKeM+OosW+XuhZrI2f1OTDeHaquDc%0AmUMBuPOtv8cwdn1IvxaTnethBjMTJk5YmZuDiqYJ+W7G9OKI6aWRIqUXR+DI%0AkBy3Lyhqe3GPmPGg67zLjPvu5BIp0N6Qi8+NP+P3+g624Ustf47hmi996D3y%0APgP2ufmsv62ICJTS4KAwI3KaXO+ZFcSCuowMf7rTDUYHD3pwh9n0vBGtMxip%0A9hkFJyO9VFk3zwypUJrf235yfay1Advxag7n4c2Iqu8jvUzUkJRghazFnDPj%0AM6IjAQMVKANRp1msjMyEMgZ3CCjFnk8ACHvFg0H3KH6OHiIHlcOIH3paAMiO%0ApyV+tvnz1JFIKWE+HvHSHQOffvYJptsJbx/v8cnNx/2Djycg2ZoHAD2tSAk4%0ApITlbPvplJ9/Rv94DNSwK4A2EOS4kfJ4BkCYfHL97//bn+Mv//IvkeeEj5xx%0Aqq4FJIpchshHtcTsVYEarGClWNJzK0hvHtIJtZX0IFUsEoasfa668Rb6VRFA%0AYXACjfB9rSBZwWVFDvKh8giUFY+rtEk4scN3ow1k8cUEAhafvNmheYROZy2M%0AmWZwBu5hHhBboJ3AQSdCJbbvxDOfTpi14rCuYO+c42HCzWHG5Ar9siwQL03R%0Aqda7IR/QaMtvd3iBKzOSGNOU4V8HixncuaxDBBogSh4Bi3aJRWn8OoWsnzUz%0A1oAGZ4ZOCYkTuDjcSIEJCSyK5FAVLQVYaoOQnh/PSGvFYVHIam1YxLbpOizv%0AgB5H/4k7NN6qdqOSjJDHkVD+RTN8kio6FypQ8rI5iEjJiCsQ3kMFqphiGSVR%0AHh9AZ8UNJsy+OWSPADzyGC2ofiWHmqF6SRFtyhqCwc4hXgETJqQ2ri9q3njo%0AAHOsBPQnrpVrRVIdq8U0h89waiCJOTiCeEq1Yo1IIQBNhDwlrKd+QFFRlLcr%0AcFIk3yynlDBTwvx2GdDw7A6FaC/DIPmd6dfQAoCmtc1hAJhUkYm7AqzW0CAb%0AqO4zDq+1jY+Y13YlNIIvRzGkDbqhAswQnyOcCAspCheU5OtIKxIbo24ULteq%0ASBXgVsLI2vagj82hlHMGyL2nIx6RFHmAqbHunC2wgyqlhHr0aM+UITcZesxQ%0AP7wqgIIVRcxjmlLQ91ObF1LJ+loGpMTOeGkkSNLTMUqtKKsxPUckHgFVV4ZI%0Ahzpd5XeXJb8CO3T3YTnjDz78DAWP+OiTT/29e5xOK45Hws2toYe+/PItPvjw%0AJd68ft3LGCEhE4OdZOP29haPj4+4u7trjuG7uzt89dVXuL293RiEzIyHBzN+%0AP/74Yzw8PGwURP7wA3zxxReWmuMevhcvP8Svf/krzPOMm9n29cfTPaDDXla7%0AkToiCe7OVi4sIhYzGEK5GYu6wpwnEyPYMYkUc86GJohIqDuUHmrB3AxaO0vi%0AexMnsBLIjTP7nj0bZ4Bu/HtsZ28pBT8LmPxSsJ7WFmXlYudB4tSiIVqNMbUK%0AoQaJjDqRzbBGpkzgKs0BOzk7DA8OuDnIWtD3LtITKBHyNESOuOI/vljbfnY4%0AMG5ugOMdcHNr95ymisxAqb5eIYBaza62dsl0pARpzkKTnoJkfRrl8eKNKDuy%0Ag6Nia6hNdHADOJR03w3JUhYAQFLCQy2glNp74cjeO/2Upj5v1RAEDLT3tFR7%0AnpSafmhgI4vcxS5r+zLw5WFu14IIJhXMfsssCq7GxJybQe+9M+DoFboxhiXN%0ArQJCR3D1oMjGjB3miDkOsEUkkO3jjE78o4Ws7FDxPR0MKDn8NXRd05dFgTXS%0Ao8TKKKkuPV0O1k9RIaNQRdGCJIpJptbmBEVmatD3mhgyZVSdkd84AoEUU+pI%0AHBRbF6LU0EAE8vQeQvY3EzGk9PNvzhlfLYLDzDgmW5tJBCgralkBn8/ssGAl%0AtIMtYhIRaZdsKLZX+bxDYvg8iz6tFtC6G5zQtEbK1DgH/bqRVpetfBUxNULM%0AKoZMiu+lfAAlBacKdZsCpYJQMSdDWALA+gdHfH7+HB99+MJep3tgTfjFTz9B%0AWj0yGgi3imZnCACtwOPao73r0J/fJFd381WucpWrXOUqV7nKVa5ylatc5Qch%0AP54I6gV5fOw46Z//4c/x97/8ewBATgZZG+GfzGz5NAkDkYg5n2jEEbmMRAzM%0AChJukT2Dl3vSs0cUGIxEPZ9EwX5/QvgRDHKXUKUCHulopDdDW6O2U4uNkCWy%0Aiz0IgI60Gj2KAnu2otpcF0q8IyVweCx3fxsDBg+26oQAgFUUE1l0yBuPlC3K%0AFpBGGe8/9J/lNoxYYCeyCHhg5KDy8H1/XibqER9mC7+gewERMJ4BIl1rBTOj%0ALEGSRFjV6kvKGEFdKzTyseo2X8b61CLNrN0buvcAbfxdfRo9kXeRiXxTZCjB%0A5pVI7Zl7qtBacT6dwB7lOkJAmXY7wAgs3103vIDNzTu0SaxsQuuJIXoa0Yoi%0A1WHo23qCT5hxEGPa398/cXXvZMspQ79feA/Fo7AiAgwQb/LckBHasoXkPv29%0A5aHs6iiOeT3vElXLvWt1i/3zkTNrb/p1B+iuMvk6Gbym8HyueC9gUUMjEryo%0Ad+wjDu+ZwA1RMQ37Q/Ok0jbnrfdqX2MpJRxngyIuB48ATVODPKYh+ira53Ct%0A1e83TpqoYwLMDKIAACAASURBVLuNhIzjIWLRlFqs1i8A+32xdIYODUeLoF7K%0ApbrKt5e/+Nd/gT/+I6sP/qvPf43zcsbhxQv8n//m3wAA/sf/+X/Cw+Mjaq04%0AHi2CSqqY5xmqip9+9hkA4PXXX+Ph4QE/+/gjAMCrV68AAG/evGljdXNzAxHB%0A6XRquYmHwwHrurZyJA8PDxARnM/n9pmvfv05jvOMD25u8Tf/4T/Ydb98hU8+%0A+QTHwwGvv7J7raeTcRLEWhTbHwgDASGA9cwbqH5RIztrJCUOX6c6lOxg22NV%0ABDX3XGpSRcl9DbV0mv+fvTfrkSTLzsS+c6+ZuXusuS+1dnWrSYHbiE2IpICR%0ABnwQQQgECD5JIETxgdADBS2ABEE/oB9IjB4IaCABehAgUM9DUZAgDIgGSEDb%0ADMFpihK7SU13V9eeWVmRmZER4eHuZnbv0cNZ7jWPyO7qnuqRMOUXiKoMD3Nb%0Art3lLN/5vgqKLqifsrb4OamQGlIjRHBtiGhHzR4FyeB6rpkASlnq3m3pt6WU%0AKjgwy4/PT2Y0mUFUyB5Fzol1DykZsxgCcki+BhlyxvkhonBUxBjQdXKf8/kc%0Ae/tzzBYL/6xpo9TWqU00qjZ4XVxUdtZqF90Wgn5Ju27+GwmP9fOYp5kcs0fk%0AzwWyHNngxmQd5jWM9XfHvKl0ZLNkUBm+ptpeGGMsdliU/htzhWVREi4nlGKR%0AOAsQLgZAUbAUBIFmGU1b+xyiJn+r9UCN2GsC6WTGNSasXxvV3yb7o/dX0SjP%0AuucnI7oaBnCfJZO69TZkj5nCUGsiTyHSKhwpUSG+zeQzg/4WUh+DAocQ0DTk%0AfZ9zLmUhgVUXGf5eycZGqDLtQSDuplEeQnCyJtMCl30LiCz3C8jcYtY1w/di%0AscONlyU0jSKSpuPQ524FIWbOLvcEJvdNyvuokE/RJzZyyAAnA/4hKTLTnm8Y%0ABrEVuH5meEmV3dnZ2RkePnyI40NZhw/39/E33/gmHt67hy+88bp/tlwW/dPP%0Aon2uHdS6mXMKCOxEoEejOyBt08miA3gNmMAk4LWpgGLyA3l9s2BilCXUDPcA%0AIDICVex+IHCKoqMKOSdiwDiORReKWWC/Mbp+G1BBQ0oxnEJVpsb/ds0EkTGD%0A2ec6adWRkwNtQOuvIYClmNEXS2QgmfPGCrMcAyIY81nZTGWTLX0VuBDKGKw0%0Ac5C6vmoB9boUYzXTCVgLpfuzVUxhZAuQfUZTZwMAeGTwMGLkqn4RMjFCZmej%0AoyEh9QPIyI+GNGE+K30qcC+u6pwmNXy65U+WfTVkAk+d1SuQG4gxUS/1pPBG%0AJ57SMZC41OgSM1I/YL0sVyZkzOdd6dPKfbjOOS6aX/pcXvxQIEm1TcAskF6v%0A40qjk0cZbOiKg+rDcNtpyZN3llnqP8ucAxgCybWnMOFpIq8uLXXAWw5qrsdD%0AbXRUGzjUgNiu5fFNCLYOcNEurYiXygyDeVQ+x8zBzPWG1wY3XIGyQdbP0UQh%0ACwoo5wok9SqBeHLsXlUzbkaokC3o+NbRknlrs6SylrVNcIc0KBdcjBFNExGr%0A4jUnXqjehVyj1JeBAarWP0DsKc6lZtyc0HHIGFR3cxwF4pvGPCHXuhIK2hEm%0AfSYtIOP9D98FoM5D02CzPMd/8h//R3LAZlMFAqV1N27ij/7oj/DaK6/gww/k%0Au48fP8a/8vO/gHe/LYyP9+/fx8XFBV577TVcXAjxxjvvvIOf/umfxttvv+0w%0A2bfffht3797Fw4ciEP8Xf/EXePjwIV599VU8fvxYznVTSDqePnqMN155FQCw%0A6Bb4+NEjdEdH+PC73wUAHB8II7/DeTM5MWCtvTmkxtcFe+4UCIYypSh6nWks%0AxCtEJON2TEgVVD8AGOaNw/bQBK3/KucW7oHs9yXfI2H01HnVUiOajDmitfDy%0AENAQOdtnGpKw847s0P40JHWUqWw3kN+d7R6EWWYU5wxgEhgwBRQIZAhIwvLm%0A/jWHAEQg29oSxXg/7mZoOoGo7u0vsFgsMJt11Vo5DVbK5NfgrgXE4N3k/fyp%0AIH8ckCeFNnYOg5xq3/B0jTRnQoJ+wb/TNQ1SJrDCx8cxVWucXpIZm02aOKgh%0ABBDDNYMtUCeOk8LAmwZMQD8624XUWHZt2T+gzMhGWQuAQ5bxSxGpKtGiSh8c%0AwBWOgvQSB/WqmzOFMGcuEF/fOzX5ElDmFAWxQVI1lsUIK+cV+PU0GAFU5UKV%0AM0gUikMXlNSTYs1Lq5Dlqa3k/dwG/52ZnW8mh1HmwJb9lqC1pF7+GYCmclAb%0AqbelBh7sD8RAaJAjO1FfsGu6jS22bdCaUzmX8IC01dpppIFSWlO8SilzqZQq%0A2Pgo7P7rREkonwwZCVwcVEQgFGbqxJIEo8AOpUaMakeUvr916xYWi4WvuXz3%0ALn7pl34J/+c//scemKwTfp9V+1w7qL5IhIC+H9A2hdBmuVzi/v2HJdIwaqRK%0A2H6kcVbbtRheYxIhbdtEhMBMleo1UpJTBmJQA84Mf3IGVj15yTSWVIZnQuth%0AmZgR2mYS7aoduhAbidYEy3zq30OVWQXcgZPFyBwX6KKtzwNZKIW4RBf2MQHM%0AGPMA88xCG5FDRNQ+nbUNGEKWkqv7BDAxBihnJE5IqUSBiXJ5Jnlh+nupS/HF%0AiZIbxjLRp+QDxMpWppM9xxHjhtAkYGQVPQYwZEKsjsOQgD678ZxGmdi5IowQ%0AxjoxsotsyZR8xkyT2tkRpl7NkBVf+trGzL6BBybPkPn7IQKQEbIwawKy8Oc0%0AYrMaPBDQNgGz2IDmxfHcdpDLRam2P1HXiFodtW2EAJS2PGPICcNojsUodYNV%0AgCKNuQqSyE2IcP3VW6gX2Zz4CmLAN1BbsLVjRPhbv6ebVASK88RZ6oKrMePP%0AaRuLxnAqDlrf8CQQXBzRum1nBIHq0aogUGCoZEwxmFII4EntldaaAk4agSTh%0ADgIhmqGskeRS0yJ18k3F/kyVw+/zjgAKjBzKnAJJDbcZyU5kETCplwUs2CBv%0ANuWMlEtNHaJJ4VSSDWaIVF02bnrkXLE654w0yu9Dr8GjMYMQwCkh6WdprA3N%0AnWP6WbaD/QOcVeLr/k7XUndUxj9h/7bUpS5PTvBv/J2/AwC4cecuAMl89ssl%0A3n//PQDA+++/j8PDQ7z//vt+zuPjY/R9j/l87iQrX/7yl3F+fo4PP/wQAPBj%0AP/ZjGIYBH374IRYLIdy5eH6K/f193D48wvJUsqWPT99FHjK6xHjt9h0AwPnZ%0AGRrESb0pZRI0jNUJ5gziuQQZ3RCXYKjN/hACAgckLrwPFNgNXs+UBWEgGAIQ%0AlXgpKFKhBI/L/usOE3QeEzkKhkJAE8VxjkH6JvWEGBisVhwNoxaAZ6/FTZfZ%0A528J2gQJshtggxmLFCULbEsLE1qSzGjQLBQ1AQMyoMFmAMhNENtCbakUxWm9%0AtT+7yupN8IBYrwFLd/pZMrZM5HYPJO072b/dicO0sRwq/2axq2R9nq7Jhi6z%0Af8tVaoeIMAlumURQSkiDBcTEPqnXdmbGcNl7IC3njCZIasGQWTYuQghgdd6b%0ArkViRj8MHqzvug40MHoNjkcShufcdfD1LQQxPCiVQGrICKlI4xEHBGI0Hn6s%0A5L1e4qDWvbWNJuKtvxMA4lT6DWJXhC6CBhmjY2ZwyBhWI7ZbUHotPxdwTVih%0AvMJQ/TiKUeUTKzLeybvxfTBIYihU9i+pk++2AGRvI5S9X5BN5MmQ2AS0AWjb%0ABtFltQicCCEBRIU8jYjFLvPgADBwYc4PJDWo7dBUQdws9z+WoJmoalAh6OTq%0A55r9zs/FWep9UQgZEzEohpLU0oyxBR+ss0IMaNrotfPt0QIpJbz11lv+Lv78%0Az/8cs6bxdfjF+tMpQvwg7XPtoDr8cBxxdHiMs/MzAMB8Nsd6vZ5kbRBlhFNI%0AFfxVDFQO5HN95IyAAtWlGAV+kEuRuMhASIG2LSaZgYyqoL2acW6IK+wocVmo%0AE2ShoooWOkMjPp5xjAiNErF45E5gJjV7Z9Lsj5gb9RZQIorQ6OsECZozUhLn%0A1CljGOA2e+F0Fxok9ADIs8S5ymY6rIkDmEdQFQfI0AVGDXNmmaxUw6QAlciZ%0AakBOYMS22WeGhZh5GKVYPyUnbGLWhZAhmz0AjEmzO3IOGTsK+7GIL6nDSIRY%0A6aVuO6jYWlCJpouwfe862A2HipAgKEGBa8Kqs0MRmcaSYSYWfqc8ItuYGJNr%0A3snJ6uCIX8xvbEKUgzgxGoLCve3b45iRFNKb3KFXfdOtTS/Xz05GvLR1Gyy+%0Aj42RpGPGBVeysBZTLJx5RBXMzdDcKBvXdgb1Omhv7UwZIrd2MLcheSCabOJU%0An4ur78EP1+MynOjDDotBo6R67404o5HKZ+YAB5SsetBzxeoijIyOi6OOrHMP%0ABcEge12YOMkZUeJZtjm3DUIbQW3jcGHvwyxnA8RBzVzg712MShJWouMxBDAF%0ApLEc11/2VzRwnRXboPYpiaE75gqmbx33MqDarv2w7WJ54eOmazushx6xbZ14%0ALOWMtFkDbYvlyYl/L87mCCHg9JNPJud7/XWBg925cwcnJydYLBYeed/f38cf%0A/uEf4ktf+hKePXsGAHj27Bnu3bvnWdbNZoOTkxPcu3fPnYFX793HBx98gC+9%0A9RbSpZzrzuER5t0M//B/+4f44he+AABoMyOCfW4EAEgJYciAOh9SDhBR6/NS%0AINlDlVUxRHWm4FPDM5TEZWPMGoQZYkZjzkaAS7cBaijzVB1ApKGSaKHaXI8F%0A+jjavkcNCNkDkUgtQsrgVOTQ1jxCdokqmMsAKtl0zhndkDWDqH3DwBjE+CbN%0AFOWWQCTQ06xEQdRFhK5FVs1jIQAK2JuXPUkC4SMYBaHBSovvcmLKym/7IwBH%0A5QS/6dK2s29yDnuesqYFro8i1Kt49iCAfg/ke4HZasQjOIv04LCR8TYMg+9H%0AjurJQNoMni1lZsmUsdgYgKxd4pwkkYgDkHtF8IyDr1w8EDAGjJdi8KcmgNsW%0AtCiOWdd1CsKJgMlzQYK90SQCiUV3nUsA03ui3vOYr7U3Aq4SQRGXZIyUr2Qp%0AO3GHjhEjOTFliIScZJM3CzVBM65clu6oNmxmkXO0awm82QLfWdb9kIt8IROg%0AVH9GVIrMAAfdK8121j9ViAfJbpbnM8kpIkIwBmoKIC5zL7YNui5gVrPWg4R4%0AKKEQjmoGN4TgCh9BKcTHZPYvid2S3RwV8qaRwSNLIgtXbRRSmRhXB0G5ZukT%0A6N6v5VC6N0syoQ58VYg2vYkQAjCLCPMZgiEg2xZ93/s63DUNHjx4gIPFAmt1%0ATGOMhYDuM2qfCjGxa7u2a7u2a7u2a7u2a7u2a7u2a7v2o26f6wxqHX3YbDb+%0A7/Vmja985St49933Hco2ZkaVLJPvayaUq6xgUrIDg8CEVmQZYgoexcCQ0ScC%0AhSJezJkK5AIWNbkKubAslGdaYwDnWOGAofcEjzJRVAhGCB75bmIzSfUDGrG0%0ALJBDBMMEvgkOk9o6QKPGOQM5FfghJXA/ABY5TsDQynfqrE2hRrB7z8gcBIbp%0AWWjtB9N1CgTKEZRLXpeZwTGARvbkbmLrX8suKhkFqiirZWsSFdkXSCE8MyqN%0AygAgVdlYgy3Czw9ihd2WLG4AT7JtHhHfyph5Xa49D65vLtcBzZJfcyCxZNpq%0AKFvDAHPwCGxkIX+w5tFTDtU4vJpVLNBWgwYXCRGr00gK37KaU0CyYU5KwRZJ%0AlSynv0Wq6qmrDKeRGtWU9wklyu06qEwOISv3StXrkXdxpbYGW91YZTfqXiC5%0AuJ+7nq/ej1SyI6aXhlQgxAQZA6E6V9RbtNr2wEA/jMixREgjAmIjZGGlVk2q%0AXgPBo9MK5PE+VpAHZkC5ByJHArokWSQgEEZ72ihyCIK+0Ohx1yJ2HZq2BYcC%0A2ZKodBXJRYkg2/UiA1zXwQbVM03JM2HDau2fSffo+87kfUOJRUompYnslFy1%0AvPsdSdJn0w72D3ChEN9+6GUVHEqmCACobWWtr1parxFmRbO5m8+RhxEG2Dw5%0AOUHXdS4xAwgM+Fd/9VeFuEP33Rgj+r7H0ZHUj/7xH/8xHjx4gOVy6ce8893v%0A4Gd+8qfwzjvvYLWUDGobI86Xl3jz1YfIem9d06BhrqDuIleW04CY9P5TAo8k%0AaCYbf4HATVOgeQGTfQAomYhJpkPXgjEEDMEyqAkxwrOelKIupQXBkknJEXMq%0Ae6D/B0BrxwGJomuYRWaELOu3ZWQa3oiMDaKvNzln0Bgc1kyZECNpuQbK9UIG%0AYgRbpqhtBA7YBnCrpmOr9ZJWG9lEEDEyV5BOhTLV9eZNIOQYfe6T1BdNjgkV%0A9HQbVVN/9r2kdf0YIhjeyGGljdXh6VWSIjbG0csGeMzgBAz9iGEtYzWNZQyZ%0AsSF7XQYZ4opZMuUATJaSUykHIrM7otQBUirgVk4jOAVkVshkCOB2ABJP1sTQ%0ABtRkmMJ5GBBNmoxlTETA10rrrNr+kK3sqlZq/VlQexShXE+QOowYuZBuBqDP%0Ao5MkjeOIZHW5lqHLoRBSOcQ3gggYqdLgtBpRR8pIFhVjcti6sD7YPKnGN0sW%0Atea7mKCkguzVNWEQp4wEzXwqQqCJUdB8Or6bpsFiL6r2dxl5mQm5goaHCMQg%0AusWGb8pZdKSxkf7oB+G4iQP5M/Kg5QYpFb1zFt3SoaqT52smhMHTjaNFbidI%0Aht6eO8q1/HcApBlp81m4DeBZBC0iSJERm80G9+/fR1JJmYuzM7Qh4l/40pcc%0AovajyHZ+rh1UYwFkZmz6DQ4PDgEA5xfn+OY3v4nDw2PcuCGsgx89PQVx1okl%0A37fatBreGKLgyoMu4E3XoWnCBJ8OcOXolh2BgTJQVcQ+hDA1qEmvWxdaA2hS%0AGbEC1SXX7WqcLawIKIfQqNNKSNV3vXjajWBSp0VvU/ACugiUgZmTQHTM4A0j%0AwP2IQWuV0myOPJfOc2iu60AGZ/OTa6jOqt5WoCiWttUEBoF+NKk4XDXcxmDG%0AASw1BgaVUIghK3QEUNgIqzNjBi8xMggREc7c52Bd9n6Sa2JKpqPXMHhtUg9t%0A4phCYBrm0P0gxjQhOBESaV/V52A2aBNKAT0VIoMOhWWOmCcOsRgy9XuQXgSV%0A2kFjbbSNhR2mUzmQgxT4c74KseFcYDb+PBWkS85ZYKzMOp4rOKoIZ4eCZIG8%0A25TSxMENIRajTj8Twq3qM5t3W+9CIK5b76WG06DMD+8blvNMIMJZatfdnNVh%0AbKRYdt6K7E/6IiVM3kYAkEgDQDrO1TiR92x1J/ItJ0lSGFAopTD+zDEQso2l%0ARqB5TaPae5FArawbZPWmLQFNBDdhK6ak9FDVew1VkMY/46mRysxIw4BeIUJZ%0ASemcsKoKurEXIGdwFsbUGhYv9kk13vLWu9u1H6pdLM+dVOvg8ABnZ2dCGqP9%0A3LatQ7xmWovU9z04JQybUpPUr6cEGrPZbMLEC4iRH9Vp8dKAlNA0Dc7OpPzm%0AV37lV3B6euos+wAw7zr87//L/6rMmnKup0+fYnl+jjdefQ29BZ97YW/IBsNN%0A7M62OUqcEmIKvlYAEuAFEUiNbmLRyLYyGcD2yYzEYwk8QeZBGgqz7xACcmaH%0AYQK6fzL7WhWYAWLVRrd5Xc2taEWnAumkrBrIkLU45nJ8l/Y0kFlYTlNKoCEJ%0AlNSeedHKWua2jXm40WF+1DZIQaCxyXRPY5SyESu/0TKlPFYBDLMhqsU4sa1N%0AJTRbw23t+YDvvz9uw30ZJXhY9hZlN98+f2Xsj1rXPm5GjArnTSMjjxlpk73m%0AHUnW9ojgTOI5JSlPsnp4Fh3bCEJSFiNKld6uwTwx6l5QyPZCzkjDgBA1UEcZ%0APDJ6rB0umjNAuVHCJYP0CrGWkWoGZdflnCZ1vZEKq7y1uLVWW98VHhRy6ydW%0A+7WVqBmEmEmCLzUHgsBpU3lLxADT1n6QwRQdFmvPU55GAinIEjAo+3z2srpy%0A4+ysvYWXJcuYjuV5mTW4bsRdoyRYYgiITbGdI8gd1LZtwXNC0zReY81mq07q%0AlQIQIyg2xRYcGYEzsgblxiTrTteXtWzU4EhKU4eaAE/2bMViMT2IPTgtdbbQ%0AsIz1IUsyBuZnCNkizSJmqm0+m3do5w1C14I0OPXg8Dbee+89LHQtONjbw/n5%0AuQZi5Plu37yJp0+fXnNjP3z7XDuoljUNIaBrO5xfnPvffu3Xfg1//+//95No%0AvmXMbNATdCHnKmOm2dOo0ZXYRbRNACXGqM4KcUJvJAw1xXWuJjZLnixGmggc%0AA/BsKADJcACIsWyoATY4ixPbNCI0bsZmMKKjrebSFdWfJNpmDhCBOCOk7JuA%0AGdwASnQaGWkYMehk7PsepOQOxfkgNbIZE8cIUjvizKVBnsW+F0d5H/WiyizM%0AuRIlNYehSNx4n1YSKPaZORGsdSEcJJIciH0hcIp+IyMKUsReO1t6IMxJtRbM%0At/Vn03FiD3RNJtTe9fY65HWRwCRr7uxxLH2fa45wPSzWNYCkpDn+Pd6+hfJF%0ADr5AA+o01tFIz0pq/1UZz1puiRCQKFdnD5Nn1DsBUMZyqqKGuRKaZ2J/rxZ4%0AqEl/YPUZW/fJmcBN5dAbYqB+F8D0s61/+/OogTOzviGoIVs9D9HEabXvxCrY%0AYU9tQRohZkggFCeckxgf4OhGJEiIh4RbjSefce2FE5Aro8Fq5pklOAQA3ARQ%0AE9EpIx+3JNmQEExzHRyAHIABCbMJ6zF7TZn1HdEkNlCes7weyaqPo2fR2kwy%0A8OtoBiBjNBdDnbIyXnsKoApyuJTXdVfftR+0xbZ1580kBCSYp3V1IWBvPsfl%0Ael0MyZREjiRndEoGE2PEarXyVzsMA4hInFkdu/P53CVmSqBhKu3k2fYqg7tc%0ArfCzP/8vi6NnTmvbIQ0JARn/8//wPwHQbEgmULK6wYSUE4acJg5xRyKX5sRp%0ABAQUlt0I2Y9CiM6g6/smF6mrQAGBAlJKzgYfY1I7omRepea1BK2t3j1UaRIj%0ATJF3omNdkSvwbU4M0ZxZJiqAsN8qG3woc2gkqSPVTEsaAbJ5b9cjVnKe6Gy8%0A6IIwoAc4lwE0EJVQSXlB1gpb3yUAWNhJ5Xloa029um/C7CPGlX12O2uaUfbA%0AwkwOlGgkASCvwZNbIuSKV4JVwqpf9xjW6qD2GUhA6kevgw9MoNiKT2KO5piF%0A/TVVdgUxQOQ8HIGFm2JCnFdxKThnRM7AyGjnxsmQMCKDNxmJNJBCGr6MhEWU%0AwJDECKgEbplgaBpDjFldZqiPQ1mrawb/hCqr6rZlsdTsXMTZBjJCFKeOZ40/%0AS0OMi/7Sg6YMc+Sy77dit2VEajw7akiFWo4vZkaTCcPY6+kzMiekWqKRJQiV%0Ac0aLVvvQbBC9npx8QvA0QsiIQiBQp8/dSN21SajFNiB2EbENhYSSdL7lLKzW%0Aei1E8QWMwDIgCRrJ0JZpwDj2mA2NJxNoZMmm54xc7aBEJWtfdlnA63WrZ8tp%0A1P6TuRngdDTiv1oWQzs1NC1msxlm+yrtNW/RzaJk6PWLz58/x97eHg72ZJ24%0AvLgQm5CKrONn7ZwCn3MHtYbi9bn3SPHR0RFOX5zi5s2bziiZmK+FklgExoYS%0Ah1yMV5ghKxu0RSM4dmjWI3LmAiVhMSxtc0tZIilEoUR89XySvdNBr6tfVzku%0ArI5BcVBb194q+lECUxBn1oZ8diiEfdcgFoVlF8o4WiJbyEmzVQzKpns56Jw1%0AYyBjFlswcuX0a6ZLHkzuVQe8aEzp/StbrW8GQTa60HaFUGUcZVECykIVNAtj%0Az6KyMxNSJntHlUNn2SWyyQwgj4yUGCkV6JLvMdYNKjFUv3/TQptAVsX78T69%0ATtZFMnjaH9t/9EXJOrGiftfItIwRGzfK/EgFojxx0O176rUU5yY79NeyJFDD%0ADIoGYAJSFpIcC8C0IVQSBjbeCAiMJhdijGEY5HxuWACZ03QDB4Ti38OUEJhR%0Aru9TNyrANzf/PPnQgkTpiwFj/TzpWg9ETSFP9Tvd/l4/2oYQFFpt2WbZCDmX%0A+ZTHhMb62+9KI5vVM7eKwHCjHwmBIwKquTgwYgBmbYdnujkczvfQNhHdXIzK%0As9NT3Di8AaZCwjHmjMXhPp49f469Q4FOcgSoiZgdic7Z+XqJoxtH+OTZU9y+%0Adw8A8OHjRzi8cYi+73HYyWY2jiNiDDg7f4GUxXg6OjrCql97hDmNI27euoXn%0Az06939KwwWbdI4TghDj3FrdARE6ac3R0JBm7dubBxP39fZwuT3H/3gM8evTI%0AP7Pz3L0rups1dHTXfvhWO4IuGVV9Nmj2MQDYVDIDTnz1kvdQk65ZszWmLrfZ%0Abtfq7BGUjbt8dKlw5ADCL//arwIADro5+n6Njgw5lfAH/81/i5QSjg8FPXX6%0A/AWOI+H52ZnP6/sPHoCb6LISRzeP8eTpCe49eICNPl/sWpydnYGZ0c0675sQ%0AI+ZNh9XlJQAgDRGHh4e4dVuQWY8ef4Rbt26hFlNvuw6XqyXm+3sYdE09PDzC%0ARx99hK7rkKNcs2karNcbdLHVe+jcwT8/lYzz0cGBkqqwo22oCehmDbrUen/1%0Alb1i/5dAeImDMjFi18DYvaUPM8B1QEjsnayoEDtXTX4GCIKriY1/ZgFMRjU2%0AmEEImhmvyFd4iiqjLEkC3+1SQqN9Mtr5Oahec3lm0cguWuebyw0ulyv0q14c%0AU0C0cgfJ/kXTuMwETsDIyffuQC3y2FdyKyIxwzmVhAZLfwV1jqS3quAwV/cF%0AgDfJOhChBRKKgzqAgaEHN8UOaxd7CG0Lq6sZ0wBisQ3Lvp89cDtBnzFP9dtD%0AUMmf0u1lhFavYkzIDYnsDSQoE5uApGs/xYREPQ4O9z3bnDYiHZY5G/wKHCQb%0APMl6qtZ9QW8lsTXGUXR0YfqmapPVBnpmIDMcU0WsQZMSZLKEDVX24qxp0HUd%0AFqbD3LYTCbUAIC5MSaMqRYks6CI7kAh9TuBU0HRC+peqsrIBPAxIVZCOmBGy%0AxGYtQJVzxsilH+Q9kduBACYka12MOzz9/gAAIABJREFUk88YVfDG53MJ5OZx%0ARN8Dc5a50S06zBczZB6wMWTJZoPDw0N31Pu+x52btyYJgB9F+1HAhndt13Zt%0A13Zt13Zt13Zt13Zt13Zt137g9rnOoFpEYjab4fJy5Xo+py9OAQgV/re+JcLi%0A6BaS+WFGnXMxmQeuc+YGeQOQ84ico9LPFwhfbINkIzV76RkZDZpxCKJLmEqt%0Amgk51HVvoYngJMXx1pLpiRnRRAgIUfD9TQXx9ax/FUmzbOY2WXTR5zSoh5ed%0AKPxWIqaW1AoU0UQqWmhat1RnJY3qvNaXZOIrUZMMaCm8wrAURtVw8jrYhKxl%0AANmpw6UPCKnC5F8BshrMleCU9JQFOpUqeEkmqa3xeoVcv2U7xt7+1v0bogWY%0A1HXUmdPrvufPbhFsYBI1K9+soMB6ou1oJ0HrcLQvhpQxpISZQmAkyytgH6vh%0AZesf2j5T1YzwiEtWmjMhJ6nt8Qw6aTSv+iyxwFY8Yq6QoawRccDQAHIvk3Lg%0AShYn+7+27y1cH/X9DKJ+LyOVyAa9QgWdCgTS7L9Hg3O1jvBUbgcAMIzSZzoR%0AG6u5DaFIvARgPayx3lzixs2bAIA8DNj0vdfs3Tg+BtqAyz7h/n3JLsYu4u23%0A38aP/+RP4LvvvSvnn83w4JUHuOwle9XEPazTBjRrcL6RrFW3N8OYR4zIuDwX%0A4pzVaoU7d2/j6OgIncK61us1AsPhnSEELC8ukFKqsmMBZy/OcbB/iFcfPAQA%0APH/vE7Rti6P9AwBA6gcsuhmGYcBCs1KcEr701lv4sz/7M/z+7/8+AODjpx97%0ApdLRgWSETy9O8W/91mevy/Z5a9eVOoWX/PvTfv8zb7T1f0BgoSz7hhGInfdr%0AWQe5ZID/w//sP8UnJx/7713ssJcGHLQH+C//q/8aADA/2sdf/c3f4Cd+5qcB%0AAH0a8OYXv4B+GLC51AzxOGCxEK1A43kwSQbEFseHgkzo+x6XFxc40Yk9a1vs%0AL2ZYDz02WrPbdsIXsdn0OFfpuzz2mHcd7t69i++894F8dzZDCAFHN48BCMlU%0AbCPGlHDvocz15XIpcPtcrS9aXkShdNgQG63ltk1dkGCh6lTJDsobbSqbhIAJ%0ABJmYsM7s6C6w7AlSFWR7X5qMjabiIij3UKGRqrVRrKBp9mhSg+q6zdHXSqnV%0AbAGU/WZ1folhGByxsV71GDaDZPp03ZXMk2QT7RaMI4EzTfdY2ir1Ak1KeUjw%0AlRP5EyOsQ1ViY3aB2XSJASQh4jSoeMYgREqRMaiNNcYGORaiq0ARTFnrfauM%0AM0/3REMaXFeTUWzPqhSnNnWh+55Bm0nsADdTQpDa5aGUQ2Vi5JBt5Oi9ZpES%0A3C6lyRVyCkE2xFyIMJGSjj0uthEJyqhGadSZYUBsQYoR1BRUoREDxq5xAi1o%0Af1qNa2IZ8UI8lP3cqVCgatcQ2lkLZGBQYqFhtcHqfIXNhaJANj3CmKRcTtuo%0AGeQI0ay1bm6uLZipnusakyZAu4WmqpANewm0ZHQDIecwKauQrG0htnzl/n18%0A61vfwkwz1w/u3cO/9JM/CUBKM6SrCvrps2qfawe1rjsBZIGv27Nnz9zBqhFJ%0AjhCsHDuv89uCUGZOwuxbEZc0gWQTY0YKNmmTlHAplCXrgsFcIA8BCk0gQopl%0AwBIRqjFeRL7NGY2NQ3ydHdHqQ1L2h7P6EdkgihMl9WW2UonGYr0hEEkNKUsR%0AqF4ToE40E+WhtT4nZ8fbZ4eZlBpUZ+bNAJFNqylpBSNhzIyA5JBoylILQQHu%0AhIUoINVMZXpm0rqHuibwmmb1wQYbEzKkwtTGYCNPvOoAoaz1tnnWtRwZgkap%0AP3O4eXXOpPtyvv4WJ07a1HHNYgxYvQXJBpWYvaazSQn9mLAwkiWh5JhuXPYg%0A7Ap1sJoje8DMumgzeyAgKoS61irlXJxTF6Sn6PCi+plYoVDSNXLe+jhmITDa%0A2sqmd89B67qqWt/60B+ibTulL3NSsfUZVXB7YXqW/zu8yc81vUVKhXiIA0sd%0AagOQs1kDB7MDXFxcOAP13mIfy4sLHC4EQnhwfIzUD7j/4BXfPC6eX+Luaw9x%0AcvYcD15/FQBw2W/w8bMnaBXa1MxnGDmhm7UYlPDk4HAffd8jjCP298Xg7roO%0Ah4eH+M7b38ae1qckMBaLuTAWAhgDYRgG3L93H48ePwYgEL/NRmC+1o6OjrBY%0ALPCNb3wDAPC7v/u7+OT5J4iIuHXzFgDgk+eiq7nX7eGyL+s164g4vXj+ste3%0Aaz9Mu2auSL3fP/M7+cFadd9eShFb7O3vOwPxsNngo5NPJuvIkAbsocXJcI5/%0A89/9DQBi3L32yhv44KOPAAAbJPz5n30dh8eHThb04vQc1DUYL3vcvnlHPrs4%0AA8AY+hUIEmDpN2vcuXOnBLBTxvmLFwhNg5vHx3q/IzYrRjNvcXQkn3Vdi9Vq%0AhScfn+CGwpGPj4+RcsZa7ZZnJye4ffculssl8rmS8wUpa0Cs+CFYHZIKE52b%0AovUsTTVYQ3nXGaz7bPleyBJQrvkvAAaHDrlyOEUzPnhw1nUozU7CdM+sXyPh%0Aqh5nfU15RyWQH2MEIyIQIYaizxpUp3GjLKq0YaTVgP5CAgP9eqMlISXSLoRL%0A8Jp9eT++MVZRU6AhKmu/wWoZ5Zn1RCwdIOfP+eXbkeuZSnmTlGDJucYR4EhI%0AMWPU/WAIESk2Dn8VNYGAgdkDndvO6XYrJSW4kqTYbsRSBx0YGH2/VskFqyNt%0AA4BGiZo0mN1m6YeqrlKYZKFlLNZfNLknZIGTy/apNfCcoPVJMCNYSu6KQ+n3%0AW5F5xaYRglElNQWAlIU9XMaKwnKjJKCy79WMUYPxtq6MpKoCjKKrmgNizhDm%0AYe3JMYFSAqkuLvUJNAxSu6rnijCbhz0IlLSz65KmQJCo05WERWkG7yV9R3L/%0A8mPfylm4b0JNTKn14UTFeX/y5AkePHiAo4M9AMB3vvUtzA4OsLm89NKMJrz8%0AXn7Y9rl2UK0xMxbzBVbKNHjr5i2sVit88MEHeOONNwAAj58pY1WeMp8Kg2WV%0ADSEpSPbKQTYR++x1GhQYjZHtkNWcApGSRzYIGZFzqRmAZS2nDgIRIeSAUJHP%0AsGVYoxExRM+geiE+6wZVrbzEjKgLa3JBbXEeS6F6ccYL4QljzOPkGUPTILaF%0ABQxdLE6mXc8y0lQ5qPZDxcGSiZbdaZEoVgJydOea3IkmZ3K0ycuVJ8lKGFBq%0AMnSr4Yq6W28ih5IZz2oC1w4k89UMgfpzvk/ZkxUpFHu+4iQbkY59184P3Set%0Am82xvboMTPOEGQFMqZxe7yNRiaSOYAx1LSYHMNIkUlyft45qsxRzaP/JOx0n%0A2VJC0r5yOZ9cnqFEj8NElsEcbmPtlX4wB7UEHuoaUntC6c4qiopyf7URca3D%0AimIccfVT11dsk0XUv9cM/lQZXWbGBCoRnQahzDuLKGcR666H3ywEjKBSf55Z%0AiVqaKuILUBNwfOuGG6mHe0cYL86xfyQbydnlOfYWB1jnAb2aHM1ihlfefANf%0A/8uv44u3xAA+6PbQjg2WugYGAmaxxerFc4+ibiCkNzmQB/OeP3+Oxd4c8/kc%0At2/fBgA8evIxmqZxaZBnz55hNpvhL//yL/Fbv/VbAIB+ucHs4ACHB0c40VrS%0AoEVEs1ac5M2wQaSIgQc8ef5E+1T6rJk3oKEYwFKDnNGoQWpZrF37p2y19fw9%0ALNvrDttGl3y/c3zmzWJWeu0xD3hx9uLKYbNu4bWyDMYF1gixcUTVi4szfOuj%0AdxB0bHXzOf7Wz/8sMoCH9yX7/+LFGdbrSxzuHeK/+4M/AAB88YtfxOnTZwiX%0APW5oBvXx8hxPn3yMjQZ93vrim9jf38fF5QVePJfgyt7eHvb29qSW9FyIG1cX%0Al5jP58g5e1Z1XK3RzedYKephMZ9jX7O4Nclcba8A1f5h2UVIBmiyi9i6PVaO%0AH8ShjlQkxRrW9c32fb9IW5wwKFcG5cnaWL+bFArpjgc1mRF5izjJbo9yIS6E%0ArgF67SYIUSIzCfcBRPIDTBj6vrBOj4QwwGVg4kBK+BgLT0JOiKHxIKn1ZB38%0A1TuQekmU55FzlWyVZbK3M6iseoLbzLrGeiLbhZAdGTFcUN6HMGag1VrIbgQv%0AkkiJAOCmQSIgC8WS9I29HpR3bezJ23ZFnbt82WecCSOXjHrmPOEUQRMRQ4OM%0AoZBMISMyg8fR7YOskmltWJSTK5rOJX2QzTv18Uks8jqZa3IoaE1rLoSFGiQ2%0AdY3QNIidqG1Y8NjGmkjDSEs6Gi1QLEkWGZujBZkYqq6RfVwEZqzXa3ShQacG%0A6aybo+kyYitrTVj16Mcs7OCe0AqOZLR3JplQKsza2u8C/KuSL4AH5uVmq/fm%0A5ooYt6VkvAGRzBmTHbTrRYoe+J7NZY/94ANBb9y9excbRYjYOrn5jLOnfi+7%0Atmu7tmu7tmu7tmu7tmu7tmu7tmv/X7ddBhVSF9K1JdwwjiNW6xUODg7wXKOa%0AgRvPFnn0S5k3JTKm0Q5lyi1yIFkDPtmTO8EZ+6ikxYNAedkYycYk2n/MHtkQ%0APXqljtYQyBhwhWEURECVQZXraT2lhRmZAcWaW/2IwX5CDHBRZc9maWSI4PpV%0AnlQLUr/JYETNmLbzDt2iQ7uQbEjoGjCP01oRvQ9iRukG9ohednZhAZgmT+Oy%0AQHlTqUFlB9OW7CiR9KtHcslgL1WkmPQeiEqWzxKEqcBIGQa10H6/AjGFX8Oy%0AwPZ7LklnNFRYDh0NZO+3eoWmdzuiJAAzVKPdIMzAlXtw9Hn1PQ2aIRF83OTQ%0AgFWEGpPzUGF8q3OpVe0GQA43MShvzdLIXLLldbIz+fwp76euXwHYWZCnrMea%0ADbDIOtUwq+mzX4m48dYxVq9iT7sFySfvvO3zbMF5q9/D5OOqGt1qqFD6HQyp%0Aa2EuOrWQCDJ5FJXRKEu2iXNfVyJERLhcr3Hr9g2fK5d9j+M7t0q0f97i1oM7%0AWG4u0O7JXFyv1/j2d7+NN998ExcXko1ZbzZeBgAAnzz6CA8ePMDhYg8L/d43%0Av/lNHB8f4+joCAd7kqG9f/8+/sm3/h/8O7/1m3j2zDJAMywO9vD0E/n9wSv3%0A8PijJzi8eYT+UrI9e0eHuDw7x+Z8iYVmWhdocHFxgc0gGY5IUXQlUcbi/mIf%0Ay9USp2fP4aOdgf09gR8Po5x//B5MsLv2QzbLSGKaEb1uHbL20vKEH0X7PtnZ%0A0HXIfY/5QrKZKSUMmw02/QpRM+5pGHAJxqIjPNG50bYNDg4O8PS5cFOsLgeA%0ACHv7B/jwyUd6bcbhwTFeXJzhN/5tgQZfrldoENHsLXBxKdmG1199Hb/3e7+H%0AL3/5ywCA9777DpgZP/Ozf8vvc71e4/zFBWazmTOUjjmh62Z49uwZ7t8WCPHZ%0A2Rn2ug77msFoZzN8cnKClLPLRaWUBIZZ9UNWyRzP9kFq3IGCdDGd5no9S8zg%0AMUGpVeVcVMnBAQ7tZDQFgEIZmSO4EinJWWRA5lq3bmVFnLOfm3MWWDEVuKc1%0AqXMsWVtmVOtx4zBdw7vZHrVebbC80NKAS8KwXoPXCrkcofrNjNGkiFJC6FpF%0A8lj/QWyQygYyKaLG98ksUn4o+7sCvCZ8A6wIvFTtc/6eakk8ElbgRte8yIwx%0AQbSrVQkCYwL3CclLQDLQBGQO2Gi/H1Tnd8bhWt6s6t+6WbnPlW0Rgm4a/Rya%0ApXOtdkHuzULAGA1rJIwitfQRWOw0rvZE6bdcMrYVTplsYSGxqxkTwBNkxEQ0%0AjUnASX2pZVDRSjY1No3LxQxJzpeRq/vgCUw4QJHGnItdxqWm1sFgzAgQrdwI%0AK6tLYA4wiamcAxqOGCo+ioAsHDJcsW6rQWL14BmEQFok4PwqavtUKAU5YW2N%0AiktQ91XD+ntKnuHu173KBcXJmNhsNripXBecRB4hNg321Bb4UWRQdw6qtn4o%0AtVBnCqF566238Nd//dcAgNgdSC3hFiQ2oCwygBAStTGiM6HfGBByAiH5Isss%0Ai49AUaQFBoiT1IQCVvSoJDJlsph+lX0SQRjBaCi4MUAOubFFwqCONZySVRe0%0AwHeRGQikGqzFs5DFqRiDRFLBSqFyyiMhU0Sr8hbz/TnavRk6NW7DrENODOKx%0AOCjm6HK1iAMAEpijT0ipV8kTmm159i1iAcXk+51rwYU7IdcYS1kvGlEcICdy%0AqianyDOWnUVROdYl3rYvwbrxlsVFvNVY3RcBok1Zn4uKYzm5Tp4aG/SSGgQh%0AhCqOppw7uu5laFs089nkO9cbmgI2KQuVaF/ZMEpaL1FrkAqdujieDvuFObMF%0ACgwijONY5IMIiLqheTSHq+9W8+7al1m9e4OpXEeI9GlJkmoYlv1+3Sa+fTYD%0A3TQ+7sjHElfzzR+RwhWZGWKFL3nkhhG0PqZpC4HDW2+8ifVm44Roz58/x63X%0AXsMnn4jsTOaMdx59gPms9fpzIsLDVx7g8ePHuHUstaqHe/uITcCLFwKB/LEv%0AvIVv/vVf4bd/+7fx/KkY5t28xeuvv47vfOtthMrz2N/fw/nl0oNMl5cbXK42%0AUEQkHn/0RD8vNaO1lMhKCZ02CFjMFhg3Ju0l2Ls7t+846dNydQ4CYTaboVfy%0AiZwzluoAWLNNc9f+KVs9zSwm9CmmT8Y/Q+f0+92PORYb005UuZzNxixqlAhp%0AQG4zzjY9gsp/9g1j9eK0RL8CATHicnleXYRwfiFzx3RDabPBweEBTs9O3dD6%0A8MP38Ju/+RtO6tXORfN1vVnjr77xTTk9gMP9A+zt7WGjdsnz588xb+fgkXH5%0AXK5z68YNXFxeOsR3PfZIzLjz4H6RBNI9PwOIVSHayFMywtmWPJftRTVJEqOs%0Axb4nUUCqvutSL6GYlsxS+kOh0kFlKZkZzecI4jTXe6DE1YNAMytN5LIOF6c6%0AECpjXeCJICDp3rIeRoybHhcXF0XP9zkLHNp4GQBQbETL0gieKIIQvMRHbwFM%0AGUyxwKSD2F+5LM26fxeiRX84Fmk26Sd1eHLFsWGOT299TwDn4pQACDkgBtXc%0ANSmdIWPYbJyMKIUWTWwl0E2mwZKuEihWtcLlnb18UtWQcfEri60BFKIoAM6X%0A0DRN4dngJHJyyHbr2keMvK5grKy8LZb8AdQBK0kHRHFFQ+3rRjhU10s9SDR9%0AqdFnjVG1UEvgwWzcnAtE3vkiqmcO+RoODA5qOJa5sJjP0SYgqmRRWg3g9Qak%0A3AyzDGRqfMzYM7sUIZW5wrmUrpGmY6TStszpYjsWA0PmSgndE5NlmABI4CsP%0AIr+4iVreI44Ouq5BUD9msVhgtVp5KcS/+ou/CDAjDYPrn966cQOnp6f4LNvn%0A2kE1AqQYI9KYnY1qvV6DmfGnf/qn+Kmf+ikAwLPTSzUuCTWBi/0EXfybENDF%0Apjo3QZSeK8M8EIgSmMm1V1Hhy6Vljzdu/6VuzOwZTVuCTDS8EDWVKFTJFEUR%0A4s515I4K+YAx4fpaYIOeqnstC87ISYtk1QHqWjSzFqxGMQdGSFNjHSQi1oGo%0AZKFIiACEAdCiX1Pd1cBSwE3EiEYiQ2WyXnk/vmDKxMzV0lLluX1xEf8naxZX%0A/p54K2IFTBeo7VYtalIfowEMu5OqBjVrhLjaYyfMtcUYAMJLmAucuY/1fFVN%0ATtbNkgM5aVUz6xDnM9jokvcu1UjXPk5VTwRMxyQzTVjz0iiRe9Eoq+qGNXtq%0ARE0AMA7JtYZdTZqDv8OcLTJZ+tNyoBOTqtZJ9fviyf/9Waos+5XMKCZ2xNVj%0AtpxWoDLKrnFoOSiTo2/O7EGH2vgTi6bcZ5N1TBvZxCygWXSYLWagmY7TJuBi%0AucT55dLXrte/+Bbee+89HCvhyt7eHtLIaFLvAZ6Liwu8/867+PVf/3WvXWXI%0AOrK3J9mYy9UK8y6i7xMW6hCPqwHv/ZO3sWiApDq4YxoxDANmWtMDiIMKFBbf%0AFBOGTULajD4BYozCSN62JfCUMpabonM5n83BzHjy9MTfRtd1woS6qaK1BBwe%0ASm7gXNmFL1ZTwrtd+yFb7ZC+LMCH71ErdCVi91nc1LRda8RwuTdbG9umxTAM%0A6E3TGZIBSMOAVAVMUmAgANlOnHVvM5RVaID1AMxaQI1NdC0O9vawXq7w7OyZ%0An+vZ2TO0CFjsS8Ck73v0Q49WdTo36xXmnczdn/rJnwAAxNipVndZi+89fAX/%0Axd/7e/jFX/xFPPvwXQDAjf0DfPDee/gX1UZ59MkTBLU7rHbVSM+8UyBB0m2y%0AnI75ip3hsWz7QJFZIQRAHY8caBIrNI3xviJ+YWbEwForXogpx7HHRo33EAKa%0AIE5ptMB0UOROvf6SBGW5QtBQMF6B4mjJmhKcQXWz2eDy8hLL5SUuL2Xt2Otb%0AEApbLhuKioA2WGZXnHmZBtZ/gkaiUOy+HBixaSrbRrLMAWVdlyQEg1OC6XWL%0AczyNRHugMpo9wmAOQgJZ1WMSFHWnY3CIAQisihHALDK4FUZatkzieP3+7tnU%0Arb2wzrJf15LasJZ8aShMAvtObBjY1/7QEKghBA6e5ADkvQ+bKgBPmiyxRIj+%0AMFVOdZQxmWO1+0eZ19REtG1XbrbBJBDFEEfQ+HfFrtCsvZEs6X359QKDB752%0ALUTFzVEnH5wIisTKYzYljQgmRl8HeIiBnJECO/M/gbUG1i4aSo2qm7bkS3Wx%0AQ2o7fbpC229RkQbjOAK6BMaGgIZ8HgKi6Tyxo8YRiBE3b9zA86cnAPCZO6fA%0A59xBtSjjOI6IocHFUoybGCJSTvid3/kdfO1rX7vyve/FYCjZxJL5iIGQOQAj%0ACoQPWaJ01SDfLlSXiUgTQ1wmkwzUerAwcyFPggZyqnPXxEQV7kbuYQu+4Oey%0ARZXUSfUbletLlpa9/8Y0akRnEhKDEYKPidBVmTe7XoEnmwMnC7VEz7xzxIEz%0A+8BkbVBR1ZMIHE8cJ0wbBwKSRfymDo+xp0HvCRyQKF85SS11cl2GQPxv9gWb%0AcA30VJ3T72vc2f2Zb/R9jpscSwUiZA7dVJ6okUh/MsPs01mORHTtkTWc15zT%0A2kGtM6ipiqKPY+WgsoqyV28x5+yyAfW1UB31/frvurbtTF77nFtz7GXHvuzc%0AMIgvTaPKZpJ4UKEyrKw1elyjdPdxFjGbzdAtZghzWba5CRjzgNu3b+PZC4HT%0AXizP8Wu//MuARY6HAWga+X/V9vb2sLq8RKtGUEqMSMBaYTqRgbRJ6CI8NL1o%0ABM0RbO0AgCTzP+eMjb5HUltrbQy9GTg83sf5i6VbOr0aiW3bolcn2YygWadQ%0A5M1aZSLYs78WwY2VPMAwjO6YWlss5tuvZdd+2FateZ+mfa+A6o+ieQnM1ue+%0ALujf0yAsnbbv22d1o7YFjz3CQYu8rP7WouyV46CO+1j+nkdcqIEW1SjOw4i2%0A65D7DZbL6fgsJTQyf7rQoFc4b0py3a6bo1cypSePHuPf//f+A5w8eYwWMgfm%0AszmWmzX+j3/0jwAAN+/dxcVqhZOPT3D33j0AwKpyvH29vGb/CSlP1tGs0dKM%0AqS3RNA24YvdkDb4aDDKpY3qxXFZIGVk7Y+CSvR4GpDTAMC+xCegaQWLZudsY%0A5HpIzkwrZkWVWdT/0+R32etrCbNhGIQ1fLPxNSSMjSOXAMmcJYwiL6eB3BwL%0AnHkSZLTruFFCks2zjCoJQROhZFANFZNynX/LALIS7NieZPuNOcm6jzJKWQgJ%0A3JqpEDaNsRfWWZ0QNDaIOSNQdEUHHqYyiXUzG9R68tPGkiRBE/xpajuWCUic%0AEKnx8WYJlBAJ5JldcZaappmyREOQcuV3OYvndRpRq7jOQQ1tg2iSQ0GCxfa+%0AHAmQuZAPhSK1YuM5kpATNRYoDqEGHU9aLcsUIJBXogYzhWK03Qw8Z2w0Szxs%0ARgwYEWKxGWLWEj5mz4SbPewQdmTkbatHjX6ZthYYQhUw0X4jSUPZCmj7KqNK%0AJqTkjMgGTz49PcW9e/fw8aMP5TzzOXi1xvOnTz1LzZW991m1H8a227Vd27Vd%0A27Vd27Vd27Vd27Vd27Vd+8zbP58Z1E8Z+rGoRdsK9McgaUQEHjJS7hGtphoL%0AjLkXwm7NOow8YMw9mkDoZhJFaBtg0UQsLHvVjxjGEUBEiAUPfzHbIHBGkzQy%0AgwwKGXPTX+II6gVOYPT2jIAeIukxeKaMkCPQZ55kJ6nKetbgxxI9ZrATCOm9%0AaoRpBGMVZ9ZJArHRdI+gnwIiKghAZKTQI1NGZHnGjho0bYH4bjJjBQIoApoV%0ASpmRkkBpLSImmWfJ4jYaLWxGoMmERu+hU8xqwwN6Q8OA0EchFdJab6xyxoYz%0ABq8VZOSofWN6WJm1rzIoW/ZXInzNNsEO1bBRL42YNA51Vhjg1shwNGLOjKhZ%0A6qZi1zHIj72dBMbAIgUTU/bP5hwmOrzXSasQEWIMyJZEAyEhITQNFnOtKWgI%0AbR4RW40YpiwRWVhBj0KndFxZZCyEgA4BnWmaZcIsM8YUYInQFxiQiaXY385F%0AJPWylD1qul6v0fejR+CGfkQ769C1HZ49lYxg13XokbGY77mO52y2wOnzM9y6%0AJdqYm00vc3jdIylhxN7eHpbLS+zt7Xn94t7iADln7OeNv5++73Hr1i2vvQwh%0A4HK1xMHBgUe0x9Tj/Pwct27d8trJ/f0Flssl2rbFs36p9zVDN2v8erce3MfZ%0A+Sli16GbKdw1JWz6NcY84LXXXgMA/NU3/i+8/vrrGLTebLPZ4HQeJXug422x%0AWOCXf/VfR9d1nnEmIs8GXGn151tZIqDUgw6VgPJ143mK7bJUFMPxQECpkd8G%0AaVTB1PPnBbo7uc3Lq59v+rX/285dZ70AII25xk9caavL9Uv/tms/QBu//yEZ%0A3yNr+iOA9G63H4gOazKOrt4c6xzMp1tz5uoUAsbq+1XmIFV8FvVYnnx1rOZn%0Avh5A2ffTrOvJk/cmtzJs5Ny/8Au/cO33rb377rt4/vy5r12LxQJt2zoM+Pj4%0AGOtxDYTgpUmX5+e4ces2zs7PizRHCMgQ3chRJ/nF5QrMjJmkbmgzAAAgAElE%0AQVQSNT15+hQHBwdI6/NJScFiscCLiwscqobrarmc7JOHh4c4efIMBwcH5ZjN%0AgIODOTb9iKR9RIGF7yJkR2kRSX1toxnH/a5BWi7BlwP2l/K97nyN/ecDxiWB%0AR7nXE4WmOhyzDWiInEgGUPgnMcDJs7+RGAialYyKBqKM3LaOGANlxBARAzkX%0AAaWMkDK6efQqqTQy8pCQxrIWm4wJQiljYGKByVoVDBMyNxgrmwQjIaSAg2au%0A/XCArpkrnFpGzVEeBWodg2cTEwgDGEM2URUgBdMj1z4OAW2IDgUGBBGYo+Cz%0ARl0ohJujZMFZs6RrAKwlIBQ7pCYAYyukWxAyKmJGsyjzQq2RUkKjuctMwnEi%0A70f+AqJCQhoIQ2QQjTiq0FdMFewfBRng2d6cRDYJ8NK7hgFKRUc0IAuRETNG%0Asw/AGFlA12MF8Q1ECLHxjGYCYdwQ1mpaX7YZfUo47HvP2GYKSCxz3JAhQ4YS%0AgRXMQ0RGGwlRofYBcOKxdYUOY7XSp6ST2e35TIyRE0IzRUSuViuENrptdnDz%0AAC/On4PUdg9tRFozEAIGtS+uy3ZOy7CuOeD7tH8+HdQfsIUQEGN0I9wMwJxz%0A0UfjtoL8XYXFOpTRGE0NroGrMEJL11M1kWMkhKZBcjGiUVbeCk+cFEAxJSkQ%0ArClzgW5cZyzQSz6/0hfV8fak9UYikAuS+lU9KGdxuEJF+jSOI/q+R0TN0ido%0AGQfkGOSUGdan2XTbriHB8X6MBNJ6VjIyA1vUmYv2FRtLmTl45Dqf18Fc6me3%0An7rPjC1QziUwniusrVy+a31Tvxt5NJosvJEIIcay2AIAM4LWF/t9SXEs6vFH%0AE6ooXZRIYbY2nhVChByckKhmx31Z277v+hr1CLHxb05E1sBDTlPtOJjAtZEZ%0AsAipt42K2K9HbNY9+s2AmzdEU3M+n+NkeY7V+hIbJTm5ceMGhmHAhepwLZdL%0AHB/fQD9ssKcMnevNJYahx+npxusxmQU2ugjsNZuZE56fPvM5f3x8jG4eMY4j%0ANmoA7u3toWkiUhonNVRtFzGOPW4cHfp9DJxx64Zc7/zFC+ztzRFjwKUyggLA%0A0fEhNv0a3/i//xIA8J//3b+LJ48+dOM57u2B+pWvJQDw8OFDpJTcSd+1Xdu1%0AXft+7ejoCG++KVqrthZfXl7i7t27+JM/+RMAwgZstaOHulYul0vcf/gK8ukp%0A9vdlTc0EnL64wM07t73e7OTjJ7hx+xaePH4MQPQRP3r8GG2KWK4KjD9mwtHi%0AAM+eKHlbFs4Ph8vOM1pEbC5WWJ1J0GoYBsSHD7G/v4+V1g2HKMHX0AWF/4vt%0A1MaAVgOfq8sew8UGw4tLsDqo+XxAXg/gJNex5yEqvBDG+kFcjHUg6DrMvuVJ%0AMDkAMbiGJiG4TQeogxMDQmy8VCk04qTOYgseNeA7ZIwxAX1CtmjQmME12WPV%0AXkbMZ31qUGYAaDYbUCfEQIUoUvTQnYgH4mCZVLwxmTAbUdDV8hO/hyzEVhl+%0AmJRKXVMGREQT59a0wC0ASRD7ppkVl6SBcTYU2K2VxVggJdu9BUzKaD5tOU7d%0Ax4pqn3RuxYTiv7NalM7xQvKTKsuSM9C0jdacynHDMGIcBvcpxnEEpzRR5WC9%0AAXGSNUHj92Tw5FzUQqLZ1cLyTJmcl0WONZuxekbAYdRtEAD1wNkJWkcIiZWd%0AGwCePD7BV77yFfz4q6/KeYyEMGcPTo3K3fP9+vkHaZ9rB9UyprVxDcjL3t/f%0Ax3q9duP2k9X6ilFfk6FsO6hOcODRjGkUA+rkFQdV6l+CJVmbJLTcOQhTG6Di%0AvFMPiPnqYlWIf753m9Rdv+QcVi9ZV/yRls/agsNS2ClRGLv2MKK/BGKSRdeC%0AABSjs3s2oUEOLI5UtVC5VouHCy2jp8ewbE45BpHigUxEq9MwhtE2Mwilgxr2%0AdXHSaUyMkMk5egCltr+mb7xu0Fj4UBZN+Y457my9JXXE1lfBnxK5IiaIFqXe%0AinS1mSbjDENh1OVymSuNudT7ZuRCUODjLUqRPl9NkXA1Zq3VTH9TB1XG/DiO%0AGDUamgZCShYJrk+smWd9Z2lggCPmnRhA8bBDjA1OTk7QahT45OQpFjeOcLC3%0A7wvoJ08+Rt8PuKd1VjduHAIccOP4CE+eCGPsi9MzfPnLXxanUWVLlstLvPLK%0AK0hnz9CPYjwt9uYgInSdTLyLiwuRnxg3GDTLMYwBi8UCy8sLBFUkP1+eYjab%0AAcQ4O5fs62KxwN7eHr77zncAAF/96ldxef4MQAY0ui91a5JzaveF2GcwNlCN%0ArKTVxVbHAY8ePcLBgWSATWi+6zr/967t2q7t2nYzNMdqtXJ7BwA++eQT/NzP%0A/RwAQWy0SlZmzs3h8TG+9rWv4fadu7hQ1tsQAu7evo2z8ws8Vof0/v37ODl5%0A5vIT7733HpbLJZpLwv379wEAN2/exLe//W0sFgsc6Vo/m83w/vvvu/N7Ppxi%0As9lgf38f87nKAMWE8WKDj09eoDmWtFOMhGbWokuNKwY0sUVEqTcc+iU2q4T1%0AxYDxTJ6HlwnUM7rcgBXJRpRkT4qVE0ZBsqG6vyXOGBNjBDxjJgRIwhTsZEdB%0A6g9LEB0IsUXoGgTLcgVFoIUGRh1L/QBeD8hMhRQnm7NQSJK2G1fOmtdNpgQe%0Asr/Dtu/RjB1iiI5kSlkZiVmeDYBm/QgZJasqaDGa7PviBNUkoQQK4tK6rako%0AvMpa9IyAJylU3s4IPgE4k/K8rWpVJ/ay2V4ZmYqDaoi12lhhZiRoMLzqsxrp%0A8TJFh22qRcHzbfGNZJ6eC6aSUJljrPfFBX1GVcAZULSg1YA6R4y+9SoZIskK%0AcpNr1McNkRGUwJCaAEZAIEY7mNxfIae08ZwtgWPBnRAQWca7M0tzwpgThiZ4%0AjeqP//iP44MPPkB7Q1j/h9NT3Lh7Fxfn5y4vc7i/7wzZn1X7XDuodaa0Jk9Y%0ALBaiqTcMePfdd+Wz7l6ZULYwUMY2OMecWB+UGtlhqiYjG+yzsNeGEIQFrtWI%0AXxtBg+gxmSZT5ozENNHjtPu/bsJ5Fo/K7xaVsajXVsDImzOPsTCIeWQQjICM%0ASI07jDyK/leMTYEJDAMyj2iSLs5tBNpWpHkUN605ZASlhLfrkcrF1K2OZBGR%0AhJVyyR7mlGTxz4zGIFMMhMRoLOupfnBiOJMv2UJQvR+PhHJxwg3e66x2RqJT%0AEQsYqRqhLMZZdV25es/m5NWkAQajsshWyNlfXOtrF4OoDpKE6t3U0UN4/8pR%0AERSBWdtirkZK1yjTNOsGruNWrnE1WrrtoGZfzNgJkQzqwWkGpCjRwYmDSpPg%0AwI3DW7i4uMD6Uh3BYcDh4QzzboFbx6L1lwchlbg4O/NN7PjwUKRFVA6q7wXi%0A2/c9jlRTc29xG8uLU6zXaxwcqCPYA+++8y3cPVi4YdS0hO++87bLkrRti6Oj%0AI6xOz/GFL74BAPj617+O4+NDvPHGG74efPWrX8Wjp4+w3+4jK0PianUGgNF2%0Ae3q9Cyz2j8Ccsb7UDCpFCa+C4bpuyFgcHblDPG42QJIsr/X7arXCZrPxPrbn%0A3rVd27Vd+17tzp07ODk5mXz28OFDPHr0CIDsSWkYkCCOIyDoj3/tb/9tbDYb%0AxJlqqhrhUtPhf/wH/wAAcPb8FI8ff4SsttOdGzcxrje4dXQDL54ocdvTM7Q5%0AokkBZ89lHeT9fbz54HVfz4gIe3GOcRhx+uKZ39fNmzdxPD/EyYUYvjFGdAMB%0AuTikOUSAI5KulS0WWOcBeYgYezXgRwYSwGjAaPV7hlnSvc12TC6SfRmMYUwY%0AkJHMqM8kjhrEoS3fLRlUogDEVsjqOoNIi65kYnY2XSaIcZOyM/SnrAIiFYT8%0AZU6qbKclWH5dxkEcOPn3QILcEifOMpMBDFISWnNcBJpq+08kkX8zbVxrgcWp%0AdXUCtUVqm0guAneSoUH8jGK3hhjlfcZ4BSpqsOkIcbhCdV/BkjyhcmRzBidx%0Axmr7fEL4xZ8uq5fVQK7viaEJEXs0syepZEsJhJQSGhCC9k6IEV0bAA2G97NR%0AHOJ17wkaZgA5gxIjWllVtniGET5ptj+2LpuDmWRTORC6Tev9QOOINBZG7cBG%0AvKr+ifo0MZCTgTHk3TfUoFUH9d1338XhwQEGDXiBgdNnzxxBALw8a73dzz9I%0ANnVHkrRru7Zru7Zru7Zru7Zru7Zru7Zr/79on+sMap1u39vbc9KAZQVpeeWV%0AVwAAp08GrV/MdXxIYZ0lFe7F4Y7Tr/Dg+rUkeX/FsVuMJ4BiERZObULTAQMP%0ATlQhGSQW8ppJiIoRqljDdoTCMoM1TMGgC0CJudV5uMAGExD4a9Cjo8cJsx8b%0AQ0AMAc3/y96dB11ylPee/2ZW1VnepfvtTS01anULiYsX2RCAlyAIX+LacoTZ%0AbI/GLEJCA8jX13gcgY2BAGOHZWPARsOw/DETZt8swFwTDA6wjSEwwR1MgAkD%0Al5GNQKi1tNTq9V3PUlWZ80dmZdV5u1s0kjAH8/tEKNTnvGepU6dOVT6ZTz6Z%0AtXumiiWnpzHFNysz7DCua9UpStCU5m6WErHGh1FVnzIecSa8bzvHII7iWYtr%0AenCyGuPCktrN581cGH2s0pzH8O/apwybkAZxnv3Q7REKr9npIfMhRbc7qpqW%0A+em8VrP8T/pbLE7gMpuGOj2kUbiUEl7F3iPXrIEVXrMyne+tk0bSCMujhD+m%0A0uXWgAkT3pvUmO66sufTzEHdvsRKN9W9WUqmu6QMLsO7OoyCd3t+46KuzW9i%0AMimBdskCYwzlNPT4NYs/b25uYgaOheEwvefpU8fJsiyNgi4MF1lfX2dl51JK%0A5+31eoxGm/T7OWtrYfRgeXmZvXt3sGdpyD//8z8DYT7rj/zoo9LI6O//was4%0AevwoS/0lNiaht7Cf9SmKgo3xBt2dvdBbYHO62lYsA6ztUU7Xm2+D0WazNlhz%0AENZgQ6UuH5eVwHhGMU24q5u+m2VZWG+0358tBy8ich4LCwthykRRzGTDNKOn%0AENpBS4M+ea/H2lo4d1nCOdRay2jUmUaQ51BNefov/EK43V3OKrw6f/OpTzG9%0AZ4uFLGTrTCYThv0+5eaYvcshRXBjY4OTZ9ZZiSmDa2tr9Ho98jxnMQ+juIPB%0AACYVp0+tUi/HOW9ZzF4qDKaK18zS4lw7elmOHdOxZzrxuDi50rgc4w0VGSbe%0A1xS7bC/8nSVnmlFJbylrT2U6RSgzsD7DOINrRgU9cf5g24qojaXOCrI4YuaL%0AsE7qpKrCNZl4SfQ+rnEazue596HY37bZN977mSVu0vfXjBzacJ3I4neS93oU%0ARYGxJi1ZMrVZfJ22Tkq7DnvbJsmyLI7mdTKovI0po6mVGKfr+LRmq3Fh321f%0Aoq3JUgxPi/N6a5faeDbLsFl2VkQSXic+z/iZKVBxE2iHQ2Ob1dXxP4dr5swx%0Am9b7QIXdrGG2YOC2NENHWI6miiPwzscMu22v48oKl1mM7cQGWbZtamANvkkS%0Ajm2juoLakTftfh8Ka7pUnNVgMoszFh8zLs0ghyIsmzSIGYpVVWGnhillqm9R%0Au7B8YzPlzLiwTzs1ksIOMHF0NTYxDj/6Cu49epSmgMi+Sy/l+N134+NcciDV%0ABJnZB+f594X6oQ5QmzkZ0+n0nMVHdu/ezTe+8Q0ALlq5PKVAdoXUXEsRK5QV%0ARdH+EIk/JOOxxnaCUYd1YH0718GYsJaUiekgxaAXfuzO4eI8QV+3KaPdhYDZ%0AFkB0J3WHd2vvrzrbb+Pzz3XgZJ0TgfGdR8SAyJh20egiM+SZDQs2N2m/zoUg%0AvDl51jVTY3BV3s7XrfJQHCozZE11MNsUKvApKMaHNOe05dbhyeIFJv74Y2Uy%0A431aw8k5h68cRTOfxIU1tSrvUgHGMq6fGvZPe7E5K1W3uZA0t9P8iU6qNcx8%0AN2Efx9SJVNXOUucx1adTxbfKwkkvS5M3DJmb7UiYuVgQAmKzPc04qus6BbZg%0AKLIszDvtdKBUVUW+bVHf2TnWdP49G6C2BZGaOddnpyN1A9lm3VzfOZY2N9cZ%0ADocMBu3cKI9jx87lVFV37749nF6/n2o6YRgn4y8tDOn1i3Y9O5PT71l2rSzx%0Ab//2bwDs3rOLXbuWueOOO3jd614HwInj97SfJ+6xhf6Q8WRMPZMM5NmYtItO%0AT+oR03qL3Gb04hqdW+MttqbrhG+n+cVZQgJ++MxLS4tsbIS03yat3VPj6xLw%0AVLHzhsyEKsRNyq5vK4s3QsA9SmuOdveziMi5NNW6jTFpbuK+ffs4fvx4esyO%0AHTsYra8xHk9Sp+W+vfs4diI8Zs+eULDu5MlTqYGaxVUL6knJYHmZcXOuKnKe%0A9vP/hSGLXLQcagScWD+Bw7F7uJtXvvKVAPzkT/4ko9EodZiOMCwPwvm9GSDI%0A+4NwzRoMOePjFBjn8bWB2mJ8rArrsjCHM/bAr61usrm2FaaOTOP2+owCS9XM%0AiYQUXHZizPB/0/arhgUDDN5kKZ3Rm1BYxnXKwtbeY+q2kmztLAZLZU0K3nye%0AhwrEGWklA5OFwpLWOYzL43M91sJka7Z09MxsGR8aKU2wGT4ksYJ/2C/N9d5b%0Ak6aTlLEmBjFQbT5vSE9tg/zMhNUCmqKA3jkcIaBsrv3eOaq6jkWK2k7m7moH%0AzRzIqqpmtiuk4dad4plhkGNqZlujxsy2K0IJj/YzZz6sUGBoB5y67ZFue3d7%0A8aPtUtuO9phwneMA4hxVEwYnXPNlmzBoNTM9yp99fW6q/zb7r4wFk3qmXX/V%0AuwrrQrVnGx9n0vfUBOpQmYzMOihiHNC3+GEG1tKPK3DkpWViQ3u3bYd5fCzo%0A1d0XzvswrQygrinjzprG9/z6//yfPPe5z03f8/G77272WjqvDPp9JpPJOfet%0AiiQ9CN05XM65FLD2+33W19c5ceIEv/EbvwHA//NXfx8W9XVtwSDroSnN3jy3%0A6IWgq6luXcUepuaEAsRFpOPSLWkV5/DDNb1wu1cX4A3TqsK7eIKrw8/NWJMq%0A2DUVdLfbPtG7ua8bj2wvsz3T/5fmcW5rBNcGk4WDvJkDkuUWk4WFuNPv09ow%0AgtaczLyj9FNcXlGX4aAvi7CURtHPsXExY2uz8BtwDt8sLuwczrQVZWvvMabG%0AZe0WG5dhc0/mM0wzl8O7GNCH2zkhqEzzTgnnrDL+v5mf2y101N1HMwWRbLtv%0AUsdTZx82J4DcgjMe3wyQFhafhRHUbvBbehcuvvELylyovGuoU8+q8a4NSiMX%0At9t3ugeNBdMpcGCzjLyw9IqCXmwQZNte53xVfbfPQfWemaJi3ZHTNnCu8Mbh%0ATd126Ji24nETOC/tGIZlXcah135jY4N+v88jLnoE37jtVgB279nJIw9dxhe/%0A+MU0T/QRl17CkSNHeO1rXwPAsRP3MuwPGU02t30bsyOMhoxeP2cyGZHFSl1b%0Ak/VQcTHuY2tMuvilUvO5ZVqWVK6iiqOaTa8hQDlpLsYVzlVpGzY31oCazGbU%0AdXOu8aHhkBnKMgaozlNO2nNRnpu2dPu2jIy6rtN9vV4vXRxERLYzxpDnOVVV%0ApTbK8ePHMcakbK21tTUGmaU/GKS6HGdWT6eCMadjNouNI1+9wYBpPA/mvR7j%0A9fX0fv2ix6QssXjuX29HaQFOjY7z8j/4PYBtHYJw2f7LePGLX8yP/uiPcno1%0ADBYcP7lJnueh2q8JwatxBpcZfN1LS5T4LA/X5tTxHYKf2lXt3DtrcCbMHW1G%0AE12cy5gyqIwJn9m3neEOsHkeSl6kAkgZ1uR4k3VWFzKEwbDYJshc6Iz1Ib8t%0AbEQoKoTN2iI1Pow+mqzdDmcc7QzRYPu1uQkCHd3ArO0wbp5Tex+yvZrXicGo%0A6eRPpTaf7wTvNdRVRTltBkdqqF2oSRIbQT62A9JqDGEnxu83BogxWKyqKizL%0AQ3sc4VzqoMizHoXJqMzssHG3kBJAbVxaiSH8vWrnxXZHV+No67lWh/pu+G2j%0AqWEeaxw2SLFoho9BalvFOewKG/cThKX8nKtTaqC1YWCmdqFNH3ZfyE603lE0%0AWYu+me/atMXCf3Xucb24EQOLH2RQ5PRiQcapBesqstJQx6yBpoBoih/wZD40%0Af6pOVG58jTcWH4dx80GOW1+nCWyWd+9mfW0NyrYL4Hw1MR5scAqagyoiIiIi%0AIiJz4od6BLVRFEVatxPanoBer3fOssmpN8uE0csspk9Cm1bhaB8TenQcs2m4%0AWezlaXtOUi8UYAtP7hxsmTSq5uOoXbMMF4QUB4ebSYUIrz8rzOME4uhQKKnd%0A9vgAqQIbEKsMc9YIqrUhXdmaZjWoOJ/RNGs3NZ/BzszpqJ2jLh2+triY2G4q%0AC72Q2uybamSZITdZ6kUM2+XSXMjwWcJc09qYtjKcBWNtGH1thlCNwxqfUndr%0AHxY/ruPfwouH+bWhY2l2JNp0tr+5ffZMg+8sMyb1PNVxHoKznfkrhBRoYzr7%0APX5e63yb4hFH4dNXY1xI2PG2M4EgfA5rQ/oQQBYXXC6KjDxvj1Nzgd1T3dRm%0A72dHW7vpNG3aeRnnKLfprqnDsZPmu7m5wWAwTL+dHTvCouJHjtzGq/7o9zpb%0AEL7PnQthyafVrVVybFoc3GIYTcL80KbqXFmXFHlOWZX0Y1ruZDpiMoFBf8B4%0A0s6r6g8WGI/DaxVFzmRaUhRF6omeViUY2LlzB6urYV5q8/x+P6eI+9TH8u67%0AV8KSC6fPnKbIw74fjWJPZHxsVVapd3A47MU1l2NV8ThButfrpXPReDxOab/N%0Admn0VEQeiPc+nTeac0k/puI1t40x1LVja3MrjeQ45+n1CqbTsrNkCPR6BePx%0AmGFMxw3z5D15ETJKJluhveTxnfOzxeEY5kNGcXmvLLZQ+kU4N99+7HZe9qqX%0A4b1n4mLKYBauByUl73zfR8JrWQvGUfUsdRVTYrNYKT9m9QyGBdU4Zzxqq81D%0As7Zom1bqLTNpmWlFAGancmVZWGWgfV6om+A6U2tSFfw0uhj+c52sqyq+V/dS%0AHaq/hgc3U8CqusRXFdvHj84aRY3/rzvX2KaiPpCmg2Sd1mDlY1vTZGkeIjRp%0ApO2c0No7qrKmnjZLx5VQu7NGKn3lZtquaZmaTvug8mGktVmizRkTsrC8D2nS%0AQN+FlOmyk1SYRr+brLWY4lt3mmnGx+/Nzaaxhu/JzC4P07FtZlO479wPnZm7%0A2tT9CMviNn+YzSBr/m3jKHeaX9psX2yjFIM+1lqmo0lomBKz38xsLZXcA8bh%0AmqrVQGbC50uZebmFfh5qmZTNnXWoj5EZbFtmGWinszlXY7yPsUHzaQweG1bm%0AiMfO7j074x/DZ11fXYW6xmRZu9JFdfaShQ9l9BQUoALMzPXq6g5ZFzZjc2sd%0A59tUhR07l/E4sizMVwUYT0ZU3qWy6x4HxjHtfnfGY8twochjjrerSkZlRS+P%0AqcL9HJNlLAFZXIbDb2wxnVSEyQfNrzYEYaZJm6BT/Km7NIjzM4FGFu/32+ZM%0ANv+eVO3Fq3sCaqYb5LklL8K2D4fDFKikkwrhIjQzZ9eYGMDGA7p2lONp2N60%0ANmZB3ethMyhigGWzAu+qNB/CGg/W4k1IX4VwssiMA0pcFQOzLMM5Q101+8VT%0AxRVsss68wXBycynwM53/GnVM0565SBjDwsJCmuezORqFwj3GMI3H1KA/xJuQ%0AlgywuLjIVlWyORnTX15Kz7PWcvrUKfYsh2VSer0ep06dZmdvwK5YSOLk8RNU%0AHpbj+pnT6ZTR5iaZzenFOY4h5daT5e36ucbXuKokMwucOhUKBl1y4ACnz5xk%0A50pIm62qiqXhAidPnUhzjkbjTaqyJMuyVECsKPqsLO/kvrVj4bsfLNLvD/jX%0Ar/9/XHbwMADrp09R1VXs4An7ZufOnZw+fZoXvehFTKZnz/d+YOH7XN06HW97%0Aqk7w23a5eMpUOMhRVuExk+nWzKuNJ7PvvzVqO6EmZQ0Gyursc8Lq6tr2Pgwm%0A0wrrZk/Mp8+cSv8O68NWndv1Wa8xGsXzzLb7t6fMnO88JSJyPs31qbG9Y8v7%0AdipL9/o2ncZpBvF26ESbYoHJOJxDm0dX5ex6zGPac2xzRt6o1jv3hXPitGy3%0AZbOeLbLSvX3ddf8LADt37mF19STgKfrh2vW3f/u3ZFnG7rgW6+qpM9R+zPrm%0AaXYth3ZZOSlZHA44c+ZMuvYv7tnLt7/9bS67LCwnVk9LNjY22LFjR6qBUPQH%0AeBM6LsfxfDwcDllbX2dh546wJBiQxUGOXpz6sT7aol9YqnFIQwXYu7iP0lVY%0AfCqcVE/L0LFvLXVs79R1TZ7nKWBt0naNMW0xIgyurinrmjzWLckXeizsWGS4%0AM+yX/jAsU1Y5l6K+XuxI8L6T9+tCe9VXdZpsOd7aAudS28lXoejQzBIzgG/+%0A3pmD6s3shSzH4lydHlvHz+gMqeN+Mi2x2YTSuE5bMxTeTJ3htQtrdbq6ndYW%0ABxiMNbTTV00q8GjstotqekQrTXFrpkQx+zuY+Tdh2T5rfdiv6Q+W7qqrzntw%0AnpqayjRp5pasn1FU4buvplNKU1P5Ok0vy/KM3Hn6DopYHKWIQfHEtzHFtBwz%0AmYKPr2UYgHWYIscUTedP6Pw3xjBpgsiyxpeeOqbHD/t9Tq+t4o2htziI+xkq%0AN2GyNWbHcghM7777bnbtv5jTcf1jk4V52N55qtjm6sWpBOd1ns6CB6IA9QKN%0ARiN2riyT5zmbW+HEWU4mFIMw+nHvfUcB2LVr50whmJkehO4cxzr0PjXzrL33%0AGJth805PlPfUGfhUxcfECnKdkTdnYt56q62z0waoPt7fHVn1ZnYFze4k8aLp%0AcjGxcnDTS9QUherbNBpkrI8jeW3vmnUhUT6drEzszfRuplcr1BnwlLZKd+RZ%0AgTG2s3Zo2H5v2+3zuHZOCJBloWKssxbidtVZjfFmplpdWFe2/dTe+DBy7Nq1%0ASlOSf2cENayL2n6+PI6u15ubDBbDBWH/rhW895RlyUIMPkdrpzl0xSO57dvf%0ABuDu20z+mpMAACAASURBVO7n8H96FLsWVlgfhYbDoFfQ6/Uw9c40gpplll27%0AVtg6s8p9x0MwuNDrM61rzmyEQC0joxj0qCYlG5uhQbC0tMTKygqra2eYxovn%0A7r0Xsba5xtZog+WdofLtmbWT7Nm7m624Pud4PGbH4hJ5nqeL8569uzh29F4u%0AvfTSdGysrW0wmUzSenkLCwt85Stf5U//9E/51h3hM5p+6Cypq2pmBH7vRRcx%0Ama6li/h0fKGBau8c93V/Wf78953rpDg72HxhzvW4B3HCfcDnfPeD8yIiD7+Y%0ALHT+EZCmI9qc8zGuyWJ62DYnNFVXV4/ThLxlrLJ+7XN/jWNH2wJ41obsl8se%0AcRn/+2/+FgCPeuSVrE7OsFlvcMXllwPwzbvv5aL9e1hdCx2Kxhj6w5z1zTMM%0AFnrNGzOZjJnW0F8Io8Z55plWI9j0DGJdBO8rcpsxjYH6nt0rfPueu9h5yT4u%0AvuhSAG7/5je55NIDLAz6TOK6rraqKcdTVvp9JrGjcriwyObqGt42hfVM/I+U%0ATdWdU9q9pHSLJOV5js1zsk6J1hDgeVzdrrPqqiqsg1tW2DhQUI0nsdJuKuhx%0AVjFEgIIQADWV+T3bti/On/SQUr98/GeoJRLum1YOW9ZMexW5bwcYvM9oVkY1%0AcWKnse3qALbJIHMeF4ccDWH99XNdTrsjp3bb/7+by7l37fNqb1KA2cgw2MyG%0A/9PUkQi/lSq+UR33U9YrsHVT9KkOQWXum72WRpRd2XTFu7gShU8jmsY5wvRW%0AR91rPqvBeks2ycnjqKrzULsqzZ2eTqcsDRcY1xWba+GYNL2Mfn+AG4+5Pwak%0A//VlNzLtzDXH+7SWb9M27AanZ50THkxbCQWoF2xjYxXnFmJvYzhiiqJgeXmZ%0A/qBgWm8b3UgHbOxhMt1UkrDjTV3P9MKYrL1tjI+V02rqJsU3c6HabTzwoEkh%0ACMdpu6hyM1G7CcJiEOtny5Rb2oCvea3meUXepHSGJX2bdNCssPT6OcWglya4%0Axw3GOlKxHoPHe0veLGRtiFVLfTpYm5MX3lA1wbEjpldabK85QfvZiro0Z5/u%0A6K/BZxmmIKWNQEi7dNNmxDacnNPqy4T421qH60TNns7JcOZbbG/n/Zyl/g6m%0A0ymTKgSCW+WYzc3NtMA4QDEccP+JE2mE/dAVj+TU5gbH7rmHIlalNcZw6r5j%0AHD58mHEs1X3kjjvYtbDIvn37mMQK06PNTfJ+j+k09tr2LP28IDOexaXY+1VV%0AfOObt7Jz545Uwv/4ifvoLwxCalR8ri0szk25+OKLAbj99tvZ3NxkcXExjcDf%0AfffdvPB/ez533XWUrn5etAV+sPTyPlU1pZ/FKoyTday1DAd9qvi7KMuK1TMn%0AwXj6seL19FwZquc6kbnv1Ng5V7D678Dz0AJcEZE5cM5A9IJmtDQlgGZPcO5h%0Arm5i44hrXdcsLCzMZH6dOR2C1iJ2mtbTEnDcec+3+aM//cPwArVnPB2nVwNY%0AWNrLX/xf/zeDhdDOWF9fZ+eOvRjrWFwM17K7jt7DYDBg1669HDsZso/uO34f%0AP/LjP8bG5ibHT4bgdmX3brbWNljZE677dx+5kwMHD2CHObf/Wyj4d/Dyw9Rb%0AYRvqWBRvZWkH43FFPa3SdLKFYoDNe6mYU5PFNjO1JhZAgjYwMHU2U7QwPb5J%0AgwUKcuqwHARlGbahGpfUkwmurFIGUj2tMN1q/XX7et2Mu16e0W3TNe+b2k2x%0AzelNm/5bmzjly4CPgZmZVmBKGJi0wgLGkFnbGZ114OJnSYG6ay/DTfEr146m%0ANimw2y+/nVly3TqlnQ8R/3eO67bxoQBj09ZNY6fekpmzfzDNb8sAJrPYImYG%0ADgqsceSmwsT9nBGnddVZJ4SI32MRlwjMPHnP4IqCOo/L6NicIsswtqBuYorM%0A4rzF9Ax+kqq2pmMJYDqZsrCwQOZM+q4zlzEZT0MB01gRuAlOl2M7diPe7vf7%0AKbX+AUdPHyQVSRIREREREZG5oBHUC3TZZZdRVRX33XcvS0shfdNYQzkZ4XxF%0A1oz2NYVsOs/d3qdijCEzWejZ8u0wufee2oURJ0dIxyhdRRXnMDhCemxuLVnT%0ANYQhwzAtu6OjPvZWtfNBAWrTJIqkR6XS6jO87xRs8mSZJY+px3m/IO/3yHp5%0Aekxd1ykd1s6MoHqa2dnOeQoTUhxSBnQcCK1rj4vrldl6ypYN7+fqZm3ZjCIH%0Am3VGhk0seR5fypnQO+VNmwps8iyMmk5iqfTK4euQt9Qs+Gwc+Lomd262sHtM%0A8Z1Zb7ZjbbTF7j178NamuYFZnmGKPKSmZM0SJRnrm5uYmHZcesfaxgYX793H%0AxZdcAsBtt93G4UsOsHW6Tcu97JID9IuC9fV1RjEdqF8U9IcFx+4PqU077DI7%0AV5Y5ef8G6xvhvr27dnPFFY9kMOxx511Hwn379zEuxywMC0Zx/uezfu3ZrJ5s%0A50oCLCwusbXZzvvpDQumo5K9e3dx4sTptFsGgwFVGdNBsG0Pbqdn1eMYjUcp%0ADRxIo67r6525RheUOnu+RLMLGC39Tg8568f5AI87T7rw+QoxiIj8IEjnsO/m%0AfHjOO743J0ObNSmqUNUTptNtWTUGXMzWcd6xsrLCeDxma7SeHjDohyyjpsDd%0AxsYJrr3+f00vsbJzN2dWT7NjYQdveMMbAFheGlJ7z8nT97Enjh4NhgVrqyfZ%0AHI3Yf1EYMS1dxe6L9nDXPSHVePeeFUbrq6wf3+KSS0OWEltbjEcjFjDYScws%0Achu4acXpk6tsrYcpP2M/YrS5yY5iZ/vxmvZht2BivL+piWKyLLQzss40MWIh%0Awybrz1iMd5SVh5gyasuKalpDWaVUU9+shhIPDONcSJs1tp09Y0x74HTrmHSO%0Agaad5Zo5p8135eJT431V5fCmIquzVMAn86FgT9OmdCYuzedcu/ZrU3Sq0xbE%0ANbOxPEVnTpv1s2m9xs+O0GXt09t2Zcy0nS2UFNcSbWZXe5PWZ03vZQxVVeGN%0AoZ8yGjPILVk/5ODm3kCeYfwo5f2GdX7dTApCWYW6IsTvGRvSh02WY+JWG2/w%0AdchiHMftKkwoauoyG6YHhk2l8nUbZ/ia0WiEt4Z+/H3YXs6pkyfYs3cvO2IW%0AXrGwQDmdsn4qthk7x0Dzqbev3d7usLPvulAKUC/Q17/6Na666ioWFxdDIRxg%0AWk3D5Pa66lTjtTOVu8K4fqwy16Tq4kMBIe8hFkmymQFr23TbuNbpdBQmUUPM%0AOTcea4uUxpvbnNrYmD47q12X0qT1pLqn9eb84M/xHNsUKLKWrBfmOkKoPGby%0AUEmvSSUwGSENAdMGn4Q0i+5CzHlMP2gmk9cmVCH23qRc+tobRhtbmBymZUhf%0AWBgW+GFOv5mTYU2a99A9UdfNB2qqqtpwR9XMp609rgrrbzUp0s45isqldbnO%0Atw9DvNr+0orMUuLZKqepw6I3GLC+vo5zjlNrIWC8ZPcuVvbsZi0VGSo4cPHF%0AHD16lFPH7gfCQunV1gg/mbI7FkAaj8fcdscd9Ho9Ltq3DwjzBe659x72XxwW%0AQPfe86//ditLwwUe8xM/AcDn/8f/4CUvewkex6AI39lWOSJvTlLxRDWdTOgt%0A9ZiO28+8tbEBBgZxrs04phafOHGa5eUw12ZraxwLJjXp6o48zvkZV+HCX+S9%0AVGSoKmcbEjt2LrO21p3L0N3Z57gPZk78Mx50Nu8DTEx9oHbW9yp7WHNPRWQe%0APOTz3rbz6MOkboIpoC7rEBDE91hYGDKdTsljuuNWNebMmTOkio6E+Yzjchxu%0AN1FLWZIVRahQC0ynmywtDljbPMV//W/PB0KwktucvBgwnsSCf7v28erXvoZH%0AHDzI8ZPHASj6PU5vTViIhWbyzICxHLpkP3nchjMnTrF37142T5zCxfl7m5OS%0AnQvLWCx794br/Nb6FniLn569E30nQA2VYg2Ly6E9mi/0WFhcZBinDhW9Hia3%0AVKbGx2ky9WQKlYNJiR+Hz+0nJbas8BUpEjPOhbZckyrrY9hpDNa0YYOPKaPd%0AgpxdxsRg0Pk2Bde0U9OqZlWJqsJ6j9myaeqYcSYMv8TvKzdZGJjIbCo8BQZv%0AfFzjNgbmtj6roOX2qr1NcNoNUG3n2t99eE3bBPEmDMJ4XLuvTGjRGgzmHL+f%0AZuAjrChhQ50UgMJi6ZEVk5Qu7DIDWVjVojv1rvZQxvZpSajGXNVQxYEdxhU2%0AL6m9Ie/Htrux+Cy+ZtG+vrftaxdFQV05vGvTfq3JwBsmkwlf+tKXwntuK7QG%0AYY7zeDxO+3AwGIRVBs7eBQ+aAtQLdNNNN/F/vvEN7Nu3L40cZtayY8cOSlel%0A7peymhJrXwOdnhjTnvub+aAe0oR2m4WCQlUaUc3C5OnChuVYAG9DkOlMO8Jp%0AY69SvzZp/mpd12fNFWj+ljUTrk07t2HmpNIEvr12UeW8n9MbhFz0YtCDPATn%0AzQLEcYLoWfts5rW9xdpw0shoR2eNISwX02yX89TVFGqDi/sisw6bh5FcgH5u%0A48hvTR1/2GVdx0q7hrqZMGtzDJY6bxaRdmAsxtm0YLFxNkzUr+s0tOu39VJC%0AOE93P8/iwgJlXUGeUQzDRenU6ionT57k0ksvZSVW6fPGcXr9DGUcGe1NckZb%0AGywOeimwXV9dxVpLz3hcrGo42tpg30V7OHjwIJ/+zGcAeMVLfxcKII5EZr0+%0Aw16frY2tNDLetwUex56VXZw8E+bMDIqccTnBOdgfK/QeOzYhtzCtmoWYB1Tx%0AdRdi4YfxaMTCQp+trQnr6+0JqpfnZLGzoCodlatiMYBwzEyqEsgY9AYzS9mM%0AxiM210ed7shtkz/O16g5X6PJbLv9HZ90vhkN7uzH++1XtPM89bulYFRE5s0D%0ABabnOs9+h3O2fThbqcDSYmh/VFXFdFKzvLTIRswsGm+NQvGZpjLpYIHReEQs%0AMwpAHdb8CNf5IlybbWEZDHuUMTLZGq9jPazs2JHed21tHedqxpN2ZGj19DF+%0A+7+9MNyIBf+YTMAXfOCvwnI4mfHcf/99LC9cxuqZmH3kataPHSMzGStLO+J2%0AlYy3RpTjitXjZ4BQkHNhuNiOXsZRqnpb0NVU9W0KFub9HkVRpDYlQOlqKldS%0AxwGMfDPsw3IyoR6HtkY9ramrisz5NtuuCsOQNr2fjQMdnSDMNIMQcNa1PPLe%0Ah3YZpCV/asLSO960KyxUvsJUNdO1MnWsU4ehyybHzxbNvjDEhVHw1FhjMNak%0A4qSGUETJANa1lfDPCkiZHVU1nWPad45zT2ceqScud2PaQSjfPr+dPmtCkarO%0APnHE6r7xeKsNOOvoFxkujly7rAwDQN7hmyzJPG5PU88ls5gix8b2LYTDmjJ0%0AjNQLsSMgi1VminaU3eY5WVFB7ATIyLDG4TCcWQ3H32Kes7i4yObGFm9/2zvS%0A/lrcubNdWaB2qWBXIyw59fBSgHqBjp64h+FwyOLiYghIAU+O9561tbU08bk/%0A6KV1Tx+QN2S2TYfwhJLrW83aZHnGkCHD4RATT1SurHFTj8Wmhn/86dLvF+TN%0ABPdtxZeaYLXqVGHLjEkjkbZTIrz5d2/YqdCbZalXyxZ5+IE5m3onnUurvqb/%0Ap2WXOgdx1iRF+PZkZrBk3lDRBIVhHRjnaqp48ppUhl6dpcn/NYbMxxN0PPGW%0AZc2krpg6T92MmNo8pEGkIDm8d+YNPd/sOd9udZMGEUdmnXez11/fps2U400G%0Ag0EoPhR7+Goce/fvY+/+fXz5y18GYLnIWVpa4kAcBS1HYzbH6/ynK6/ka//y%0AFQCufe6zMRhK6jQpHWuZlLHKbdapYltOaL71ejpmsyqbDxb2lXP0bM7JMyfS%0A+mFVVVIUOc44jt1/Muz6HLY2p+k77H5Pp06cTN/PZDJhMCjS97+xMQpLp6Sx%0AeIslI7cZZSpmFPdHCaXvLpViyGyP4TA0EDY2N4hVD2Z38nbnSwM+Z+No+4Mv%0AZJr99sdsD1j92e/13QSs5w1KH+hFFMmKyPfRec+x3/kxdma9gIdua3O2ot5k%0APHtdyY1lMAwdvhtbG4BlsDAIy6UAvf6Q6eZmuMbHEVNnYFqOKJssH0OaztKM%0ApjVrX6+sLLMap6b4ug7plrWHphK9DUHFs3/tl+M2ZUBF0RtSxmXOhr0hH/nv%0A/53pZEptR/FpOfffcy8//mM/we13HAFgeWkHw8Eik7jm9vbKuRCrvxqDzbKZ%0A9lu3AI5zjsrVlHWZingOpmG00k0q6jj1Ka1xCqnkVRp8SEFyzFTr5LpaLHkx%0Ae+003sf3TUOvIf3WuxTQ1fgQnBlD6Zs2Vx2mtfkyNZ2tzbA261SJDWtueu/b%0A6V5NVuC29rY9z7W1GQndXsEX2qtxKIH0wEy3EFQcJfaQMvNMHNV1nSC/xs+k%0AP3tjcNaGKWFFHIwpM2wWiqCm9huG2oONS1BmmaXXy6Ew+Li8oCEEq9ab1Daz%0APqylW3vfFtyyYdDJNVmGtWE6nVL0B2k/l2WJjWv9Hjl2JO2czdXVs37rFlhe%0AXgZISxE+nFQkSUREREREROaCRlAvUN/2WVlZoaoqsjhitrS0FEZMz3h2xLSQ%0A8WR0noERh+nkO2YmrLuZeofqitFoxHqT651DWVVctG8fday7XU1Kyqo6q2aM%0AMYa8KNq0X2uxdT0zob5ZQLkZhWxGS8Nc187zbEwZ7odRLucryExarxXjMPE5%0AzUClc2EuYvgocVSV2KmVnhjSjq1LU8vDhPCU7dv00PmQomLaPAvvZ9fg8t7j%0AMsg61WnqumY8nTKpHVUzKpgVGFvSK8KopK/B1iENOK036sE6F+bQ2nY0O5VH%0Ab3ojTbPNJn2+rCiYlGFxbwCTZazs3s1XvvY1fvPGG8MTxlsxzahNlQGHBRZs%0Av/nwxNkITOvQUxwGIzOghjr2Fuc9qCb0Ygn86Wia5pYUNi7+7CpKNyW3OVVM%0Ab+n3eozKCVmvM4e2Z5iOfTv3dzIBa+n1i1SoaWnHIhurmzhXMh63KU5ZltHv%0AhdSmrdE4FO/qfBdh6WzPcLhAuRWetzRYYmu8xbSqUlpx+KFkzHbLnSvz4Dzd%0A+N00s3P25F/oCmfbn2i3bcc5Xtxv+/MDOWf63MOVMywiMl+y7yrF5Dtr2gxF%0AXmCMYVqWdMe8nG9GTqFf9BmVE8ajKc01YDqZxKlIlmZoqjfwTMd1epmFgeXE%0AydNYYGVXGBU6c2aNLLOsnTnTFoNZGFJujaHfg+Za5irC/JtmSyuMLSinW+kq%0AVGB4+tOfQt8OmDTXZjOk9DVv+4t3p3oNO1f2cPr0aQZxw9qClZ3RVGMgZsA1%0AKb1ZlqX/ILRHMqBynWKPLrZh6k7NjSZd05s0UpoZg3dmprBRaOBZTKybYoyh%0A3wsZg6YzattMMQOoYhvKuWZBmLBMoDNQWUOzzKo3cV3UgtkR4KpiMunsBxde%0Ae9CkVsfttb5tSzejqcYYBqY5Qs4ejWtGyS/kSG2eG9q1fuby3bQWQjpv2yhp%0Aike6ZtqcsXEXNinLIYsxK0tcmsZnwYYMt3R0Zx6b+XZUt1mux5v0Ffq6xpc1%0A2JraNUvW2DAS7qp2PVvn8N31bD2cWV9jb6/f1tapQ+GkweJCWsPV9PthXfuY%0ARr+0YwfjrS1c1S6P1B29f7gY/3C/ooiIiIiIiMiDoBRfERERERERmQsKUEVE%0ARERERGQuKEAVERERERGRuaAAVUREREREROaCAlQRERERERGZCwpQRURERERE%0AZC4oQBUREREREZG5oABVRERERERE5oICVBEREREREZkLClBFRERERERkLihA%0AFRERERERkbmgAFVERERERETmggJUERERERERmQsKUEVERERERGQuKEAVERER%0AERGRuaAAVUREREREROaCAlQRERERERGZCwpQRUREREREZC4oQBUREREREZG5%0AoABVRERERERE5oICVBEREREREZkLClBFRERERERkLihAFRERERERkbmgAFVE%0ARERERETmggJUERERERERmQsKUEVERERERGQuKEAVERERERGRuaAAVURERERE%0AROaCAlQRERERERGZCwpQRUREREREZC4oQBUREREREZG5oABVRERERERE5oIC%0AVBEREREREZkLClBFRERERERkLihAFRERERERkbmgAFVERERERETmggJUERER%0AERERmQsKUEVERERERGQuKEAVERERERGRuaAAVUREREREROaCAlQRERERERGZ%0ACwpQRUREREREZC4oQBUREREREZG5oABVRERERERE5oICVBEREREREZkLClBF%0ARERERERkLihAFRERERERkbmgAFVERERERETmggJUERERERERmQsKUEVERERE%0ARGQuKEAVERERERGRuaAAVUREREREROaCAlQRERERERGZCwpQRUREREREZC4o%0AQBUREREREZG5oABVRERERERE5oICVBEREREREZkLClBFRERERERkLihAFRER%0AERERkbmgAFVERERERETmggJUERERERERmQsKUEVERERERGQuKEAVERERERGR%0AuaAAVUREREREROaCAlQRERERERGZCwpQRUREREREZC4oQBUREREREZG5oABV%0ARERERERE5oICVBEREREREZkLClBFRERERERkLihAFRERERERkbmgAFVERERE%0ARETmggJUERERERERmQsKUEVERERERGQuKEAVERERERGRuaAAVUREREREROaC%0AAlQRERERERGZCwpQRUREREREZC4oQBUREREREZG5oABVRERERERE5oICVBER%0AEREREZkLClBFRERERERkLihAFRERERERkbmgAFVERERERETmggJUERERERER%0AmQsKUEVERERERGQuKEAVERERERGRuaAAVUREREREROaCAlQRERERERGZCwpQ%0ARUREREREZC4oQBUREREREZG5oABVRERERERE5oICVBEREREREZkLClBFRERE%0ARERkLihAFRERERERkbmgAFVERERERETmggJUERERERERmQsKUEVERERERGQu%0AKEAVERERERGRuaAAVUREREREROaCAlQRERERERGZCwpQRUREREREZC4oQBUR%0AEREREZG5oABVRERERERE5oICVBEREREREZkLClBFRERERERkLihAFRERERER%0AkbmgAFVERERERETmggJUERERERERmQsKUEVERERERGQuKEAVERERERGRuaAA%0AVUREREREROaCAlQRERERERGZCwpQRUREREREZC4oQBUREREREZG5oABVRERE%0ARERE5oICVBEREREREZkLClBFRERERERkLihAFRERERERkbmgAFVERERERETm%0AggJUERERERERmQsKUEVERERERGQuKEAVERERERGRuaAAVUREREREROaCAlQR%0AERERERGZCwpQRUREREREZC4oQBUREREREZG5oABVRERERERE5oICVBERERER%0AEZkLClBFRERERERkLihAFRERERERkbmgAFVERERERETmggJUERERERERmQsK%0AUEVERERERGQuKEAVERERERGRuaAAVUREREREROaCAlQRERERERGZCwpQRURE%0AREREZC4oQBUREREREZG5oABVRERERERE5oICVBEREREREZkLClBFRERERERk%0ALihAFRERERERkbmgAFVERERERETmggJUERERERERmQsKUEVERERERGQuKEAV%0AERERERGRuaAAVUREREREROaCAlQRERERERGZCwpQRUREREREZC4oQBURERER%0AEZG5oABVRERERERE5oICVBEREREREZkLClBFRERERERkLihAFRERERH5PnrX%0Au97Fk570pPP+/Zd+6Zd497vffUGPFflBpwBV5CE4fPgwvV6PEydOzNz/2Mc+%0AFmMMd9xxx/dnwx7A4cOH+Yd/+Ifv92aIiIg8rA4fPsz+/fvZ3NxM973tbW/j%0AyU9+8kN+bWMM3/zmNx/y6zxYn/jEJ7jhhhu+b+8v8u9JAarIQ3T55Zdzyy23%0ApNtf+9rXGI1G38ctEhER+eFUVRVvetObvi/vKyIPDwWoIg/R9ddfz3ve8550%0A+93vfjfPe97z0u3V1VWe97znsW/fPg4dOsSrX/1qnHNAm6bze7/3e+zatYvL%0AL7+cT3ziE+m5R48e5RnPeAa7d+/myiuv5K1vfWv6W13XvOY1r+GKK65geXmZ%0Axz/+8dx111381m/9Fi95yUtmtvHpT386b3zjG7n++uu58847efrTn87S0hJ/%0A/ud/DsA//dM/8cQnPpGVlRUe85jH8JnPfOZ7satERES+p1760pdy8803c+bM%0AmbP+9q//+q9cffXV7N69m0c/+tF86EMfSn978pOfzNve9rZ0u5tG+3M/93MA%0APOYxj2FpaYkPfvCDfOYzn+HSSy/lz/7sz7j44ot5/vOfD8Bb3/pWrrzySnbv%0A3s0znvEMjh49ml7TGMOb3/xmHvnIR7J3715e+tKXpvZA43ztge3bJ/IfmQJU%0AkYfoZ3/2Z1lbW+PWW2+lrms++MEPct1116W///Zv/zarq6vcfvvt/OM//iPv%0Aec97eOc735n+/oUvfIFHP/rRnDhxgpe97GW88IUvxHsPwHOe8xwuvfRSjh49%0Ayoc//GFe+cpX8qlPfQqAN7zhDdxyyy18/OMfZ21tjXe84x0sLCxwww03cMst%0At6SL3okTJ/jUpz7Fc57zHN773vdy2WWX8bGPfYyNjQ1e9rKXcc899/DUpz6V%0AV73qVZw6dYqbb76Za665huPHj/877kUREZGH7glPeAJPfvKTufnmm2fu39zc%0A5Oqrr+baa6/l/vvv55ZbbuFFL3oRX//617/ja372s58F4Ctf+QobGxs861nP%0AAuC+++7j1KlTHDlyhL/4i7/g05/+NK94xSv40Ic+xL333suhQ4d49rOfPfNa%0AH/nIR/jSl77El7/8ZT760Y/yjne8I/3tgdoDIj9MFKCKPAyaUdRPfvKT/MiP%0A/AiPeMQjAFLA+trXvpbl5WUOHz7MS17yEt773vem5x46dIhf//VfJ8sybrjh%0ABu69916OHTvGXXfdxec+9zn+v1oLKgAAIABJREFU7M/+jMFgwGMf+1huvPHG%0A9Ny3ve1tvPrVr+bRj340xhge85jHsGfPHn76p3+anTt3pkD2Ax/4AE9+8pPZ%0Av3//Obf9fe97H095ylN4ylOegrWWq6++mic84Ql8/OMf/x7vNRERkYffH//x%0AH/OWt7xlpqP1b/7mbzh8+DDPf/7zyfOcxz3ucVxzzTV8+MMfftDvY63lpptu%0Aot/vMxwOef/7388LXvACHve4x9Hv93nta1/L5z//+Zl6FC9/+cvZvXs3l112%0AGS9+8Ytnpgidrz0g8sNGAarIw+D666/nL//yL3nXu941k9574sQJptMphw4d%0ASvcdOnSIe+65J92++OKL078XFhYA2NjY4OjRo+zevZvl5eVzPveuu+7iiiuu%0AOOf23HDDDbzvfe8DQgB6/fXXn3fbjxw5wl/91V+xsrKS/vvc5z7Hvffe+93s%0AAhERkblw1VVX8bSnPY3Xve516b4jR47whS98YeZa9/73v5/77rvvQb/Pvn37%0AGAwG6fbRo0dnrvdLS0vs2bNn5pp/8ODB9O9Dhw7NpACfrz0g8sMm/35vgMh/%0ABIcOHeLyyy/n4x//OG9/+9vT/Xv37qUoCo4cOcKP/diPAXDnnXemEdYHcuDA%0AAU6dOsX6+noKUrvPPXjwIN/61re46qqrznruddddx1VXXcVXvvIVbr31Vn7l%0AV34l/c0YM/PYgwcPcv3118/MbxUREflBdtNNN/G4xz0u1WQ4ePAg//k//2c+%0A+clPnvPxi4uLbG1tpdsXErhuv54eOHCAI0eOpNubm5ucPHly5pp/11138eM/%0A/uNAuKYfOHDgwj+UyA8JjaCKPEze/va38+lPf5rFxcV0X5ZlPPOZz+T3f//3%0AWV9f58iRI7zhDW+YmaN6PgcPHuSJT3wir3jFKxiPx3z1q1/l7W9/O8997nMB%0AuPHGG/mDP/gDbrvtNrz3fPWrX+XkyZMAXHrppfzUT/0U119/Pddccw3D4TC9%0A7v79+7n99tvT7euuu46Pfexj/N3f/R11XTMej/nMZz7D3Xff/XDtGhERkX9X%0AV155Jc961rN485vfDMDTnvY0vvGNb/De976Xsiwpy5IvfvGL3HrrrUBYHu6v%0A//qv2dra4pvf/OZMZzOcfe08l2uvvZZ3vvOd/Mu//AuTyYRXvvKV/MzP/AyH%0ADx9Oj3n961/P6dOnueuuu3jTm96U5rOKSEsBqsjD5IorruAJT3jCWfe/5S1v%0AYXFxkUc+8pE86UlP4tprr+UFL3jBBb3mLbfcwh133MGBAwf41V/9VW666Sau%0AvvpqAH73d3+XZz7zmfziL/4iO3bs4IUvfOHM8jY33HADX/va185K733FK17B%0Aq1/9alZWVrj55ps5ePAgH/3oR3nNa17Dvn37OHjwIK9//evPqiwoIiLyg+QP%0A//AP05qoy8vL/P3f/z0f+MAHOHDgABdffDEvf/nLmUwmAPzO7/wOvV6P/fv3%0Ac8MNN6TO4MYf/dEfccMNN7CysjJT/bfr53/+5/mTP/kTrrnmGi655BK+9a1v%0A8YEPfGDmMb/8y7/M4x//eB772Mfy1Kc+lRe+8IXfg08u8oPNeJUHE/kP6bOf%0A/SzXXXcdd9xxB9aqL0pEROT7yRjDbbfdxpVXXvn93hSRuaZWq8h/QGVZ8qY3%0AvYkbb7xRwamIiIiI/MBQy1XkP5hbb72VlZUV7r33Xl784hd/vzdHREREROSC%0AKcVXRERERERE5oJGUEVERERERGQuzMU6qNvXkfphkRUFdVkCYDOD9z4t+Dwa%0AjbEe6OyaB+pNqACThUf42jHs9ZhMpgAUmcXVoSKrte0LeqBbp9WZ9vZSncV/%0AGXrFgM0yrA3mgBroD4aMxptxwyz47a92thUPHgMmbKfznimOrOgxLsO2Liwv%0AsrGxOfM8CxjTfn4Tx/zPN/a//W6/7fDyPnzWs5jz/D++qPHtey4vL7G+vsFF%0AF+3jxLHj6WF5ngGGqqrCZ+wvgHNQ1WljLIY+UMQ36JHj8AxYAFsA8Lr/4w30%0AlhbpLy5z38kTABy47CDj8RmI33OW2fDvDLI8/JRtkWFyi83aHeW9x+LAeLLm%0AQxmPNYai2JkeQ1VTTyvqcahoWI4m1OMSV1bUZdh+6y3eQR33g3MO5w1158vw%0A2RbeGryFrBe2Kx8UFIs9+sN+us8Z8NSkJI4qfsfeY+K3bYFefDPX+TzeQE3Y%0AJgfgLf1+H2vDcZubDFNbyknFaGsMwHhzxGQyoT+y1HV4buUctYE6/i6cN1Rh%0AqzrffdwW3x4SNh5UFqh8Sdf281n3dp63p9ztySvd233XA0jb4YzDNZti28dl%0AuSXLLc5V8Z7wG6ym4TP/5m/+JpWbAmN+2Cg56KH7yF9/tt2P3mOcx3hPFg/p%0AzBiMMWS5wWTht2eyDJOH81De7wMwWFxgMBhQ9cJxaIwhtwZroYi/a0MF3rUn%0AeEi/RBfPBxWAsfj4vgBFackwGOPTtjbP83mGy8N2ld5gbZ5O/vV4ClsV+aSC%0ASTw/T0t63uGtwcW5+y7PIM9wRfztFhZnLbbIMZ1ttc5B7fA+vFaGITOG0dS1%0A5wDjMNZi2x0Yrp+Zbc84RY4zlmlZM3HhtcraM5mUTKdTBpvh3GC8x1SePP70%0As9qRO+g5S9Y59G0G5Bl1vIDWObjMYOLnMXk4dwLk8QxnvCfzNb6u8bHtgHP4%0AeCGu4ua7zFJnFuJ377Lw3eSTKl2vnXPUdU1VOly8LpbTCu8c3jW7xWNcaAM1%0Ah5txneOgd/Zv+XztodzatL+b12gq0ltrU00GV8Z9E1/IWPCZg8xTxGuUKaAY%0AFOS9nLwX9ntRFJCF9/DN+xgTvr94/SnxbE1KxpOSMl4769GUemsC0xoziZ+n%0ArHG1x2Hj1QwqDDUea+r02s1nbU79prnft/uhuTSkYy3uSOPb38XYZnjvca49%0AJpv94TuPu9A2+aIjHr9xG3ILvYzeMOyr3mKPvF+QDzKal3S2jr9xh4nXq6Yd%0A4Omn1zaE769t9zWfp90+51w4vrxLbZDmezHGsJmHVQ2sychsHn7/gKsMVemo%0AJ446/n6qcUk1qZmMxlC6tE+dc1TTcI0vyxI3nYZ9H/ebie9lth2R3vtzND7P%0APmoXvG3bGICN32vWOWeEBmjYJpNbbN9iewaKsOP7CwWDxSG94QDXK2e2C9t+%0Ar87X4bcYfw95VlDXntpBnoXvLM8LXO0ZbU0YjcL5erju2draoozxyi885b/g%0AaM61Pm17RQ24TiTQaTQ1DPj67N/zucxFgPqDoLn4PpwWFxdZW10FILM5ZVmm%0AAwJgYWHI1la7bMhZX/Q2zQ+m6PcZbY3aH7Yx9Ad9JuMJzjUHVeDoBGszx0y8%0AiOOZlCVZFgKnQa/H6miT0bizXRfYEKyAfq/PVmw89/oDKEvG5ZQ8BuYbG5tn%0AfU7H7F32HPuhuwnbw2Rvtj3mfPtxW0C6PdL1ncesr29w6aWP4I1vfCOPetSj%0AAJhOp0wmE6yH4XABgDs2x5i6po6dBYwrsmlNXtXk8YpkvWVrfZO8GHDseAhG%0A9+/fz8Z0QlVV7NwZgsj1M6sUg5n4pPP5O8Go9yFQi42n0NFhsPj2wk24IKcL%0AN6HDwEK6UDav123oOxP3Z9qXJpyDjJl53PaGAc6F/7zfdqHptEdjR4fxs40T%0AS/hOm+O5u33dv9d1nQJH8gxrLVmW0YtBYZXn+DqcQB9sp1j3d9O87/ley3Qa%0ALzOv8QCBafe2M+Ae4KflraGsa7wlNfzyIiOzluHyMgCVm9IvhkzKH74AVR5+%0A3vtznj6dc50GlcFXsc3V/P5rh69qfBEO6Gzmt9EEqOGc5emec5rogfR4H+9t%0AT0GhmZsZM3MhMMbAOX6b6fcVz0ne+xTQOUhBUnueCtvT3PYudsbWLp2MjTEY%0A5+P5N2557FTNOm0HY8M2ZbGTsQlQvTW4Zp9YC8ZijMOmzrEaw7bz8bbvwkLb%0AAdndB2l/mvT5jbFNPzG2G9CZ9jNTb9uHxuBNeJ3m8ec8PRnXBmyAj415a0kB%0AnbUhIHcpqOh8jubjdV7SnePv26/zKSCOn9R2npeeb9JuCN+Lcem9PT4FeG3w%0AZtoAZNuxtL1dEj5H29g41/m/u1/SfT4c8+k9mb3Ghb+nW3Fbw3v4eG2HuG+t%0Aaa+n8ffgmX2M8x6/bTseSiplOCd0jq1tfzvXvy/8dS/czP6O31f3Hb33uBgY%0A1bVL/7kyng9KR11WuKpKAZTzHpxPHdrEwP6sa743Zx8MFxCcPpAm4G76sugE%0AxM3nSU33eF7wVQ297+pt2s3rtCEb7U/fxPPE+b9Df+6zwUOiFF8RERERERGZ%0ACxpBvUC+3j5u89CtnTmT/l3WNda2qTaj0YiNzigohNGU8/Uo9BYXmG6FNNx6%0AWpFlGUtLSwCsr65SVTXLS8tpwWpD26vY7XlsumTquhlps0xpe5S2RrPpjBfM%0Ag+kPWJ2MKeJn3KwrKu8gz5i6B9i/PvQYNo+o6fSinisdd5v/9/OfT/9uel1n%0AevZSN1S7Ddt7yGzznNgLtmvXLu68804uueQSTp46BUA1nbK8vEye5ykddXE4%0AxNc1VZPW7KbgJvjaUcXPbGvHjpUVBv0FlnftBuDYyRMUC4uMJhN2XbQPgDOr%0AqyEFrtOzj4sjDil/JuRpW1+kT9uMnBpvUo+YBQwmpX43oxL4kGICYUSi3tYL%0A7GMPs4vpJnjw1oPrpDt5H3qXPSk9zDuHreN/zbCgaXq6m55jg42v3fTGNT3/%0AzWhl+n46vwUXRypcVeHyNh03sxZyQ52F0cUiy/B5jjPtMdyMMMz8Bs7x72Z7%0AG00vt+nsr9nXPPft7SPS7Wecve0MM2nTrrM9zfFqCKMA1lqmMVfO1pa6mpLn%0AC+m505g+L/JwaVNpw3Hoa9I5IY2OVuBt+O35qoI8x7tmJCeMulgfRxXDi4ZX%0Am0nRCLqjS83oTxoJTe/pO7+1MIriO8/1zoP3bRZRVUNd45zD+jbbxDqDx6dE%0ANVObOAoY0+eNx/iQ0GbSqEabiZLHs0kGWGPJsnaE0hsXMp3isIhtRlAzm84j%0AJs/C4KztnvVihoprEwlNHOVtRq/SPjImnaoyY/AmjG745nrQjMrGa1KeZU1m%0Aajq5NGmG3vs0jOJsuGbU58xgatP8PO1IKYTP4bzF2goXR5MzF79H16Sxhq8s%0AvF87hNp81qozGnXeiUTN01zzeiYNqLuURmXSZ+xn3S0OU0ZM3GdF3E6bmbB/%0ArJ0Z9T9rFLTZ58210xsyDLm16VrWjJA7147GNyOc1kNF5zflPca2t9P7bkvB%0AdSZe55r37qQdp0/n2j1mfNjO7n3dtlV6r87zH0hzfKTtwsxe47xNt7uXRdP5%0AbgC8M+H4NHReq/Mendvd+6AZvGyP+Sa91xiDNVnaN/8/e++2o1uSnId9EZnr%0Ar6p96O7pHs6MyBmSIg0BFmzAkCnBz2IYEHjnO98T8FyYEGDYfgkDhi8MvYIt%0Aw5DtJ7BgypJFYkBKMz3Th71776r618oIX8QhY62q6t49VFOb5h+Dnl21ah1y%0AZebKjMMXXwgUiNSeVTHOgvP9gG7WF+f7Fdt5gxQouiGRZer/IrAkrflEqoiC%0AB/C9x3rwYSSeU59ii9r69xfvegzYighoMJqPow5AN8Foo2ZIWLveIXJ9bKWq%0AJgINMAR/74zhqX8Wu1U8gaH4evkWl1wM1HeUd4X4vit0kMjy4MIgPZ/PkDES%0A4svU8Pz5c9ze3oIfCasfYZ53b+4RiQC8nDDWM958Zfdq/RoLN3z51VvUj+Pr%0A4IPUbGrcjTMEwEcffmS/n89Yx8A434NuDJar9/dPfwTl8OvzHV5+/D28/vxz%0AO9C7rQBXJ/xP//gfAwB++3d+B2/DiM5NzxZ0Kh+sGVN76AxgsMfjGGyyXzUM%0AxvWwjVRWlyOMY5NYUO2cX33+Oc7bhtv7e1zd3AAAbm5ucDqd8Pr1a9zeeu7D%0A974P1ZLv0WAKicNxAFvUvnz1BT7dfoUPPvw4n39zc4NfvfoSX331lV3LjF6M%0AaFvPBYyZY0xMUBCE1tzghAjEQCOdEFg4JEOnUknDFvfmy9WIRZ4bJB0IBNGy%0AQXr6cRipIbHt19yZgF21AvFtpAlNZ2If87nhiSiYaQfxVeyVFNYJzaMysESE%0Ahj3sjUR3YxuKxTetmcd9J9tDJVekPPexn4HHYTSP/T7cyI+8E4E9UJnmtGdT%0AZgU6c1uZMc5r5kD/5Ce/j5/97F9+w9td5CKPiz6i4FSjRSv8MG0p+0J5ENgd%0Am30IaBu56SiTLT1coHmJv6Q0IuNb3Snp/nOuBw7xBe1sm12eHoBpcIVSJ+JG%0A6n5vIVXoQCqgSgIWSpifKb0GDRa/eW+2zjDmetCIweSGJ8c7uuEZRjmT5evS%0AzOEFN6hn3aYx6jmaBr0NZZZ258SzbQfguBUEBC6KvzBAjVL57J2h7ZDPqNFa%0AmvujGDyUiB6kWYSoDqjau+RaZx4EQKbCa0YkWd4uoq99L8t80YBWR1vm2B6l%0AOtyJTBOScq4SOZdFyV2GGUXDJ24HvN87eth8rZkT0I1UYEJIjypE7G8ozyGi%0AnA9bceDm3BXP68aEa8Z99LCXVZh27QfxudSYoczFaeJw3mIwqpgxKKOm9+j8%0AruK78/9inKsBc9Q9zXEf74OEosff0rFPc96mM+mxex1+f2CYHq4JiH84eIyr%0AwcaIPP/cSSuwbXbxtm3Y1oGxDqhDfLd1BbZD3rWG7jl1ljSAo1d8ftYAxqGF%0AjxyLF2KoyhxL1LGf72NeBDtrlQ0sBOiAek5tO4k5HYamEzByT6mAxkPFra20%0AsS9zsjhB4nulLpZzHwm7O1eG51g//Za/tlwM1HeUd42gvqtzoJ2eATJwf/b7%0ADlPnW7dcz7GteP0IWdBT8uyjj3Hrhp2sZwCEzdt8tVzh7fkeHdPIrjl0j30/%0Ab4dFXX74w7+FL16/whdfWrT32fe+h//uH/0j/Ed/7+/hs88tX/J73/ue5+nI%0A/JCxX8gaEa5/4xP86Z/+KW6eWXTnfD6Dum0A3//BDwAAn/785zidTnZtiRRS%0A8ToSgO2wkOWGoMWwPET/Qn+qEa9dbkuxQo4GqvI+8jXGwMsPPwD3loHXr968%0AwUkG+LTg+x9+AAB4M9gUDvdWKzGUFmg7Q8/+sa+C733/E3z2q8/T+DhdX2Mb%0AK3rvuHtrBuqzly+MNCA9C+o+LEl9R7fwrE7Dj5qiKaMV491SiaRYXqWvI/cB%0AhE6MjRUSnSMEYk2PtKopTuJ9ZH3nEYRG4B4eONvgmWaOTCdKZcKe5+3SScLE%0AoP1cxd5QjX/NWCyGIUypUydRsEEzsg4+eJntUpo3w14Jj+eOogCD5vGa8vF1%0Axum3kTWW+9TGIxKy3xrWMaAQXC/mLOrNo0C+sfzhH/4h/viP/xiqlxzUi/w6%0AQpDYIMS8TE1RFFD77hsoI3O2XtuVLRxnm6LZhX4vduN05jWFaVU30Wpo2vMo%0ANOB0UEqeNZcAUuwU82gXfC+pv6MovUkoQzSVdeI0JKIfFNhtcERtpsuWfafz%0AftcmIlOeq4GKw37j4UQzJPwZA2ZYDz1EezX1/libzCiabc/czzCSmdC4oS+x%0ATjdI452BCjeiVDXXdQFAIhnpqh0+l09Oh2H+LZJBG+f4t67AoIzkkZ+vGHN9%0AH7TjfXhKjn/eOU1cHtOdInobOX7qpAi9TQKczg1L6xbhLpHKuvdEG6oTvZGh%0AgVox5smNLdU5ZmoNBkETSTQ8YnZMYaykTIqyvwQ5JjOo952BSnAioWKgjm2D%0AqOR3LY4soBKpI5pO5a8TlXBORxts8I8GajU0rV2+maZBJ2ZYlYE6Gqcj5mRx%0AtoQw81Rl2PoeRGhBijSAzQmCAGDbBtbzBjkPiEdQZdtAmwBV11TLSw4ntzJj%0AuMYydQb2jbmuN7T/+zfI1G0GxEMEQZAYDovz2XRyIQGxogmjdf/GxBxImZds%0AJ3rOOB4MZCWhFIgHNhzNIASQEW12dZLLPiDSsW2TPFXdoTRvXpzpVfZ+lW8l%0AFwP1XYW/eZIBeOBtfvp2xtr2/PlzAMCbV68AaEISqE9oxGNPPh57+8Wr/Pk3%0Af/x7+OlPf4rf/73fA2BQ4p///Of49/727+Gtw4CTPAB7ozqOLyd7wt3dHd7c%0A3eLZsxtvl0d2z/f45DcMerqu626aWjfYrKxemT/5V/8vfvjDH+L169cAgN/6%0And/FV7dv8Wd/9mf4rR//NgDg/rzh2c1zuy4VAgFRURDUSQVKXzNNVr3q6VTM%0AD7u+4+PGg5brJsRmvs/893Q64bxt+PmnnxqrH8xobcuCu9tbfOX9fPXiAzOQ%0A3HOnY4VsZ4zzinHvUNN14H4947xtCC7HdVPItuLj732IV28sGjvOK04NOcfY%0AFyMZc6EPdZJBIA7m3QbuBktrxbA0JUzm76IYTmZi7zP7IyS8ldXbO0gKwAam%0A7DAbi6czRfarjmXpaaiGNJp63gRbTSeCwiOk5byjVzc8jMyccKdUrorBHd9S%0AVQbVSSW+6asNZSHhbU9coDphhvXnkPCEH2G/D2DA5fu06xQKsmhOsJuQGaJj%0AmHczrthUQM4c+R//wR9A9deE5V/kIijGIVzB3SmOJRIaxoeY0UlqkH4AaNtA%0AayM5kxoI5FG7XLvIlSu2CI/ffRetaG6camEOF5gmbWRHc48A3EkVjjNf41q+%0Aj6UwcFUsHblQDSNDZ9DuHPUTqvOT4e8dhpkz2lY3lyEgpjES0biMkkQbnPk2%0AHOM6BLwpeEgxSNVZTudoNDJoaTUGQAA1JMt/OzXwwknUtDTGyocomRTjIqGm%0ACnGG43r/HRDZ54bvPPn/5MafhpEsBGJK5AexRa2LXxoKgWoYfg8RbE9pZEl0%0AdNA/AKChuVINsJyhPFU7ZVP4l76g+57eFzZmWponmpF43BsJJJI6QxgVVIw8%0AKk6O/VzyNJ18L8Kmk2wrI43VwVyMVUlHdIO2Bu0T1goAKjNwoENzHDcPpxHF%0AfjnbGrpFNcRnX86+1vqhxHuVSGJlso3rwiGjDxJ3Hhqlu74qv9con0Zf+Nxi%0AmtD+YP8eKhibYnPdZrvfMM4D47xCPU5AqwBCaCq7Nu/IJZkho+33dXqo9tt7%0AHObs0eNQz63riOtmWq4bkEQCKgz1AdZUhtKQHoThSjw3fyZhpx/WFIrQiUbp%0A59CtiQgtgFm9oWkHr/vwgJKtxd+VvKPVdZGLXOQiF7nIRS5ykYtc5CIXuch3%0AK+9HBPW7M8D/7cmD7Oe/nKx3d/it3/nb+OM//mMAwI9+9CO8fvUKd3cGxeu9%0A4+Wz57i/20c/nvIoyNVNQhll23C1LPjqtUF+l9M1fvTDv4UvX3+V0b7wXQVk%0AAtj7stq1AxfHhpfXH2Xdtuvra9ze36P1niQ/jyVi19yfeN5v/eS38erVK/ST%0A5d3+xc//DUgUv/c7v4s//9nPAAAfvXiB89vbmW8DeJK67GAXQam9oxb3yN0u%0Aglpw9IB5P5s+jAraS0v+fox8ScJKrA2fffEFPvnkExARbjwK/vr1a3DvOF1f%0AJ0HV7XkzD/cSvbtgBIQkIgBEkE1AreGll5T5/MsvsbRu7+IY4vu7M549u8o8%0AUhUjyCDSSXowLH9pE80xIyWosnmpA1kG91BnfVbFEMG2bUkQIKt78RUTWuR9%0AF3k70BJx9ntvXhevnTrY51E/dfCJDXpaoHBGRRLwown3Ck87q8HADimuJaui%0AHCvlEuIcKePbmSGtYase0cfmLh6X+n3UttT6a9kp+ftDKNJDb+vD36NPJkWK%0Ae4VLDirB4Xk6a8mqEtZ1xWIMIF4D9q/DAnuR91EqWkLcGQ+lJIELuKltBYHG%0AsFnfWJKURLcNxA0k4ZLf5+sBhrchoplD5UeP85fV60T67yvsgQ011058D5rr%0ALETBbX6RAcElmuu65ZXSIX8x3t2jQlAIPFc/1kVyQjnimc4Bj5hCMu2BYN8w%0AKlzU964krFNgbArZBOLIG/tZoKMgiQCwcvYDe7SklhARUjRuoEbA4v3YGbw0%0A9CBA6YQoez71C0NAlWCYRzdpR9iWoxRt8j1nKCV0NsZqh1xxDGlLuGSkqyBj%0AiTK83I8AvaBsHpN6XFWT5Gke8/HWicRR9TxfDu4ORlsallNDj/rdSzOGGOYk%0AOXpyt/CSRdl7XnZoBykX2dX2FP/Z0PPzWqjamKHsK4f+C/0mIuPUjGxLI2+Q%0AGQMKESrtEmBYSaPY0weZPsIFpRSv9lhJu6OoAKgw/R3UtSCZDtfVfHJoIIsO%0A9z5cd4ymxvoUSIToJ/V/h8N3t1WwrQPbedbhHecVch7g4D8aA10ZpEUnCKSE%0ADxgzg2SvZ1S9cK5dEbl8bO99qFvG9Q1OQKnzGeyXhB47Yp5JIUMTcphv6Ssh%0AMClYOdfrePpxWBOWX6Rz4ABgOahoE05OFoW373febVZAfYeJ8w7yfhiofw3k%0Af/s//vd3Ou9d886ev/gE/+Kf/3P83b/7dwEAf/EXf4HldML1tRk727ri9Ztb%0AXF9f74htjhJkBncCy4MB8PLFc/zyl7/Ecyfvub19iw+ev8BZzzvYQSBHcsPG%0A/MY/f22Q4dYaXrx8gTdvLA+yXV/hZun44OUHOHttRZHNlOXaD56nUwlkvvjV%0AZ3jx4gXu7+8BAC+eGQmUrmtCYE9XCxjD2iF1kZgQMhGB5SnumdRYjF8tIU+x%0AoIfhTmUxc9FHfq7G1tSV9ovuRx9+D9w7vvjlL3fMwLx0rOd7vIr+4p5QH38J%0Ay5doDW2ZJtZyc4Nf/vJXeObG6N3dHZ49X/Dq1Ze5mX3w4Yfg9W5PFiTe1gJj%0AY2GsskK9MnsTQHqD8B5+av02CUPGtkG8oDpgkGUrgp3NBLHu+l1JHqxFozGo%0AN+jSoVncvkMbQdoE8raAC+8UCSeM8B1hUPoN3kkeg9RmPlHv9j607QzMKo0M%0AOsgTmfQ0a+Thb0eGxePvxzZ+3flD9n8bqqBmhAcT9utjNDRJkU6to/GCl14H%0A9dNf/AKXZf4iv7bo3hWkcNRYpKSz5aSKSMLpiP0nIUSURE/IAAAgAElEQVR+%0AKS9iEMhd/ueEgO6f9/CLm2se2xoqCg0YIcK4mWs0Awj4ZIVVWu79dFgFEVyV%0A+1zbHHZ31DWVLQ+Oy17jeaVmOESjG4R4V7fb4IhlTeAGNAOjjsAaquXNS1E4%0ASUwJbUJZs/XYd9UAnP8Cygp2p6E90oh0grmXGKDmSnE2NAzsaqBO8qry1N1v%0Add0cdSyOV7ljMIwwprj/vCD8BkrAssmT94rnZtMD7kiH2tyu/eQ9SKwffH9o%0AnbGcOnrvODm2kXuztI7at/HWh2lqz52GWrT3AWFQObY7/sQ+ET/btzfHN2Ct%0A1SRoTMmKLUzp2IzghRJhMJnD/ZF+zD3vEYeA4GH/P2w3742yyp5cQMzHp1co%0AcN5J92dVYzWdwv5OKN9UfGMKQLa8ALIOiOs2sgrGeQCbphHLhnPN/PV4JutM%0AOQr4+KNS1q7H3gfZ4gcX5vEBdSN16tMG+2Vwm/v4kNUdcNEuS99iQcbSqFmb%0AduSRtPtnJ+m4oQj8zLVM2aH+bbZJoF663uebfI2mdHB8vKu8H5rLbgXfGyVH%0AWa4sIrPen81jNCSv/yf/5J/g+vr6AWvrU8QlR2/MN8ljE7Mmgcc5x8XnsTbc%0A3t7iN3/8Y3z+5Zf+Xld4wYztfsvrrm9ugMJjY4s67Ra9oUZONGQuoLdyhxcv%0AXuaEa1cN67ohPKLljQxnHh644lW78QBqaw0C4PkHL7NdvXfcnu/dw2JeJXg0%0ALz9kx7HXvnh2OkHOZyx+znp7hxMIuF3xwWJRVT6vWIRA2zBWNcD0o1HIbiI/%0AR0veRng4mWdOhm8qZ2ceE/c8MTPYc19qTuRb9661xTap3js4I+dkJAQ+jLfn%0Ae9ytZ7x48WIms/eG8/mMZZmmeiMYs5r3w7I0tNMJcnWF860Z6ufbM8Y68MGH%0AH+L23nJXn714BkBwfdVTQ1jv73Cl4oXiMZnq2L1+NkDQMSxq6udt44xxJmzF%0AWGsebRzbXIitj/ab6ICm97n2aV2Umu6Zce+v3Ot8tYA8Yo9TB3XYt+pK63nb%0AsCPWomZMhECSg4gInhNlH4eIj3kIwVgjc44wdo4DwNicRWSfg0zBthj3ITS1%0A72CMso4QJZtw3FMPi/5j8q4Oq+NalCUGUv81RaPm/6lYJOf58+f4wpmx75nw%0A/OYGq+egfu+jT/CYwv/8+XOcz2es/o0ty5I/X+QiIb33VPJUZBqdybxtvzNm%0AqavISW1EmRNOysCGSTbIFvljnURAttrY97n5satTQ+99Omo2gYzh0YP5jQwR%0AMCxaaPeC7RlAEhWRqhHzhXdqmCImNBVQag3nw3cdCJL8lBsBxH6dHRJYLjsz%0A5n7aLUrZIalQmz9Z53rmFhmRZCRvPQ+c71fIuk2Ey9nQLqyTTbihWT6rO/PY%0AGVy5rmfk0R/myanA+3ZyY1AP5ZvnOQKAeJL8iNjYKu04AhTTeTzGAAbAp6sd%0ARwQipy2ie+TjH38XBSKH0t9Zts32eRGcyn5gDuo9CqY6IizKpeh80HdUd5wH%0AuFrQmkVMAaBfLeinDjpx5t2OsQFs1QZqFBxljwxZliVX2tA1xFFJ2TeHa3Lf%0ALEZR7ElxPpHl7lLR8ZRoRuIP+k6N6gMAGqfRut2dM+cxUErqPmZiSo4K2WyG%0AJt+DzshbPcbUPZo239t0j/l+TD3HBYAzIgOiA2HxtGZ62Vr2XHpkY1W1HPHI%0AXR7xLkV3HVDI8JzNmDfrwHYeGIWYkocaIiHrF6rpT6gODzN+431WDLR29WiU%0AON43xNBSjzsl8u5k5W/ye1Uf64LOIHKejPjue8fCzZYhJ8UY5w2jdyygLBEJ%0ANBCFvmD/39TQFNHObdvcyaDInHG1tVVJMiLcGLi6PmUkeeiG3jq2se3Mt3eS%0Ab2F2vRcG6j/9P//p7venBnRZll3JjZubG6gqPv30UwDA7/+d38c/+2f/DM8c%0AcplSlcRqoH7bMPRjBmr5H4CsOfbgGcc2cKxxdrwfh6Ix1JnGcvKr12fTQgrt%0A7jwSnh+0eqWmsPUd5kTADqkcMJH83RXwamwEZLYasbEhpDe1Ks117MpxEkUv%0AXkXAlQIxqvn0rA/1xHW1sgSAJfYX76TVgLLezU0q4CEiFTtmvR+bvG9sYM1+%0A0KbQID+4Qj4PbIt0GkHssWf/feHmhg4O0bjiQbPLjFH36DE0F6/93A2Ca8Zl%0A9qS/H2PCZwDa5j3CW62qD8fVtAZrkRoUT5iKa9Q26yRJwkNni20RDD0YOAEP%0Ati62JPlaF4xPC7g19GUBLbP8ibpiFlDe1lo+1/qMs+5qQlwJEN9Bk9grNsPS%0AU3OiUf6NVDH8vxiToRNKFnKMpnL2rf1hcYNVpqMTjMnO+G3WEX2Hn7Nd5bUm%0ANLvAtBW2HqriA4eUv7h5Bh0Dv/qlrYm3b97g5c2HuB/3uam/ffs26yGHnE6n%0Ai4F6kYdSWLBtnfGSWa7BRZSDmEqAhPJ7rQzawjKN0dYg24C0aeyY0TfXBr8M%0APCq7KKFR37GqdyKAxGCdfmIDY4Nk7VPADFVTsn3dbTBUQpuRPHumGxdzO90x%0AtEZ6Rqce5KUGvXdjISCX2hukNZDSLK3lUFbOKBdn2ZltLZFqdabX6C8RsFhE%0AiEvkGEQPAjV13eAG22dagYJ2AnWe9LWNQTScT8X33DBe2CMx/sRgB08DBGZi%0ATNb10of+c6Cpqj6wby3MAOQ4Lx+HgHyfQhGHOeVU9+gsBRLG2KFeC3bOmzDK%0AWnEqjO56WOzDjaDdmOdzPjQjtTLqwfgO5nN3JKlU9iSaDv9dVLv+bD9k++Zr%0A615P1cLMmgEcN6ZKjc4BhY7pUGitldSkKZneVfZRQhmnr5EaRY17q1LqAyoK%0AjGmMr+tq86x3UDDAttA59k+LlJjsm6q/luc/aBPtfcRpsAIgR5FBCE2QBEIY%0AaqVaZDr8WfEIWlH3+kElS3vwTMGk5QIeZ18sSsTuvedfRTWdb3bQtP1p6Pvf%0AtUDKx4CuA4M4KzmYXuS0mTS1JYJOVIR/k6JznQw3BBX4riEpJmEaIL5WCySs%0A1mzyt7SrvkaeQkxc5CIXuchFLnKRi1zkIhe5yEUu8lcq70UEtWKXHwubhzx/%0AbjmLAPDs2TMjdBHBb/7mbwIAfvazn+F0Ou2uOULsKqXzv0sZYtGKzAllgDrj%0ARE4q0y0HRfku8zNF1CEve8+MeQYLtMD/rfk4FlDbe6ICspFBXveOE4Alini3%0AhqV387iW+5rnvHrzpjfmMREyogMqXm5SAqtAhkC9HqyMgXG3QjeZEJfJx+P9%0A4NCDwuEeXkehmfdk8AlgBGQoPONNZx7PUCMMUAXayV9nmNeJGeIntsYAd/Qg%0AwPBo1KYjI7vjQWwOIB0gFUR+MEihpAbLDZKK0wJgNe9gwIBEDNID3XvlouYW%0AzMsdnted8yqOyRx/sQ5ID2QjSdIHYO/5jU61tBG1fvB3bDjAWPydmCesbFkW%0A9G5lZZasg0rmpa+QXmYcfJ9e0kELSZBmTb04FuOaqAWHcsXx6Ibw8AacbnNq%0AfXFYH/ycOmRc/o2MLPUaa8JzJAYMASCPeFPfRR5AeungmT3UL5vN3JN/fPLx%0Ax7i/vcV6Z3DxV/dnEIBrh8z/7t/5Cf7b//q/wX/+X/ynX/vMN2/ePGzDRf7G%0AS0VUBLTS1nn7EjbPPO2tY2QevM9XRX4fqwzwYIz7iIStGL2hDULgxojhiBGy%0Amqn+zG3bZh55a+DWIOuWEHxqtiZ2zKhawEcJSMhFI/a0iPmVq6hD2jyqs7Eh%0Ad7QQz0ETEQTAEDawyHKs64MN4WPIDY+OKuXPEbEgsvzVqFXZPHpqaA1f+2E1%0AZTfVhHdYNNWiyTEekWOZ6T5BdsMT/UHNyn1hIWCJCKofc+2vdcqIbgiTkxsx%0AY7RYeRo6YHtv5KJ5eyLImuvHmLsSleMZVfWXih7miBm1WRyGuINE0ETQYy9r%0AlOk9k+xolv2xPo65VIA1ns7Ebb7rWIxQSL1fdCHQwuCIMAO29z0St4t85rla%0AWgXL/L0gqzIaTaZTaEkViairEgoM3JFG5e6kHr0sujKRtW84hJhgiKReEEMB%0AYU+0gcJIGguyIOa28Vk8rRtH7G+O2eyL3IsHoDwSjUNrg/IZ1Gnuaa2DFhuc%0ASQTUoRgJz/4mqcSExzIzVR8iD+3zUOimgOegcpT+GwUNUMB3MWYROZ8B7H3k%0AskpAeoGi1RQCtqcijLvZ5ZOqQXd5toCtsfbODnFXnXjrVSFtg4KwbXkFiAZa%0AqTUtlmA7deoSkZ/f6ABplMyKvPVuE66kVSWEXKvW9c3ybaKi74WBWllWv07+%0A7M/+DFdXpnhFPsPtrREJAQZ3+9GPfoRXXmfzKXkflLD77QwCgzmgkoRGDegB%0AUWpY1ElQolD2umb+TH2D2KQSeuGL59FQRVmA2GuZuT1jQm7MqOLk+TBL61ha%0AT4jvUMurUExj9LHk+Xgn1IUkYa/+jupG43lgdeIkXQXb/eo5p2WB3lMwQYaC%0Alh0QIqEKuTio+ubvvxLc0JkvHbA1VQV8oYewYeuZZ6a650EFjGhpHQOCrpo5%0Az6zj4VaW7SnLOqnlGZwCLrz4mA2QG3S2ESks3+dr5qsaK2xugpkgwmVgw+jb%0A9xWgCakjh4pNVS36jHYKRsyfdIiYXwC9QJkWYjQQFmZcBUMim/mpOnNFaAgE%0ABULo8B5RzVwUEYFSe9D+YNb0JiBIJBI65/uhlI0/4L5bMYqP48W+n/TSp9En%0AWmC91VD9NvJ1a88xT70d2hd/rZvgGAPbtuHFla2BKmK5a96nX3z2GX78wx8B%0AQOZCAQbpjfUzpLW2O+ciF7EcgvgOGINkR16i5KzhBPQwzGCMoKsqyL9jJgFh%0AYKxusBJhWQZGa6AWipGtNTXFBLDvdqaFdJAoztuWOfzrqaOpQnpDGilqREqW%0APxZ56ZafmbmyjSy9UDDhrkS271ZnrjjTeM1JB2M7r6BmK0CXDunmfIu2bv6c%0AteZlkBPF5TfsOf5K0KiB7rVUGxgD4aQ1lk7ozLNXMhbiaBa36ZSL3rM8YHjS%0AaR60/Sfrek7G90x9YauvOmxz2bXL0nv8VtE/CQP39WnMldFTWW19Lrp6ZWIe%0AUCP4iQRZmMnHYkp/930qcly1GGoBd21RE9KhtFzmURhr1AqJUPfUpYAtN4Ye%0AiLOYPQuG9uuvClzn8jGDOQjqbh+GZ8wkIRzRnY+q9MO8rbu9Yqg5C1LXAB5k%0AnOlmz4w0GXbn8u4cdzKx6nQ6i80peqpB3vaE88exfPM5R0ACOUB8hQbaqaVD%0A3sa0+3yacwtgyFh3kHXSr4cdS362c28Wd0oPKCg4Ns4CrALaIpnUjTvBft4A%0AzmeCfDsQY/iHIURgjP046uQmmesWQXXqcP4yD1+AgKNTwOzOQvgWzgm3FbrY%0A2CrKHGEFD4Aa5bdp32TDjmPjMMhWSjXCVVHRgZ38kqFO3NZ695znuNDfx+sb%0AY3/bB/LrQnXfCwP1fD7vfn/Ki/Py5Ut89NFHAIAvv/wSL1++dC+me8TGwGef%0AfZZFlt9nScy+/26eVZ2EDharsqLahcjm7JE1CW9rhoKmPbJj7Yr7u7GXhbHF%0AcOihENh19jtT2cvg58TvvnibHh/KQLzD3iC1e+0VjWqoRkR426xoMmDsxRDz%0A5mVkXdkMHJqLvzLAVBlNKf9N5Sm8wm707SL13s9C5PkyCvYcICWxvqFJKqSL%0AZb9AbG6dbtLnOx0BRDNPNo5Bcg23Ph6TBTc24k7gZaCpQj1PYxtG+mFhiDmG%0ASWJhL7v37PljBJ6X5WLGLx2yH8JE9evcOB06yU5Ah4LvLrE2AQAHVb9KknW0%0AbWABgdeR47+oKUqKqfAKTImcG4v9iTEN4IyK0pyFYaymohn5JjWCSpYzWr2p%0AoTTU8Ymf6wIaT2rZR844XJw+zfuqFaP1u5CKjAjHyvQ6A+e7O2OszHWDMGjm%0Aiv3q57/E7c0bvHz5MvNOVY0sprWGqsBdjNOLHKUVg86+H/ZcpLlnpBMoFRVT%0AzjqmobepQGVg22aO6RgDTQQaiZzsPAlEyQgcSlN1UIqYEzOcKyILFIQuHpkB%0AwOR7CKkRNPl1QkgSvUYevexITVcHcN06NrFSXdF2C5rOklyhNZK2PARpoD6t%0A9yQioW32TduXsRBXwOmB8hpGRtGF1Pb7o+ESu8BwR3XniRAZ5A6+ols2UhBJ%0AKRU2UUcZhRLNfTZBXmLRRK5JeSq7xTQCRkf9I3Npc28RQAvhDgzJxK3s5Zjk%0AWMSbt6FZGTTdl9sRkeRTiH3byGWmMw8AqLU0zGWB5Qz7nKFGGE0hwc8Aj52x%0AkxalU9veT0rkcO5Tc1zEHaKhdwxV1FI01l9x3t7hqsAuSmjP1f1+r2rEVfnd%0AmUNIaM5TEtlZsjysn2SI/Qybg7mnU4zH01JHltkd7pqTHsDkxBARYPi3N+Z3%0AqK6ThDpTjcMdYqM+t+x9mbvr1+6mpJpeuY6B7nol1gE9b2aoAmaoiukfcSm7%0AMWelCef9Now0wG0M3ObQMpfjHXT2nL2HFsP0MQuuWe61FN2W7PvLFdD1jkQU%0Aqp3JmI6lRoRODZ3Y4+gAcwdTA1Ob/azDymAlPbghEcbxe1V1I7UY11Tehb41%0Ag8+vJZcc1Itc5CIXuchFLnKRi1zkIhe5yHsh70UE9XQ980Yfi57WCCl7bsCX%0Ar78ENStKHzkCH3//Y/Te8fb+Lq99DFL3GCX0u8hjpz9gPi3sgvtn7e9jLHM8%0Ay7Kw52amq8OYCJdlwaD9/c4O9QEA0eEFoGc+XLAMZh0yLZGz4mWERfHNy+YN%0Ai7zEqBc1wlms06VUS1/kvRDR1/D87r0fnGfMqO+AsTquMrAFE90mCdWdPqQo%0AvFzaAMWgCd8NWFiFh0k57p03vXNlQDayvJarkVgPLz5NWN0b2Zy9LSn+u8N9%0AaUKGrH4VOfTH+zk8x4U1DWrQ2vDkgoC2LFb4PWi9wcC2QTbJewms6PIOAuPv%0AdRQ7tMOh7P4+ITs+Mmpsb8rTmy7T0Z+5VJZDDISLdJYSohml3xjNYSgRUeZu%0AeWU2vUsEAGXOwSFWOlmPBbNczszb8dpuGaqYt6zRUmPWpCwuTc0YNoX23uoq%0AFS0Q3nf2Ds13h+fxkI3nenDzHb/1vTy99tRjswZageNgzuO407Ora2znM96+%0AepNt1THwo+//BgDgZjnh+nTC65L28OzZM9ze3mKMgcXRJkT0AMlykYtUmet8%0AiRIwgbRZNK58jgBhqMzInIiVF4ua1B7xqqXIIk/wwTdZIZcKDM97zCjdEIAZ%0AVsUqIgoerStQRlGZqBrAS3WwwU9nPgyuGqNj4IwSsai5f8EOzJwJEbabEwBG%0A8KgSWb744JFrvbEdl/zCAueMiJFkxGmuQVG6g7GPdqhq0Q9so98Ay1MDMKIO%0AotffjjHTgjYhZ0DWiJrAh9IhvZE2oeRIHC5BIR+b6PeERh7zCP2ChOZG/mkc%0A54jqTBZkjjJqNNdwiIBGM/h2FZncBhE9ZUz9KyHIzIme4mb/BfQU3UrVNSJs%0AMa5q0dj6tND3qESvs8xORlmnXhiw3DEGSARDJMu5EIwltqJ7IqfyuEcEELOK%0Aqs6SPxGhjUwlkgf34E29Dy2CaCfqA24J4GH0KsaWjx+olnqZpV1AfOeuuzsT%0AcxNO5GNVXY7QfmNwfpjvWRFPyUdR9N1VLHq6rivavff9eYOu20zj2gZosOWf%0AF32WmIHGmU8f0G5xfUdFdjXtow3z7SucICKQxwgq7c6ZCDFMhFRZBynakCiE%0AQL7NiC2Bwf7/7G1vsBSAiHLHsyfncl3TC1O0w3upvGMgAXLtUf8blfeqr/qo%0AfDt7C3hPDNR7zz8M2dFyH84LiOrHH3+M58+f46uvvkpomojg9vbWSWfmvb6O%0AeOnfldi7TXiGKAEYJU+zAQosS0/CiNVhBUfiClHFwvtjWhZsm2hWekSGl5KI%0AjVo5DQTluUCs/mHrGL6gxaZhOSLMPO1FomJK+m3duMl9H7YRkE4DVYEsGD1p%0A7Q1DTwX3T0yAw5RCRL1+VKpD9kwu7xBwjRBVTFhy9LsIhsOZODcNJ+TRueBs%0ASlA9gxyOdj5ZgfVaR1WZrbQJ7cu+VLGx26DacgyYGKfTCUIj4WhKDKwNSgMD%0ANmaRmRNvlCVTdnaoLVyPEY+x1A3AFZQ0kinniZQsk6eIc3KTUjUF0RdVwIqq%0AEymayiR9Whjq5RwS7daaLYxh9JHtmbVcxMYAqSQ8PN5bzBsy39EX9HRhsNdq%0ALYXYycfqWDbnMdk5dUpubPqh3CD/5js9LkeytqecZVVJkANIm9UhvjTH++OP%0APsKXn32ecN7tfMbnv/gUP/jBD/CLX/wir421M8gsotbk+7I+XuQ9ETnsK7H3%0AFIWKASsQH3wKoNRd0kkKL/GUyLI5z3JGF7KAXFO1534GzHImp96BmxsAwMqm%0AiF0vC67c4dJh+5+MkWsVqWbqhh1ww0dgJC4u1wMO7537lHGLhGPI0iBUFFQc%0AdWEoj+G5dmr1GNdeDFT1HEBfqSRgmKCEP+tmxFCRbxl9H47okUZx0TujC2P9%0Azy71PZCoEDVRlo0AzAlIrj9o1qS13VULESHBDDc7pOV5e2Hs1y1zygKVoUF1%0Ab6AKkPU6A7bIvl4TEWhxXabqItW4KTpRTV2IHOiE1hadgBc3isL4ZYY2YPCc%0A3o+tyruARD1efhayPMJNjJgPALYxoF77O3Qg8pxQob3eIjzLtmX/HIQ09Kzp%0A7JDiBHrUCTrI6xkXSLQbuTVn9wivrXKE0yrCYPJvA5qdEQbqtm05rmMwxmCY%0AgYVsq03TbzZijkGI2ha7v6WNbduGzSG9cl4hq0AjB3XEe0/vVNQRrrVlwQbv%0Ar5yF9EC501y7HmgEljjup1VD9ul3M6u47PMczpaZOBYMFTUlFDvX4exLPvST%0ApTrs50jDkU9jPw5jGIHVbl5k9IL2vx+kBqe+rbwXBmpdUICnDdRnz55lJKD3%0Aji+//BKqihvfqESM+fWvg4qlkDQ2TQSinFOMaIDAeH79PNkKtdviM0bH2KZX%0A7qjsNhw8MHBnR1FkzSKj3bUqvjASQVxxDQ9W12ArNPbZHknT8AWjPCufiX0O%0AKjy/IM6WMaOcaUg6K4GgLIRqK0RcNxQeQbWeBCIijWxPtosoWVx3G0jJvdyg%0A7u2f13W2nJNUADwvNjSkbdvQdHpj63MfeBiLmKdcIcx72qfe0JWSBMv8XBtE%0A5oZjBlL5Tsp/qTwRI6LnaZj6i1aiIS79E20X2o9lePbDozffUXebIntUOIz/%0A5sexjWy7KtlqIzRrzGnkQkWjbPYPmjV8qxH41JZZPct18yR3PWptO9tyreX8%0Ap/Icdg4e1R3TZeYH/RUadLHR1PmVCoI7Am5ubvCKvsh+//DFS1wvJ/z0pz/F%0AH/3RHwEAXr16lZHTIKi75J9e5DGxqMw0RnKdibrVZDnYZsS5sRFrCbBb497t%0Agebtf5BrVqKgzR16MXebCjqxsYbHvNaROa4xs3O9i3WaGaRmlETET5uiE0Np%0AZP53U3vfUddTMgb3zJ9VY2ZXnuv1pgOtNZxVppMsDNSIyARBD/E0DofrMSKQ%0AyDsb4ob63jgyFvK5FvsPOzbSeO80+ol2zugHa3pcmwa5958fIzztyGJPZNz5%0ATPO62Ycgi2wnpUJEHMt1qRcQTSKjMQ570bw+3r9VZ1voTt6fiCgZYARZNPcj%0Ask0RRt5T2k70YJ2fOZf79uK4NmuJjIejpTg6CSVyGv/6eD0IQpf9etdHunto%0A/jhqO126Nnd0yC54sHuHbyHiObBPGajGjaI7Iq0xxpMGau/9nZykx9rlVd/J%0AHFQZOAX6yg1ySaN8uvrzO4+5VgxUZXO+pUOG6DC7vY8fC0oc66B6ZPJdpI5D%0AksfxHDFzEpVz1HKyw0H1lOSczOBP0Zfr+xyvC17pv2IH9nthoJ60z0iYTwAB%0AdoM7VHG+H7g6PQMQ9pVdcx7RtYbZaGM/U56KoDK/22SxNs6PIjY8JU9qxkMn%0AQgWnkhpTWj5XgbdkBCs7Y6qGwgahKbDJHRY3DhdVjLOinweu1oAcEAgdX51L%0A0V41g0B2k9xakwu9+pSTWdKDCAl5eHE7pwbRSK2Y+wnLwugnmgrCqaN3BndA%0AHF8i4x6qgrZ4uZqgdN/mpsvrgNwP4F7QnN2RNoIM9sR9yv4WjGQ01M5QImxl%0Ak21sG3BrDS284b7g9OLtzYXS6W4bgL4QgI7bNUfWORwUoWIxYF43nwT3bxXt%0ARLhiBndTitgLzQ/ZsAVUig+eZjeIugIUpBsYIGeG41MoSoLRB9ZlS8/6GIr+%0AFruFODfm4g1VmiUIcjrp3rcX/fbVs70R29BK/jyhDQILsMSmrmakc95bYKh7%0AScPp2f0b79sZvezkSgNxGoxbF2hroCufk1cdG1vUNCA2gwkv1xsM0jm3IBBM%0ARxQ32zjGGGje+AYB0eoLt0FXVVboOKMrJmTPI0BLOAa8P80X4f3MwNYYKwG3%0AfuxMirN5YKDNmMWZOcszAaYUjXUzBIJ//6fW0NwNFSRMEZ2ZuppicxBIPWYc%0ABbO8QjgZGoCbG1sXv/zsc9xcXyes8fXbN1BVfMIfgl7bO1/hhEUXKAQjaPh7%0Ah4xHjFRF8dJSghjvv1NqqIu8L6JjpHLeyMpuVSI1YkZjNZIOn89dga6CRYBI%0A3jkJ0KFYh+0ry7agrwt4ZfuAARCT+/8YQ2wuDhVT7NokKREMnK6u8IEzV3/2%0Ay19i3c4gCD79/FN73umEjz/+GPe3ks6X07Kg9QX3Z19HdMPVs+eg04JbtTWC%0A+gm/aPdYV801fCOCrjQZiQdAQ3HqfaKB7l0xLwyDdCYoM7YX51wHebPXlSAe%0ACsNRFeIkfbIpTmfCOJuxCpiCzQRD7Ugx+1mQNnIHtq6ojL3aB0YXgBTNleMr%0AYiza0f0TZmXI5kzpvietMtFZMy0G0GZLp6LqBwz1tq8evXp7Gml59SHoq+I0%0AgOeuqy3Ktn7F4tIIqgwhxfBJwwtBr8nLfIVjxNIrwjEfUiPj92RzJqCfeU6m%0AypEhmlAAACAASURBVJg8YyfFKYSJrMAqsivD0ZyYKhjyVW1RbCCIkzcpEV5j%0AS3K6bSOctw26ATfD9odlMPS8AvdbljuBDmwY0AZsgZTjDSsMymzjEzoD2d4F%0AK/bQ3cgIVCEAbDQjYRs5KglTd22jmW5FLY1KUXN8jKEZ5W5e0uRoCNb+A4DX%0AV5aOEw7lDsapkEyxCOhecd16stC2ZuO+KXAfpY9cL7iidepMpKAGiAaTtTvo%0ARdE1UlMaWO2biL1M7wC5G6A7xbN7n5e3wLjTRMBhCFQHtA+IR+fHicCnBj71%0A6VhbB67XgZdBAImG9paxuQEMGFu5kjnWwxRZPXo+isEouu/McGjwOskvB5Bo%0AwoCxn1TBIrjxpvdtw4kUfWE07z+cVqzPOtrzE/h6GtejKRojCSyBDtoo+4GB%0AiT6ojsggcfXv59P1FX7zh38Lr9aZBnQixtXpCnde4o6LYZzfK4wBXQoS49vI%0Au1toF7nIRS5ykYtc5CIXuchFLnKRi3yH8l5EUI+yy3F5Qhj76Plflfy6OWeC%0AvTegPXAnuNfEf2P3roxDDs0YI3OBgAnx2z2LYP1XIDqRTI7iDY1IdYXGGm39%0ATAoPCG540ZUMYqMkWD0Set0cFtN4QhMczpvwFW87ZE8aICLYSo6RDT0ldDUP%0AHnqq/hdt58iNzSZYPc7IfYjEfCKLTh8lyg/APWI0h2Uf3Y57OQQriJOs/IJD%0A2zIyjj2M+hsgElQjE63trmVm8LJMj7ZHg7mUWtrUcpVyvEufVQkYUS940QbL%0Ax0iiq2FRDcb05CfJU4G7RT27rHi0rgAsl7UhIGzD0vgr9Py0AH3mQ0RSDSlh%0AEhD4PCmDbWM4c0llIKn1AwItImjc0JrBAQFgbNb2+9ttQs2G+hz0PvDoqojO%0AOoGY31mNhJPDxcJr3lqznGTkrUHshCpfs1oFj0KMVx2rHawQ9OA+DIsqZLkD%0AP4PKtw8AL168wFmn97O1Bmzzul1dwYtcxOWYvxS1ELX8PWSmFFgkqpatAA6w%0ANX0aLlbXvCBS2aGDDuff39/jfD7jjhlv3r4FANyo5v6UddYdutcdYaMgy/1X%0AxhKQZTQMDJAQ1AskDnK0RuSZ2QfnpDdzXReQ5Uh6W0kIaBv0PDIqNFghTZNX%0AQlkhTm8iUU5uDGAbjvTRfb+XTq3Qyux/37/rHkFCDyCWjRmbD0cXWzcDVXWU%0AJJSLe2K/RtV9fl6kGYWEaP6e640aumnCiC3ftUKPDb7shEccYWlH6jBlZA3w%0AeZLbt9o+BiCKmEkZv2+KyhAxHpb92Qsf5jZQIKL+cyNDBGwHBJ/pFX7s34IS%0Au48Sz1vq4T8AuW/Xa1K/OOjcj0VPH3u2xsNgtWB5p5NOAjDafI92iK9BzUsH%0AKEEfUcyo6FK28T4ORa46cerIFV4daDM81BsBGEdK76C+TzmER9YBGEokcpS3%0A+DY93Yz3ZY3ivhFNZJ+Xx3frJXPVUHj+c6TQibpe6/fxNKXQd63t7DncPHlW%0Aeer99X2FCyS7rOeZwqSa30r0ww9/8CP87M//HD/8/g8BAM8+eI7713d4M27x%0AwbMPAABv3r6JkXgwNr+uvHcG6jHvAZhGUhgOR+Fy3l9XiRxRmnSCICKvCxqJ%0A3QrdNoxtbjZRw0q5MKLFhh5GEaaRWjcgJUuMn/vI3NTqeaYkRw7NiiaC85gf%0AIDfCQIO2nvBayx2ZH+MQqzFmQf+50QGxuXA0AsDeQI1/w+gr389OkYkPdgmI%0AhBMsNGd+jk3aNv69waiqUK+XajVijTCCygYahh/gyskKrA0zp5IaqLPnKEWr%0A97VfdzmeB9nlYZfcoVZg2SRtp3ysbiDHfOhCWeQ5nCDmdNg/NQgRlt16SWDl%0AmQfL05EiDn/mGACXuvilYSYO+xkEJDyHXHEqsPbzCukNOHt+89qhVx2ykGGY%0AvB/HGHZNWa2IKEmtBsRy01orNecITIqlOzsyzJCFKraTAufITWIzvpNl0mF3%0ALREvln+hBo3SVFzYahYT41TyOTtP+J2AsA7BSvKow63mAxebPJWpYz7JA4Ve%0A7Zv32ZH/z5h5qnYJ4W7dM/Sez+e94cEMGe+2gv51Xmcv8u3EoOW+drmCF/MV%0AcIgYXIlKyLomUU6Fo3MxNK2O3nAFN7CTLedr7C0xJeeaZwQh9Vs4byNrot7d%0A2TxflsUcn8VoELJvJfcObj7vJzcDgbLWaPBBMDUINhSOEnPSrcVRHD42ahNj%0A2QDaCMorRjDTUge1mcJAZO49IoJuYdgCMgZo6A7iC/U8s9RA96ZirBbHlCYR%0ANbb8ZKBn8BgIIONKmvDl6bd7pM5hYSTd62kP1zZSnUy7znxa7APPVCRM0kKB%0AUj8Q1Fi/hKE6+54NnnnwwE6H9rHNsUYe8jV9MlRyxEiZ2KXmiLihXM2uh0aS%0AEQ35vH1kkzfqRdk5x2MEa9UD+3nO2/g7Ds+MoEfqgkAyAsN/1jiWtsdD8/yx%0A3NannEePrf3GixAN3P/NnE3A2LZJyrWSI/YZiDrCJwDMEJl6C1kno/nGr0kE%0AWjlXKPXdOSennjdcbwmyz9TD/GpmzrQ37h3UO3hZZg5qa8DG+X0QEejenC25%0APqg6lwUVx72Wfik6ZrH6MxBT5u6eS2X+awZvGKyC1vbpbOTOcWotmbjBPBmh%0AY6xIrB8jfU41nV85tly1b5M3b77C93/wo3QA/i//8/+K/+QP/gF+8Bs/wGef%0A/nK+UzjP8IhonvTO8l4YqA88q26MftuE7e8Sr6w8jaZslU8c49Py81S/sR3p%0AIakLg9qifixtIWfB6kq+bmLeJxllpfftveT27XYCzAYrbIMH3Cj056eBL4YX%0AVxTlnOAflS8uY2AT8Y3X79UZJ3RLJfLcBWoMKJICf8DH1b40v65BuoLHtDiZ%0AgG2N4uwmzX/JNyLb2Bj7BPfOjN4aWpAexPvF89yrKTQJCGJhU9W5KYl7wqEZ%0AWfK64tkm3YblKRJhJc9fQkdHt8XCT9y+ZuGvRmuN7tq9pnFac6XpepIIiAh4%0ADJyD8REAhiWzV7a1DnM+HInIiAhLSWeyUgaTZTd6nDEjeRJzK+apfaqWP+ZX%0AMRZf0MVo7QHQJmhOZx+b7aYC6gQN1u21QdcFdLUAp+n8AC3QBjSdkRCFYNRv%0ARwjUG4LpLouBE6F5jk5fVmyrE3z5BFjHgI6ycTTbeAjAtk0PvSnSRVlvtiEp%0AM676jKAuPJXnVQjarE9nCroCrkTMYvCmsE3XVJBolHVRppMhCGqiWEXdDCyn%0ApDh3XCG5X1f8zk/+NgDgX/7sX+2iD/F+jwRoL/I3XEg0v5UwPAXTmcI6/0uf%0AEjAN1FifQb5W7w2cvZjKrToJyQJxoWW/C7KOOLYsC+5aB6BoUTbptACNM6fS%0Abi/AtmH4XtNJsW6Ku7s7fPX6bT7v7e29fUclF5+pKH7Kjp457LNq61I6h8Tc%0ARdyMDM5uNkCsQHODkAhKzd4xWHxVLYI7ZjQWsLxIy9sMB6+TAJZ+1xicur95%0AWY903m22z4/I12eL3iaSBf5a5KXUquOMGgAtJHE+JjW6SgQe00BliRxFLUgk%0AQ2slaAmGRtFGWfaFmCFsZl2sxUaEKdg2TV1mb7CkvTHfw8+J/sgjm5E0paPQ%0AEVf2x8g5dCQMHjHYD9IpQmv2tAbKbwGAl08DMgrsJyr2zhyi0P/8fdzAaOVY%0AlUpyU42d5jpTK8eqzlGvl7zejq+y3x+Ax43TeKdw3KpORBWyVcXQB0DbcH26%0AZ5I6r450a5LcKURmyB7bqoUwU8s835MwWS70CLLPzZxhnEgJQElA1BMBBTfw%0AaGkTdaENsjIoyMpEoV1gtCyhE8W3jN34WNUkmmUcAYCLrvGYEyiomVEcFoe5%0AG4RSNlHc+d6csLOxQd/8/aKcVE43VS/h6L+jIC6zDQ+dL71dQ4mw+hr17/+H%0A/wEAxZdfvU5Ono6nKySwloj8t9Ax3gsD9UEye4EsAth3XpEj/Oi7lseeFW2Y%0AyuU8Xn+v18fGbVHhORmpfMQiPqjblsfGJk5hOyPJ5LVetLed0Qp9nBSnHDDl%0AgWt0j/NjyrIv4tAbnYZm4gL83Nv7ewgJeGnQxTd/bqCGNBjywzh8HFaLjmad%0AMwWUxT1U3tTSn3EdAdhAuaF04vyPs2/2Bng8L0gprJ9nL7Eb16oK3chWmDWu%0AlYwC5vuIgLYNeva+oVl3qlP3Y498jY8oZ0cDFTiyLJq0U4keDE+Cb9NrT0IG%0AORlzgxk665ztSLmIslSQKUXhmJgLYpAnHFkMd/Afpt0nyswwbhNBYGfbOtBX%0ARZdJ8tNVMTqSkXrVxaHChEaLtx0YbUWjBg3HA6JcjD/P29aKF2NHiFW7nsSI%0AOIIEwJP44+tsfl+LugYpk8+FR+AbDGAJeDDNzQSwvhwwRuL2yBpW14Pap7Wn%0Ajx5fi1TN6zgUv7ypkcxl3/gfrm5u8A//8A8BAP/lf/VTnNqCMe7T4y9jPOrZ%0AvJAU/M2W+t1bPWyLiGQaAALSO+sDdpjXinXOv+M8SqbUR9ZHOmKDUdfAaZzG%0AGnfz/LmtcZ2zbNL1zQ36smAtBmkEU0ca3MZefXt7u6sT/MVnX+F0OuHmZOQ2%0ARmzWUvkaOgBYTeTgYp+O6UJ2qP4u61x31ehDS00HTYUy2s4eISbskRC2bRWC%0AKmBXRi3vqNOpoGLPFJHJ/M8DK7MhXPzmGzZHMs0BCwTHzrmGh3VYFWOe4+RE%0A/eDYIAlY7DRkG00nt3b2uqQN6rqAuHI9Yj+GqRxjqBnUhdSFi3EdZWhAWvov%0AdJxp9CuM1DARUA0QngZhCNO+Nm/Ae4/7KWM+Dx6JbTRN20aAwBzf4f1gEhtb%0AICOr3dWrTDEp/f24JryXx85JHajey9seJdy+LiD0lJ6dDqQ5lUCEI5LVTogN%0Abqg7YzYzUgEYBo8sDSemYIc5g3yPilJIVk8wvLtWTk7Lu+kQyDYsmOIEaeRp%0AZIHyCIdspOkAMIdWd/1wsXYZnFyhTuIpY4AXBmiWiFSh4jQrhrOHJmt6l33X%0AMW997mgZM/9eoXPOGYplrsUBqVcmSNYMNuNUeOru1t2KagYb/dE8RlzrIT89%0A/sQN53XzQQH+5P/5FwCA+9tbcDvleYHC4gMhWfYl8E7Q8bzm3U+9yEUucpGL%0AXOQiF7nIRS5ykYtc5LuT9yKCWqVCd2bi8NMmd+TAhHxXEdWK487n0eF37D1U%0AT4kgCGnmMSv0jVn3TAwfLjKLC1stL/f6BBF2OAtpRlAlPTXl/kRWfoT3fbkL%0A/wPhpsUITxNr5o9YOx1mU99z3YAGtLWDT3ZdW6yYRkaFSAw2IgWaI5Y7iAJt%0AVngEjjSjuVFXM52T7nEKIgL4z9MLePDw1n4Oz3/Jj02Ib1CeD7FI2xoPn5Dr%0ACZ+xKAFEktyCGkM3Rl960sG/KzlSbYdf+WgEVdvMowApOGAk4XUWj3KP/b3i%0APpVwCUDmIalqEgaNjBSYNzJqv2YbaN5zZL+Xd91g+TZDM9cT9xtwHujDoqiA%0AectlENw5iUaEtTVIFwyHwDXqeKub1Q9073tjg62l4xPsSIDZroi0iG7TnUse%0Abcb99Nyzwtyc9vumYrES5RIwNRp4ApXopX8Uw2CD3okIcjC72QYWwUKz5NN4%0AZB7UbxD+M8lhtVH3pB6ixBHwjtwXorErwQUy2NrdtuIP/v7fz+etMqAg9Jg3%0A20NI12PyMLZ1kf9fS1mbM7fUPxn4zx32e6biqxUhqRHASK8gLrlcRCCetTAp%0A8Im0zxXc5e37Phc1zwHg6voaQwSn0wnrZukW7bSA2oIN91mvu/UOK6Xla5/X%0Ay1zXNXNYVRWvX32F5zc3OPnaKCf2gJevnWp7t+UcRj9QgW2Wr1mBts30GyKy%0AkiqBFiYYVBgAZZWnAS57m18IVc19DigcDiXMENGWhBGK4UMGGsiJ5LbVV7LI%0Az+yGI7H7RnSWJ3LkEUkdzZ93XBQWnWsaR19pIb8CefQyUoIaqDeHKHL2zVAr%0A+RXNkKFGijdLbCPSnKK/IopDfq0Ng5e2w2zX0M14KgJ9LTa9RqDLZufbeBcd%0A5THhkQGmLAfG0Alzj7FHhW3Cy7SUvcX5E7L/PFpPccFBnoL4Es30sxnhnJwY%0Ax5FV1QfRrW/Sp5WdEK1c5/xX0Yr8eeZrC2jzPXyeBVXBoJGklkyxisRiQx6R%0AxNR/aZIXPoT4rpnELiIe0Jxr2dwzXW9pDjPvDZTlbwi8nRLGKgTwCZYKFKUR%0A1WC8ag2xY6Kmd+gsT5T6V45hxV7uhQtM2tStORL2rTYb3ID4di/H1LgsxOSB%0A66oP2/zOucVTzznOrKqrfPXFa/z4xz/Gv/nzfw0A+K2f/AQA4flHH+HNF6+8%0AXT5uqPPm4Xzlpz6gR+S9M1BTWVN91DBN8rMntKS6AH0XsoPNBtrga86vxCf1%0AvFxUYhIIQcaYxqgIVGzR2vLDngsMl0QLVZ0JB3BkwSOdwES7enJJgBEnpwFG%0AkNC5rbH54iLqddAK7HcoaGOs24aTFzEbqlDmBB+qkhUeL8/TUEZ4rmjElMWs%0Aq3FnSop//N6umlAeG3p1WGT+KM3FJlkCi8IQfSE1iWqzAeNgWxRTpqIfjNDK%0ADZRo5xho2tEEqQQRzVzIEIoxK+PH5V1343NQ1kAlL5J0FhfPOqW2Q+k272U5%0AItWAn4vlogXWTIKhAh3rHPtoU9kEq5ATWai3A4Dl9iSplrdhE7Tzhr5JGqid%0ABzYm6Oa148SXOC7jKsDoCpGGJZ8qwNITXgeyhTbgPHaLln2XTLjMWE4dp+tT%0AKnUrBEPUSBQA6DAIIOmWRmWQmDBPw5GBSWBydhw4j13tYfHi8KST+CHoCb5u%0A4zcH1l6qw6nCfu3naeKKYDe/AdtUb+/v8fruNu9vOaj7XGXu7Z0M1e9yfb3I%0A+yX6YH/QXdpEQBNVNSGKUec3/ovzSKcxRYxkmYycyljLQDOvC244pS6ggMrY%0AGajqZEe89IR6Ciy/fKhiiTqR1HbWHHlBRhXKtUPFah2aAuxrmJA5VYPLiYBO%0AzQwHv1f3ph8dw6oKHrQzUDPfG3A2fb9HJVfCQ8d8KOJ6WIsrg3f8l2v3GKZb%0AiGJ4/dRNGTStYYgwaAknY3kgw517eTccxeZHnSJmTfbp8zPYJ8S6Pk5khnuZ%0Are0NkGaEhlJybJMX4+zGp5gBum2SaxWp2hxKY9T7D3u2eWvLXO+GGhMq0qg0%0AeDbzbAMALM1yhI91LAHs9lOogB023dyZ04gKIVZAacvq7zm+9VshONlhGmr+%0A/UjRI0oQpzKwV5KkvBnmyAmmgXScp4VqBJGXepTjDGCy72Fqjm6XxXMpDNTp%0A6BobLPjAc69htRsRD7BO45NIkXWSVR/OQE/8rOvUjgwznOuHl0mdD2njGcEQ%0As6U9BcSXjUcirEyFgK7bjoNFxgC0oeusUCFi6XI6qMBd2fqgdDzD06/ydRyE%0ATFMHILL+iaFnMicOtQZ4Sh1aw1isDju1vRPw2F1UdYny9yBGzdrOpbefP3uJ%0Ar16/xbNnzwEA/+Zf/xwA8Ob1mzzHFsDxwNb5y8B03wsD9ZjEe1ToH5MdEUhc%0A+/WX/KXkSQy+Pv7cx1jE6z2ab1RBYiIydsaiikCHe9P8mjRUqU2cOWxCaWXe%0A8vscvdDmuZuGUC1XE+fEf6ns27q721CtfXMCWyDRSnNsvgHEAp04fTCUxD74%0AqpAwgIbE4/OwROzqaSL3vtZNnmCGeCj+rHNzLgxI1sfBzktGf0NEuQEFQVEl%0A5ohFn0pC++wb3bXBXj46xzqIdOaTvGu46cF8L4ZqPWfUWURu8Ow2CFOtRGhn%0ALNmityeMIiJ0N1BJFZsO6ICx0/r5gCtGT7Q1nAxC83jvXs2dppnFCnRl9KE4%0ARfTgvFkfZy5Ug7BCFsKWLnOB3BAIA5uPWeMFrc2oBDNDlSBD5/uVcgWpAANg%0Abjg9u0ovbeQpJZnCOqCbRd2DjCgoFo3oJYbHczmGILdy64QZXagGd7R1WO5K%0A/Tb8jnuvYymkbUfmfNjPFHlwTEjBQVpB9rebD17iV59/buPTTtjGHQAY4Vpc%0AdzBOj57Op/29F/mbIrHvxv7WtBifoUABuT5H9DLOn9+kfZdE+2ORuKqyX/dy%0AzaFiqPkp2yZYh6KLYHOFVEgMzUBAc2UzSI20tKU5KVMqsqq4OV3jqp/Qgt9B%0AYIzuGbHzdbQYDLEXNKLplPbvn5X3zlWteZ0AkxlSoYypEND8PgXxJAdnpxmD%0AM+9RYheQaYfrBoAEypyoKKJt5/BVNrIibpjrDpvBVqMvVarzE3houDTlmQfr%0AaxDJjJaDnJQwy+8ArU3ixvochULOhSRpE2xjy+jYRF9N4zds4VwH1SK9UvZT%0ANQVirq3FjNspdVxN/ipF54LljqL0S2gTSYbnThmFGfF2nkBJPY/b908Y9UV1%0A7nyd7JzdpaXx876V9Oh1cnjFR3ObH3s4004Xj+jprsqCq3JbjJc7+okVjCD0%0AaQBt/h36t9Iwc5dhxlvodOrBhH10cP/zkTejivg5A5qfWGO2+dCtGoMdbJYT%0AukRghyCD3JB0XaNZlNQ4O/wbEwE2oJFibLGXC1Q5nSQ7hwTFbFEwTYMcADob%0AadpcAm19qGgDaQxujK2bozmk8tz4C+wDJDQ5TfJfzPU1jp2o4+7NHT788ENv%0AezNPBDMQfCdanF7+719WX3gvDFSl/eTfQx1NqCjX9djuXz8uh4/rKWP3XWCX%0AIUNjMdzfj8qGBBg5kAR01SXKnUhRMk2x5TSmbEEtidHCgArW85qbGRFhOJwg%0Aw+9skaJ1jJ3xwa3tNzL/N2EwhYjqAZGMTk5RESlYmv290w4UI5t4+/YtVjVF%0A/2q7wvXzG1zdWER1WRZcN8a2lrqhgEU0ecI11TdlFczkdQ023YPRJlK3FJMm%0AyJJpbpSv5/Pud3sH75vCFhkshkSK3rv1QRqkwwh/fJE9MWM7r1i3gQg3348V%0AYz1Dt+eg5z5HnpEbUHXsRz4zn30Yg8dm7GPOm/R0HiKvvPTd4jDcCI/ntJgf%0ARZkaY0DWDcMjgrJu0M0cDy3IdDzqFhsDiT9rmWzDDLHoYnj5EAy3QCMxuC6s%0AaxuQcOhVFCzmGWf39ltfdaBEOdOMWtxg7R0gxrIsu74ZY0C2bcKZe8fCDdRH%0AMgIv2oEhGAEZGKa4EAjN0QabuAMGxdAEuRNJIdv0WNY6fvHd291iQ53loKSs%0AeuY8ykHNKFUlGQNsXlS2TagaKCKtAzYYf2kDAHzx6kv8/X/wB/Y+42zaqMwN%0AxfqnJVvmUzCc7yqF4iLvp1SyNduDGzrPeteNjCAJhQG1E6HBDKdW5iEz4+Ts%0A3H1p4EZOfBKoIYNuokBLiew7G8mm7szmKFB6WD3TbZ17GoGwyUBbFpydFZ6Z%0ALS3EFbh1Hbg73+NqWfDD7/+GH1sxblxpi9Ir7jzO9Y3se+597v1GBGQGcKYi%0AxLtr5fl3HYKLzuJG+uJrpZUF0R0002D77AzKsSZYjeXdegNzrIk7mK3OK5nj%0ANEiLBJYCEtHmTpDzCmoNi0dkBhgaaJ1sq6XnUNEjhu8H6gb+cObhE/GscRn7%0AdCu6UwO0Mchp5NvVAlo6BkZCnrUxxhCs64oTbgBYeaz1/t4iWbWMDTDZ+61z%0AoFr0pCEPjBZarGZ61n8ciiGbESVF6RFmDKzmzEjnJ7z/NZ16oorlNOekpTFZ%0Au2LP5QYs1yfcr1uu9UPV9jbdl4JrBw3gsfVYyP05UZIJOlFq8Y5khkwYQOp1%0AZc3ZPR2pu8g25jjVxz6mkwRLdvpySYwkzO8TDMKtEFOq+DcihPCPbutqkcjG%0ACa9dupnXNTrPUTrFD7bWTCe53yYKIvZElL5R9efO49o8Wu7vMsYZTDcAKbbY%0AG9kcXCcfAG7AsnTcrwPkUX3aNnR1HSHSvcbAcjphrANEoU+ZbiGFxdfmRqkN%0A7yNpfedrrOsiAQtfOhshaSOwO9/69RVoWYzRO4iaiGD14qfeF/0dZR11aEKi%0AD5lcO31x3J/Re8enP/80Bh44nXa2AZj998eVh8etsK+Xi0P8Ihe5yEUucpGL%0AXOQiF7nIRS7yXsh7EUHdQToqVLVEt74J8gtMa/u79PJ7it+jzwVKFDd+D08U%0AYechs6SLAs3z6GmlTkfknGJ6syJidgT6cSsYdT7kk2SovnrW7A+78/y5EQkC%0AAuZD0/Po4W6On+GQQnVvctJs76PgQjCPtNN9A+G5i3esXdMcBhIeN3G69v3I%0AHnOcjKxD06ttwdiZS/EAHgWDUM8SmHXeiUVZI8+wPCf6QfVY85Z37+9v860i%0A9d8oNONue6hXNgzAnhjKjkaF291ZGE7JH1601fO7AEwIuCgKJ4F/j34fnnCg%0A+Hf4nNrYCIcAYPPfOwlayd0YYt56wD3Aqru5Y/m5XpIiIgCsXgPW20A2zo15%0AB50jksNXohBSEMus+86Atvl+Xgtg11ek83uanm3PK3N4VvQp6359ID+euVDm%0AOM5zAfeE74cLhH0/WKTFSjjM69TrxJYxaAo0njnqzGAm/OT7v4v/60/+bwDA%0Af/8//I/4h//wP8Pp5hnOt18BAD755BP86rNffSsCg4v8zZOMCpZjBFsXsryX%0ARwgJZW93ZEGiW3giDCZ2TS2ySLPgfX4D+R1Qwj4TbeS74YOpqxZBmPhDA15m%0AHeFtc5TISHJCbGIkb+XbE1/nsz5j3n7mz4ZiwKCstaisZZ+sWeUlB8xigbu+%0AUrY30rLjCSyH7SgTShp7siNoYm/evHwMEVQjmhQoFo/sCcDdEF1a8gKFLMpK%0ANc3F0UwZOBGLNAeog2H7hWxbWcOtBiUxQA7NJGaACewRVD4xuJnekbu8GGJJ%0A1m0S0XnZPZayR4jBNINrwtKnTLeYEW6a9Sr9uu1uhTSBOoSn925R9l7glKRg%0AWhyOPvshZltE6GyOzrkWkU1qlHm2ytanRFqisOLzuegkPl51LX50fsP1qqLn%0AHSW+zTxl6TPiLvv+KJlcT90ORyKlI1eCvef8pjXmHgGT2GgYxLcSVYojjYaC%0A48UHbG4laRbld1Z5RXDYurZ/0AAAIABJREFUK0WtLvyQDVvoYzVKHNeRcWdk%0Af/QGagRqM2dcWY2XLXqmUULlpUQqZTg6KiKO6vnTOjIvNcnm5uRyBMrMlQZV%0A4qjZVkapGRz2EDMkUB2drcRjb4jyeEyEIGoK4rDhSILQUzdHzo1Kqum6bU0B%0ApDOgC0MdjaKqBi37/9h7l11bkuQ6cJm5x97nZmVlZYmsEgRSTY04IaCBpg2q%0ABz3qL+DHSD3ov+B3NATwL3qgGWvSBCiA6oLqlVl57z073M16YA+3iH3uK1nF%0Avl21Hci85+yzI8LDw8PdHmstq/DRQI/8Dm2Iz8JBPSjk0pEnB8A2txcSxOcH%0A+fts1UFJfL3eG5bREkqLZUAH3EThRZwJOaFVxIoJx/4gVlcuNhoAEF8AlRb/%0Azq6hYG6HBfQMhwbceC7HsXM1qgNXOXRA0CvX+BuhWyG6VAbNTtcjLMpfunw5%0Ap0LmNEhMUVYjtTMfif1lgPMe17xPp1SxYEte660RLa6Q7xfJtXkhyGFOpi2g%0AqR7n/xfR7AsXOGyOVcy8qGeVtWPXZy/xqT8m2PIpjbEU13JB0ZM7L6d6WP68%0A9oDNBszDhX2AeD72/XjW6v/LO6B73pAZNmac7f7xzopngm3YPjaTbf28BdSM%0A2T/TNQWYsr6pIPrq7xMFf8U2N+6ckyM3ICzDORfd4FsB4I3RZy9OufdvLj4J%0AeKnnrrfK3olBlBvfWdSEfR8gPQm+FccUcJEZHJvNmwJrj2/QMhCIPM6FRFQB%0ArUE6oYXh50aXEuEHP/whAOAv/u2/BebA7c2en/3iF79A65wibY/2aNHOVJra%0AFs90wT7J9zYCcmKasc753rXWnPdYDHjya7BCx8lBLcIdWZs7OqEovwcM09fu%0AujapOadhrOk+MZ4n5vMOvXnN4zGAwQeHwQ6tnHZfwpiKkS1oxDYeJaiUjktp%0A1ZgOp9J+WXuNOHtwOQ92f5UHTkSHIDeJrTOqK9Adz0KKFD9BoFQE3VyWmVRW%0AYD32D1JopcyojX8o7ItDejXhw6ZmqqO61+TGEq+kQ2tAJ/SrmaBt20z4ThUp%0AcSwKmtOqFzgHVW8TOgaqX8aiacsAcPE6AhUYsPU7xs4+2593c04l7pmArmi8%0AlcBg87qoVlkgx/0DLWyw1hpad+d6Z4CGOUCBp2zWX62BbG1pk5xb3uN7rn1O%0A1NSxaq5cfQ7Wj5MDV2HC+Vk90d0N+zsVDmnoeTiFCwqEOBSJ8TqJlsoy1AIN%0A244MkugQCK+giaI5p5hx3qUOtKdcMwQjlLihaKoLWk/I9SEoM1yCZany705s%0ACDJy79BmCrqpR+GJDNlXGIFIMJ4HqpioV0Vf6tzkOiEl0aH+3hNWIDoDf2GL%0AhpBTUew19V5bY0P7Q8m0OQxK7EGZPWw8P6lzuudccN54V2od+T4JcxeIq6Qr%0Aw/DCVKz3YhK/v328/ftZOKhAcZJ8knwIe/y7wCZ/mqPw/rBAdZbf9fIcnEPY%0AIpB8i31gjpEbc5QJqQ6kCRvQ4h0CUFjWqMrPR2Q6r+vOiZaQHPv5lDmnS2av%0AUHxEsC8Ha3FucS+VCkcAa+FgTHiktUTpXNE0lV0jwpnWjBk7t7GboELZnKGS%0AXKX0P0vfoVEYXEowgS2AFH1HfYfun/3iDFmf2CIEAIBRDaLT0cd5xJhYYlFZ%0AjLnMgX9OgMnI8rEyxljQksBXU62tSVUh70d1sP244KFE9lJUD9xIYI3L4X7T%0AKrp3zCYDYII2pOz+3oHeCU0Xr1dgPKXhUfXRCdgI2k3qHbC1tnE44L55THFx%0AA3dYiaGYli2MN7EBVuS7Onl2Z9xXgGejIy9pgiCtQYdgd6OVHN0QDiew3vcG%0AKsKgodIYv1kARnkJkjC9++nXyDTBvNaZ34/3D2kMgMiK2pOkQTC7cYJx9fHb%0AOrg1PO87vvr6awDAf//5z+34bcPr16/zmte+4e14PtwfcFzPHu7rH1k7rVcC%0ArPUfyDWlrhHxDnANlDofvfXFx+NGB9G8yLKeA2mHf+0K9nNk9lQRtLfMvML4%0AhbZquMEWmZYZ5VYm9tsN8/mWvHsdAzqOZpGeEUns/MpOK7PCDUzs5VSQ/Yox%0AO6BoFCvL6vvhhKKkSFIwsYqjxRrdI/iJo+PcQKngH4Z/d96qlGeVS0gRhrI1%0AWdJpZZkghokJhoPNvp9rcM0Anmo8/HRQrQPMrQwYgEaQhsyYtq1Bt5VBpc6W%0AdVdFi2CE3wiLZgaV5gQNK8NT913TXF5Gt427LIGdOo/SLycX4fEPpmU2ZWry%0AWaGKOQxNRTHurTzLc4vvsNtOvaO5PLN0gQ6yLPIMjqtgsuS5azvbuO+6ar23%0A85iQO0Br6q7kTx5Xjjm+Z+UafN8/O1FYIMv2ZOY1lwMRAS22kAVSBgi8YhH2%0AjrlYoZ1r9zWE8lrhcNX+qWcTmwsbtdawtYbReyKJRMREIA9OnyVNdNrc6nOH%0ATkabhDasZoAhExfyoylhV7K1LCpiDMssEo3iBwjmMGE1zbnkJY1OpZts/Spr%0AGQTELceUoK6MfnwGimIzRPCAFFsE6bSls+mFGTB2wbwtlByEMIdA58QMLQ0P%0AQh2U0pUgTTCnl/Hqjl88G8UnJzW5yfmFT2sPDuqjPdqjPdqjPdqjPdqjPdqj%0APdqjfRbts8mgnrOZlsgvf3tP0OpfwssOaE1EkN93fUZRGvVWYcwWzbTonRaI%0ApezOt4AFWdQjkcE9YTL8u0EaOc91Lq4MRKbTo3mExR+pOPxQl40oIxSiAS7y%0AqCzJIRIacZ2G1Qdjh06LbGVkxqAD24xfBRuMp5raoR75MsXe6KtH0RkJg1nZ%0AdR9ftbEJzqn9Y9dWICNuqhbBitIwXl/9RcitIaAkL8SOsYhrNhBmeYaZ13KV%0AtOwoWyHxiDyJ8OJalev9c1rCjyiUXleEdGJl5zMqJ6aoKaKHSKiqQiM0KHIX%0AJSWPXpLgAFuz+45o6D0/dzaGNIuOi0fIZW4YanDeiNJPWGR2hFpuB6aPedaK%0A45iH60IC608WuMfECEnDyClzy2m7kLrOXe1twbW4HyDxwg3zNqA7IPON99PH%0ATxe/OTL1H7P2VC5RPJ8Pfq8kgq2jC4oUY5JlEpghHj3uvQMXhoYs/sbQTvjy%0Aix9muY2LPuHyox/h9ptfJwzv1atXePvmzSNi+WiHJijoD0R29LyWafl5ZVBR%0AMinUvFZpJFZcQZOZSxaAABKDzb4HafBSsz2B8jj7nS3rUFAPhlqy39WzcTIG%0ANDmOVtMQpKf75sU3bba+KK/MkikSt6zHbRdw3heVNdvSqblvQa3UXCu8MCJn%0AwZRqAFMEUy27fE3VWYEWztq6LhDse6vBbMOyqDwCgzuvwWNLTC2oYWSJGeBW%0AVvgJkMwD/xOiaBUxpEvxGICVx8k54Wt/s0xmJg7JLCumVTeSAWxEmMogf2gk%0AE6zqHM81DxkLJjlVwT4C5wx8LUvSqYPBybEFCfabojnSCwDmZGwXAU1OClAL%0AVEx5rn6C/Cmyma0T2sXW3TkGZHa0iyDrak6r+xk17wHfFyuF6APtrHHxkn1x%0Ah0RQPdCCEnZ+OjaH5h3njvUgsnuRPQ37QByqXHmwAvJnpFk6MegzrGNNisZo%0APBYdp3Ubq9M9E5myd/d6x3q5YF68WkTUCXXtk4U8dFi6TKhnbW9v34JY0VjQ%0A/flQE2xtKfp3JrwFzJjMUoWWbSWRhL4TNXS/XsDMRUbaovkszqWSKGpIr/I3%0AQYILDrnlWBsUExp17B2tSErYdPPvWf1jGZrq/PM2MG4z0RMNDJoC3TU1PUyp%0AW0ATmeHWMa1qQlF17z72e9ySZ+sPbW0P36t9Fg7qLDf1koEUTtSLHJh/xnU/%0AyVFwTsaHjEubSsdrBB+ucgIaEaxEmU9e5//FBFfx/W29By4+Qwn1BQo3RUYx%0AEJpN+OT/LJGjcPoUiubzKfsrLs1QFsfoe6Kw1GuMlcJ3ZsB7fSdf0QK/vmTX%0AvSZcWczOoj02zAruzglMB4vs5pPzaQ4ZS1lAHUIsQH7I8I02YVJwjs5yyg8C%0AXQFbAnnRbqQz1XyzTlgZu0R5kdlWVUwRjDkxCoeqtuRGvsDx+Jh2gALlKdb5%0AbCMgiFZICGHADD/K52g1AGfosQsndyTuaBWKPvaXC+xP4cagaIKraQN4Y9Dc%0AFpTNmE/YRbGnsWDXngHxbQRhsgcbvBBlP3I5+Z04uRsAMIdCyEoBaBTYJqA1%0APhoRBCiMexWLP1NDA6FHX0gwuEHbWtTbUEwMMxxiwVZ/f/BycO3w+zvWt+QK%0AvbQM+R9nEt4FTMaDqpBIvm6gTuAtHNSGdtlSql8bYxLh+vQKu/NH9jlw+81v%0A7BwOgXp+fn6hE4/2x96E1joQYifnIG04pAcqi6+PUe+BHeIbAijMbNB4ElBw%0ApuI6tSQLmy1fnUWzUNd6EOvcwHLSJmDrA5W9z7UBKkeP1CCkKU44DZ5HWGXh%0AyB1nCR4amdjaLFx2ZQY29sBYOIcWWr7xRO5d03fuiDUVx3QJDwFNBVMYlCXJ%0AGOQlRHrsQc1geHE/UZlRaJXb0WnlsYK6Y311qG5AFJlxaRsAWaUM2+LrJ0DP%0A99iDeJt5C0dhwrhejDu7A0TLOmJlh0eX3YbEgtWrCyB33Jo/nybqpXWWUQ8y%0AJz+pQ7hvVkLzWMrFhB1XiTdx+OUYlAFmc0yewG2CdY00wC5GeVr7EyKrtkcx%0AZymQ7XKB6nAHwKHNAjBN7EOwB09QTMhqO20k56QHcLQ1X7rvs+jdGGM5jyeR%0AJCpBhXCw4/YOFKWasKAjnexML7NkjNmVSePKYO8K1MR82ahAfLutGeoBEm0K%0A2ux9iW1Ria1+blNoOKhdsG0Nsm9ZkF6ZvASL98GvaaXofCyfYZSipllvnhuw%0ANQaXevE3qK9ffo9NgWlimxnkl2Wr10dQBd+ivA9hWh1YuM16fnZh9/PxWahW%0AKtmAeNmeq38xeKTjdsN4tpvc31pAbtV0tjJ5OmdOsObmF4mAIgkwByANcDg0%0AcSSrKOclkY/xi+1cSufj2mfhoB5Fee75p7G4NnyYm/r/hxYRH8jKJhk+faQB%0ATLh3DKgY6Wcu2Cx1UJsvjNEYtvhY9tJJz549bcVxjmiPYm304s5gGBHk36lb%0ASyiTSsmgsosnZA0w5ZKFKouSyHLGYQGl5NmWhVBKcGZFRovSnaptpjUjHItB%0AOCOKjBK+9JLoKKI71A4iWOfNIaL/5qTGcbDotQj2DNO/7Iyen+3HthdFl+rf%0AgXyuWhayBlPGrHVf/UbsO2wLyKyGhboasNTMIUIYLi8Y34tFT5hAvaFfFKxW%0AB7fBxDvGnAhOE29XgBTiYTrtlvnjrQFRKNsdLcaqXTtduzKir6LGScW+p3BB%0Ab90i7KqIzk91kV6dGW9vJKDGabh0ASAdqoqnpyc7/y4YYAysrG0YhiKCWWbH%0ASwbLhwJhLyrnNju2x37nwQNzUP25EuHpB0/uoDq369KsTnFfXCMAGCr47W9N%0AsfdHP/whtq++QmfCm1//0jvx4W3jwT/942tV7+CgQ5sOoy16h7nhhvtBrC9E%0APF5AkmQdVOep6TkYXZ1fPy72COsXpdMcnHpSF2Ap6xmDM7iZx5EH6nQd54ta%0AZkxtj2q5/gwhMAkatpWRawTqR7SM1WqdmHUv7u6UxO/SPOhIa5MRgQqDZhFA%0AKrmfLQzjaatYBh39P6IVcBu+BypKdlRtnc/MoZrjwsKpaGvBWQFaCUa6sR/7%0Av3VCD8KdhqzSQ/1ckO3fafcAFkBrOKxlFrye+SxEBDQFGBPsli9PM6YN/VWC%0AwxxazjgsqEstFziLJHIY/hq3Ym4JsdREEcYYhkaLWK4A3E46Hx4wjb4PFUvE%0AUwO744SLcft4AqRL34AwIDwxbyMvEMmJ97XlY0TAl/L5r4E5BsqHyIsoCGa2%0ARITP1TFGPrP4TjindDru8J7H86x909UPAI64s2BH2IeB7psQRCqP9wlsE004%0AzxU2HZfAF2OhMfJZxPX93+nPJv7CdKxZHmPDc0LnDnU/ud0IT71l8IBJ8WYK%0Aer8sBWcBhuyYOrN+Kimb81uSThKZ+TIWwYmmUEclD7CvJ2hKvyh1mNkC+Taf%0A3bYRwVRDXIR2hohg7Oag7m8tOD1uOzAV3W2wfeygodAx034LMTF1HRkAlmVV%0AQGYgTVqi93Jdkd+9hfDZOKg1KpCZuRIRq+T2z6m9M6Pq/1bHpt5ja83gHcWp%0ADIEoIG715Rs20YeI1Nk4dZwcvzJxVtb1KGbR6uKKcDRfdpwOkudE3gt/Tv6i%0AsB7v9+BcSyHlhzEgZkSILDU38Sh3OK+AvXy2mM3juakdrqFqEemzI3u8nXeM%0AKVGGsE04Sg/frZlwO0vdnGIXnBnV6pmNffla3zeDei5jcs6+xZJFZSOJZ1o3%0AY0OHHg+2IECRaxdLUbPSYQzt5zI2vgnlpuRwOOotI9+YHboNSG8Jp3t12TwY%0A4gtbJ/C1gS4b4Js6925BFRJQLN5MpiQZ1xODpmPOxMayMKwoeZ24AsCi45lB%0AdaGtDPx45kdZsXnkW6Dm3YYjDKQqNxFhzhX1/VD72CWsEZ3WDlimgDk1SwYp%0ArtfNBEYuBuvpF3NOa3BCIXj97Wt87SJJEMH/+V/+C/63//jXaz6fIr2P9mjA%0AorYAK5v6roDL2ZE9KN/eGcXvvuZdUKcYyoh1rK6/ymikHvwsaRoc96AUyyt9%0ACjTGUaVcIVRKqbA5tmlME62xiHMzEoFCddFXBqjuW6bAGaF2Yva9dZVRU27A%0AEHBknrxjoWAcQ9HY1PSr0U0ejIxhsOyPglUxwmYgAlFLh46YoeIrW8D83EFl%0AXetQKwHytDV8PPKWa3AhnU9bs7lzOmt9MxXfNLrbUdTROmEiLYbG8vVZXJl3%0ASfLmvJuy+z1vd8JU1bGKzxtvMOGdsDMbFOKZ0RAxskC+iB4yqA3HAAwRAXMe%0AbBxVi4jGcdQYsjGwtxQPNMEk21448JSQF+2DSAR8bOOyJ0cTkbsKD2kfFidv%0AznmHiqj2z+G4+m5XO95bBrARAWWbeRPLWZuJtpOEn4pDZunkxNp+XZAZ54CW%0AX1MKpFf895nBo+Vwa7lHIU+seABhzmbBG1rnefbn3PvlcK29VECATMtWT0mB%0AL53TwGEnO/js/3DpTx3rfG7lMcjpX1XF2JdDvO879ucd+83Vd2+GBAh0yNx3%0Ag+3vslAdsHVKvZwT4M7nwIJ5TA/Q4/icP87A+fg04x9CQvLRHu3RHu3RHu3R%0AHu3RHu3RHu3R/gDaZ5FB/aqvulNDBGNK1OMFYBkgYsauK/rTmZ17qYcIC4CU%0Alo7IxplQfRat+Zj2gxd8eaEVvRt+uuFc0AqlDM5eRjqZIfOGXW64efZll92Z%0AdtbU4OloBVjFEDQlgAQX/2InAEx4mn1xDltH4wbyUh2zAbc5MXSCNirnIzRZ%0AiIMJAqaJSIQ0fwdDSbIWlUW/BHMOBNE/ili31nD10OCFL7jSK1zEYJJdL1B5%0Agzl2cAzWrmii6MxL6p2B/TatVItH0nZhDEUWSFbY5Hg9xeTsbVB94DSzaI1c%0ADjwjTwQihwJFBI4Y4ryhW9uiCwYHVQGHFP8cIJle4BwYzwMCm19DVrkT2i7o%0AT0+Yl0tcEtRWcWzZvdA4EVqKK4lDnxZEIsqLzPKZIWX6gbsbbQUw6Y4DZCWz%0ALOt9jIgCr2L+zYE2JnaVjIoJmZDBBAHN+R2qLvrh/RTyjN2Kvuo0TtCNJ6Ji%0Aw7wIBin2jTFH8C0MrBuw3NYY1wvhujEulxVpv86LQbQi4rgLWASh3XEFY1OD%0AMK8SLN5PvkCCJ0YGkX01foPNHjW6l4CZPpcHTeAK0LXhzRsvPXFR0JMAtwFx%0AQYUxhkVIhfDq7YqkRsS/NiY+REjPGaIzHJKI8G3382XWwzMvnRO+uzEDW0e/%0AdGxR99RrskGOsOPeBbwbxPd6veL18w2gicsXXwAAbq9fAydO9X1LwNR7vvNo%0Af0jti1ISIcqYbKSJvugcdIyZ/FLtisGMeVFM32/GtaN3xXjla3Mj9KaW4Yss%0AGgjk5dUWP872+ArnFMfIZgZQG5QsWbn7erljGLy1ZIUaXAgkMgzPAn0L8HPH%0A5e0ru5+heMPfOqwuOKcMFUYsJEQNwvZvcLjntmG/MvaGzJiqCy1tThmw+1Ev%0A+7KyZeTrQ96zkGcsBlpgTYfDD1Xx3e2YYVlQT0mIdO6nY4AnrAakC7J0UTRd%0AvE7sAL/6EiIABYmsEbhvdo9z2T6Jfqo84TMFRBXcF1de2MphaWeI2yTPrYF6%0AR7+afbCT3fcQSpvo+c3A87NYiYzxxsdUQM1tOu9CY0avNp3DWA0G6XsSbD+b%0A0BSQ+mrcDinGoQKZtnRSQJ0nY44Jum4puCMkeKOGWKuZvCaKEWaI4csBmfms%0AZ1PMTphPlLaZNDUO45uJq3fmQgLdFLTHPmx2146FNJsEaNiGftsdgE5JwSoW%0As68aFgLuN/KM4IhHNlHZsuRDgT2W9gW/s+80tgwrLeQVEdBbu0PfSOEbpt0r%0AmlBdFgVPAQuDSwrQ1pbrGtOdQTe28QGANkzfghW8uR0mExtv2K4Mgm3qY59o%0A2xXbk+Lr7+yG3lwYb7XhlqUKBVOsBMvmfdiEQM9AE8n6vBch8BzpKXFruNwU%0ARAMh5MgA2lRsw8SGAIDGxPPrZ/QpNrCAZVLddkE+E8WUy6IrkJXia2ilZrTB%0Ar3e/3iT1U1KaO30S6AboGGhvrzb2w+YQ3xTNJ6YMe+8DUtx2K8/YBJktJTXR%0As+rxvJYrfviDL/Hmu19bH7jjhoaJgeuTrZ1v9jcH+HJMAFvvuGiifHz7LBzU%0A2pjZeZHrRl8ymd7H7fpYVbNPdVI/pi3+iV/nhe8kfxJ1HTil9Sn/l5/Nw3cX%0AXGmZje6g+wYf0JKEvJ5gVjF54pPgfVJZhARu9McaQZQwHuHa19gE7GchZH0q%0AwPxBUitcvUReGEFgCS4PiZ+jDpxfP6FmMCfzIMQgkuOSuPmoGZrCUOZM53Wx%0A7smCILH5BsQBaRgVIBUAV0sVxeRxKAZODkvihFncw2rCGeHfM6jyAJvHy+/B%0AGcJzx6uBvghJXr/f/y15xyi8kN7NNCCChEcqzibNYAujNQb3ZgWnATA1g4rJ%0ACTJOC+rGjk5pREvsRLy2126OuX3RVEQVDhsHgKGgAsHj1vL93K7ueIpBnlrb%0A0Byitu872hjGR5JVa40bLaj4evHWRi9eyL4+D/+7HH4NSJWPNxu8l/vil7Z+%0AH2wzeNKRa0NE+MlPfoK///u/BwD82Z/9GXrv+OGPf4xvf/UrG/unJ4w3b/Fo%0Aj1Zba20J5AEOr0MJpiAht4GAJGbjRTMn55CTo+l71Ds4Y9E+dg8//P6Be3mR%0A6x3nOUMzsSDBL1Nm/Jzls+BRVoXzu339hXa/96+A1eIXaory3UE0T78RUe5J%0A3BqIzABdyvzqdbM172GMASKsPR0GAyRVg6ECBp9mNhjscQCz/iyTwLlEKbpD%0AHLoCHUGq59ZWUDlPE3VqF0QRIpB5rD6QQb5PMXgpoOEl8YGjTWSQRa9dHddT%0AzYBvnSMMt4MCFsm+r8fzgjmV0BVOJr9ea22p4jcFNRub3JOmO33h0GU/atCZ%0AV/8P/TpCRwHf705DdYblxnsdX1Po/XfIIPF1vjLrIflyd+0YA11Uq/OzjLEx%0AOkoZZ/H7zpizuk2mGFEXV42Pqko1Jut757I1lTom31LkMoK/B50UEcypNhBt%0A5IPdiFJNm0Ww7wOdWjqMVkJYQLsuNfCpWU9UU4EaBwdO1d4pIjrQ7azvSzzO%0AbG3NtdR+hgmzhbijABimMEMj4MnTbKA5IaGvMsQVlJHj3oo/8a4mIvjHf/xH%0AfPGVOaPPzxNfXr/At8/f4M3bN/GAzovRP7t9Fg6qLY4+ccJIxnGSqx6ly+vE%0AjnY2pMMJPRu2v2vntDrQpHhRcISBXMTrolKb8RriRPBIUjVcKbO2qRbmDqos%0AiQDnbCCl2ZXZ+qTLJQpjIxwQP5WNsSpa8CbIi0vnLTnJnrFEFlAXpYhQ+U/V%0AaKFuTnlmabpJ5U9No36K300ZHsaRTxEL2dGYQDq763sAiWAv3CFq5sC/JHp0%0AWOAgaBOrlEnwMWMxax1EtnnOWKimWBRhVwhFmZmjI53nd2Mm2vflpH5qe5fB%0AdBe8eEfT2HCL80vnYEG8d0RoHgZUNpl+7R0izu2c0+XU13vRGllx8xDTaK48%0ATFi8LfL5kZwgW3BH4YAoHFlxmWgaRnKDNrYNzefukHEyltnXiCXoASb03iGb%0ApJR97x1jDMw5MVzhD6rQ0oeajcxsh9zzi84ZVABZQoGqQe8cLs5sqRXMJlpO%0AsQCW0QgDWs1J/dWvfoUf//jHds9jQETSOY3zP9qjnVunvuI7CCX2Evwi+OLM%0AGVSiTmhbA29lrm7NVDnDQeH78lvpoHziHi7w4GjpdzqRdV1LT2FlCkQjOxvr%0Ahqz3p/BY69the+d9MI880JQlq1zpPsX5St9rP8OpTI5rIFHKWMRStI4pvx/G%0AxYUDI/viHFcSUwEHbP/jKctj97ISWjIyajKk0DbTUbL7s2Nqok2wOP3JQ26c%0ADmjbGviygbYO+HxA75mVA5CKphFYBAByA5vmzPVaxIx+qKwSNe9pS/mUHeVW%0A+LKNfH4svimJr98xNGI83Aj6A0ATCwBQRDt9DBs6kPs+nDMseUUJoZu27D/q%0AYsHbbdlAqoAOznEPJ6+JoLLyNIKRdd9VzYegsEoRde7eB6BXsNT8lBLMLnOZ%0Aie0/PjqoIH8OGufyZ1htdzE+dXKs1e9fynuQpVhkOf1C0MlLcGuabovOpYlB%0ADaA2wNQWAsGsCrTWMFwKeYwGmVsKGooOzGkBlUD0KU2oMqbOvMcdA1OwstKT%0AMd7Ow3cY7nyOmXOXJyyDOXRlUKc56WFTBtezFbEmJnVEIi+Br3g+be371K2c%0An5a1Yh8TQwRtt3PNOTFuO+Y+IJEaj/fMu5TZcBybkj2emDtfffkDKAa+/PoH%0AAICb7ikqmlomW8McAy+3Onc/3vf6LBzUfd+XgRiJcU3AAAAgAElEQVSRtXIP%0AAflpZZVeDmrdgI7Rm2jfN0J7zDau778PBBcZzRp5ShJ+6adFT1a0iDWccz/M%0ACnGi2Li2EZPDh+NU5HWmaBGWTS0Mmc5kJXMQSl9Erc4SlfuJRUkbYfMFYwoO%0AJT1Csc8WNP9ORGOJUZC6UNJDRrUxg9DA7qAQTehgiC8CNjSrzM1a0BQgTTiI%0A+vmL13zIuqfbEvcaTia7iEaXJRYV2uMloixwJ3ZS6lv0GQJDMaZAlCyITHXT%0Adf0eC+gLm0HeJ/IX/K5bNYTe5XgS0SFwdjYQV/RT7pzpsrXcRU3dgjVoa9Qx%0ABSDMQJspsW8bj6wSTWxzBIxSR803HNL0R1XbAeZMZOCReRvLcXbjpmkHyCAv%0AzIymAPdLbnpW2klT9TL8NJES+WYza4hW6Z5GKLLyqxaZRZAkTnJncDNvh+Bb%0APId49+L3DcfPmkvu922pQnKzvnER1aB5fAcaW7Dv9evX6aC+eWMRz3/105/i%0Alz//OQBbg8GMw4LzaH/0Ld4La7GerKU3URadV6mjS7faj1vPz+jC4E5Z2qSi%0ANV7Kjn3KHl5nbARui+17JwZ3OAdcFMUNV/WsivrPAGwTZFniPeW8B/RC3M+q%0AYWV75XteqeqgLlVQug8YlawenwLga6ysrBbrGq8OM/6Z2UqlAY42wgqSi6J7%0AfckIiEkjgN2+SqX3Mta0AmIhKRj3w6QQXnVDuTfw1kBbh/Zl5ykvmygCazpn%0AGr6yD+g+gLFoE2tPIhCdxuhubLH2AzZHgA/zSCy7G5QwAdogYAxTmy9jq6qr%0AXx3o7mRGFtfKxazrCRGm1flYAR4KODyy/Am1Bt7CqdtW15qAKjInAuNRHMBt%0AyON+7f/l3QGgF4Q6mYAaHOKVQY3xiXJSx2wp44x8iHMn2gBuD8a76Vlwm2Pe%0AB7UESoh3ZVODimc1ABHQmAjc9BwDbWzQJgnlp6bAxui0nFYFg1uHKLA7LHuf%0AO8ZYdoPMlgmGnL0Mf/cDeWXzf6qV/bHvMMabgYZ2ePdVBDw0HVSIgoYYBdF9%0ANp1+b2nIxDWkoAEsCESRlQG8HjHZ+gn73Kg+rahgi9U7nROjqPjKPqFDDjbJ%0AAY7v467F/q3IhHjf3775LX78r77G87BydG9ef4s38w06CLeAprf3Oajv95ve%0A1R5h80d7tEd7tEd7tEd7tEd7tEd7tEf7LNpnkUEdYyyuSonUZMTQvxccDKBE%0ADStkoX7+ie0M+z1HbL9vXoHfdeyUA9zvnO1abAlFrd8VsthZqNizVdKWkIQe%0AE2MZ7VaiBTPGyoRVvuyCGgR8gUw8ILmYAMghAhG9GWI1GllXZpKByZSlgm46%0A8cSGGQiBAB8Iy6h55Ek863oo1o6AsQS30aLMFYISEJX6/ENgKqMwoiv1lSkA%0AzULiMzKtHsUTkRSSEFGXCHf4hJigAuaCp4SwxoU7NheLmu3IE9QYd128HbzA%0AK/pdtLzmBzKp9Ts1IpuS/sZ+KSc+ft9vKv/cXDghapTZMYLOjDkB8gji5nym%0AMrsRMOxZ+iqNPRvp36L1XfilGV6DL54XAexRW9dTwIUYnZshy6P/DodHETxQ%0AdaGwsq4Y3YMXdJZ8djEj1AzII8IJ8wlYWBkbK9Z+v0adIdZdT7Bf5syituRx%0AEXRMiEqKd1l/S0YYNj9/+tOf4p/+6Z8AAD/84Q9BzPjbv/1b/M3f/I2NwxjH%0AtNOjPRpOYCyHqxKtJABcII83RnP4Zr9uoGtD29qC9HaCdkrBupeyp9+3KUki%0Ai2opmcigrUxb4YwBKWIErhlhy4oRkHx2Kwq6oJSR6Xmp77VsheQadSwj8RK9%0A4vz7+TOVBcOPDKrBJyllFCXXpuPxjXwNK+VbiDjXKWXFJp7ZS/FAy7RpHIwY%0Ay9B6WBzkeg8cPzNnthzN62dyuXc6oqQo1s19JI9PxwANsdqnxe67z7LHPr+y%0Afer7bmKjvT8aExiA8ga0lvMjtAy0ZPai3jVEEsHFs5nQjy6UNNSoKgmdJAKL%0A2z9hO7Hto3XPIyKr+T174a8aPUVCTNCzkLyPNSdzDgIaNomqVUOL+eA8VdCi%0AiV3aKq9SETvxLHPW0LLFbfhW3dcK1Nwp7MjIoLotVTJ2bLUE1zbo79Ky6+xI%0AEAzWXNB6Ik4BA4AdwK1hFJuYumLXCWFKe0/IM9NgjKuPzdgg28iRJ8Bg76rp%0ABKVgaLGvhex5RWKUGaCbAihoLfF3a0o+Q56GZiJ1mG/e91p/ApVFKoW37jYG%0A60KbNIZ2SrFHYsZkPtgjUML0sacRnFefNyLJ6471Z81bySzqevaamh75vk7B%0AGLdDqcd/8+N/jV9+90sML2EznnckIfm9y/rHr/mfhYMqKXCzYCdn4+y8sC8H%0A9YXzlU2q/luP0/pA4juHD04bxzs81PPHd+dBcFawYA/AIi7PtUA7ua+eDIeH%0AWXmny2v3fxbcguAGesI1Fk81+6D+8lQFPl1XD4XZAVnYEdimrqpQKoZ3Y2gD%0AuJuiKACry9gIM4WH1OpEqSY0GI1AaAY/iM3MC3HbcCxOBhVyaQg8CPXD+Jzr%0AsMZnks+RQM7RSWEjZitIXBZ2iBV1VtHDYmkcD+vn2Hd3bhZnojG7omDD5qq3%0AQnKYRwEBr4v67wPiW9tLgZcP/bt+PgZQ4J+sfXk5qAtqTwguZ6ygjA7BOASe%0A7FVpSyyKfC4S5c4vRMA0iHqKX1F9ptZYCVuhAMTG3MG4+qzehNEVeCNAssqM%0AlJwOq0F/zZDIIA0TxA3XFP2CL+DCCbuK8QhudlAT6tht1+1uPI/jba3PcwF0%0ANkgvUULnAIDYlEnjbAxgowVFDqP09evX+PLLL21sXEX6r/7qr7C5nPFt//ha%0Aro/2x9NawYMRMcBqgkdh4TSrNdwvHXT1vehVQ780qAdUAEAbHeqDvssxfWfA%0A9h17OADspAeYKRAxSMYBJKaMVQEwHEGFujo2YK7OHBbIzcCt6AFmaZBfN9Tl%0AuC4SKgyWjuvkCz+f+bT18+NaWTivi+sAYDlqUduR21JGNwMY6MUoJeXk8kV/%0A+CZOy3Hnmt2pbLbnAwAxGY+fjs+Fyu9cjo+1UpgNimkX977iYCiLmhODYU4q%0AALRphvV0oaToq3GCddWyPk0lds0NaktlmTpBWhj1dmDvzqmMJy0e6Cv16ck6%0AZ+McUM3GoK0ZNzXWejZ7agX7jaahUNfVABCKzRIzxbYfoIGvWO+HUy1o+n42%0AxdWcCQoXBxrm3JNoamywCTVAQxyTLIExgISCXuNZ0RK5DNgxZa/sWdc6xjm2%0A5WdzRA/mIQALJtRgjvjv4Vz3sBekBBl0OfxUzo+pUHfwdAduvIPAq++eONDO%0AC27s4icKTdVo3Tpo74v6IupVCga6RoDC6ofLrLaZB7B9/g4SXFxFO5xR0sX9%0AjcoCpGoOqkkw+9BQvqPAcgCV11wmBqiRcfY94EdbhzSA/HclZLAl7KBQJJa5%0AAuQaEOm5bPWmq041/HmHzbUcVE8ulOf/J1//EP/9//kn/Om//gkA4OnLDf/5%0Af/9P+E//x3/GLgb7fR63j3BOP619Fg7qvu+ZGQ25gk4rYlgXlWj3QgNAYqlL%0AtPKlosTvL6Xw/vYxR74klFQ3IQZKAeolqGLZuXDofKE/ObvKlJtC9EeZzCnI%0ADpCty23de2TsMsIcq0pZOJZ6HS0JegVMvt6dRTHn1Fg7flwnNHdO25Px/fp1%0AQ9v62qRIcBs3eyn9FWnNMmiYvNTW2BfWQ8YunMDl2ADBCzht7LoEYoSMIXOY%0AAeqORhg5ELsml0xyeGCynoPKUg6O57WUoKyx2qLTXfYeAN7IyEx1PAe7h8WH%0A+V1kEc7tY7IT1gc3zFqDtGZGUTpF6oPCEQRe91IzAjiKJK2C9s03YHumTLYB%0AcJwso7F1TI6GqV0DljEPp1X0PhCkXnoqjLXoz5iYdMsTya1h7+VddFTGMnrt%0A3TooaHoAjaiOp6vvtZa6H+eI/osO6tbKtV5Yw/znNpyvlJ/Zzq3QjOYCkgp8%0AadsYA2epAnoffvXNr/AXf/EXAICf//zn2HrHz372M+OexrG9Q97DIXm0P77W%0AmVcwFAA3C5SEB0TN/aWNwJcwqBh06aBGyxoiACyZ7QGOe+K72sfu4eIZuYOe%0AAk5ZAD0ek8GeRtB8hwks5iCsZJXzUiOY3AQQts+KkRr2xzK6bW9+l3Nax6Ae%0Adxc4x3JQPzRWFjhY9lJrDQ2mErpQUQqRlrw0EcFmoegV6HIHUxthpidoQlhE%0Ay+HJrFqIMnnvd2qIyK2hq2yeZCaZLQAoxemXEaJI67PmAfQIIFIEje/2tzVH%0A0kHlJcqlraH3ZlnMGEcvL5cO0U6gPtHGUtlVIkAsgp0BUp8P1XgWIVMALvNO%0AmcFDssyMCoOaOZrZBXYxnFbs3T4dYbcyqLoPL73o445hGd+JfI7DLasox0dM%0AXmqNVuaQNLP8K5tNmT1dDmo4ueU9wjmZhCzPVue8EViXAxkljiJGAdFE8GVp%0ASM8tK/cMNdm+L4lsww5ENFj9ucp0x1JMKMn+yF6aSjNARt3KLvZUtxaAJzbp%0A6GFrDwGRQoQwZM23MSWzlwxge6aDTcnKjq5b99PU7Glzwn1MZb0z+exBGG0F%0AoqkZEoWvDN482XM10UiXbrFrkAV1Uj9qKuaw/3SP+WbZZ5qayDJA3e4qfaHj%0A+tJaA7eFZAUAaeacLxtM8D//9V/j17/5NQTLZrCEUBmcw3IX6+/HowUfHNRH%0Ae7RHe7RHe7RHe7RHe7RHe7RH+yzaZ5FBvd1uyUFtHplSQpZ0CPhgVfG1j98P%0AE/ogxPcDEcnaPjXnSi91rVwuIqaRhZyqDsXxv1uICURFKa3eR703/y+yYQIs%0ADgZMqFZgUZQjpOIY8Y0+m2iYR0pc5TB6IVhZWPEIaWsbqDPa1dUbAbTNo5eZ%0AQbPi40qEHoiaUHltCw6kPAxOqcAx/HKI7x6k+2ur92PQ6hfU/iZSXZbUeQWk%0Aqzi3w09K+VfcadorlZE4tgosiyz5uQ5qzYKv2pv/8i1ra4XSY2vQwKx6BlV1%0A1QGLtvp7/w7NhHIXCf9OIG0gXhA7Vl5QQVgU1ebzKcsw4VHoZFs5UK/OWw/d%0AJTJnmkLfmJjO5ZF9YDJj/8F1rTfNouoSsBjvA7eGm3MrotUoY/23UfCxjvPM%0A5iIf5mTjojZ4euTHLKpnHNbZHMlQ5jcpKFIXfuORMTrwrmXgT//0T/E//sf/%0AyH713vHnf/7nUM+gtusV8+0zHu3RagtYOeDoHVeQTEXJ5nSTDbl5UWejb3RK%0AeKiyoVVIPxwTr+iPj4H4CusxIwDPqnjKhiX2RTns+8KmDK4NkMi0QUCDFkwn%0A+iTHbKkGP79k9s60odo+FeL7se2wf79wDg71Wl6oCsARJkkvmmiCg16GZgaV%0Al7I5RQWBpUxLee51PwFPlig94lk7IUGLkmzUwQ2QfS2Gse9GRrBpVDvg5L6t%0AtVNRU/sV5hvZQS2qveTlXVA/22y/kEj5tOAyl3nHdm0uWUEIwEL2WdgF5H0/%0AlCsTr81tXxlOsWqMhBVTYjub0aYAMCukAby3GHjna0pSNkgZPAkNguFlUjiy%0A8bl/Oi+bKOugVsxZvgfx3MoA5/2vYXVoNRX0WeFpa8kuiy7Fa3FKlWLR9wC7%0AF1rXq7SfVMHGqaqACHTal/JNY0BpYmhRaGbNeqmd3B4FAcTJgWdiNGIwaVKA%0A5rTxE10VGYYIWmPMqM1LwKsRmhPx6Kdl1BUJ500bUOkwZ22cA8lgP0vYwICV%0AktusbnBSJpIu4XNGxUvWSMKfZaqp9U6FlDrCOi0bX8cehJwjlVucegHNqBnc%0AllLxTgP/5n/6s6QX7d+9xW3umMUub62tkkDvbR/vTX0WDmqF6wiAfU70OXC5%0AXAAAl6cnbNuGMUZypnjbsO875pxpjHUf7FHcBgESmgGUzYGWgM/55VwQxWWQ%0AXrbukIR3bzZxbN1g4wUzQ3bV2+pfvEJrO8KVmWjAXC+8DIFMAbV+OLfA+DFr%0AI/FSNLTlZ+IvfoVNQxWiclf3yKA/9rO9MA4XdOhGbwSgJVF9zh1TxISFfGxm%0AlLmYDUHUaF7zVAICIoprD/7FGvfeGa1d04Hbtg239hayi5GuAejcj7AnnRBV%0AtPbqxWdRN+pwloDFezlDxCQ/W9doOM6JKUb8T+gPbDxFJTeZvm24Xi/Yni7o%0APk+fnk5GBJZREiJJC4ZWHJT89+wY45NbnYN5/jA6y/ilgxq8sSE212pgw7uQ%0AgBFdRlr+XWA8Cufj5n0z2X++aegcQOXoUhF+KCWGqG/ALIZpnCfe1zkhw0QX%0AVj+NbzbnSEezbw3X6xXffvstXr2ygtNPT0+H8Qhoby19dR5H4Lhm9VPg7G6c%0Ay7OtIgN3rYzjgEGE+AC1Mkj8MgpivdGElNvmv+YWk5Xnut1uuF6v2fff/va3%0A+NGPfpTXm2NY6YeP2mAe7Y+ltWs7whE7gd0BBQDp9q73a1+w385As8+T6m1n%0ASIMROL5P9fcK6w2YfG3hAKWB7RxRKweVnpLzv4DhELTOVktYpxey32HUlFcN%0As9tes79VPNEr3G43B72utTiCWGMQeuvOtVt80IDTS6krc3ZZA/J/dFL5YGuo%0ASrm3ZWzOOa0sVqwlXsak2isgg/PmnudcTG7NnkeMswgiUszoCHZecvHJ1xwX%0AP4yBICa0viV00ju3eL1sBi4UGbhjdseNrQY1gOyLuL0wZWYN6YRJOuefQAkj%0ArHSvGg+sfH1V9RJnKIFv48ca7HcZ/iZiE85vQ2sCMGfZIUzB5gHkhEiH7yWS%0AgQxVRd+WDRb3cUisqPkvYw60Fnv/5pBkpI0VhU/4EtdjcNsO7xOYgNswrYSg%0AqqoBZakEBshqt5XghPeZT3B4OpbgSTHNEiBip/IELUTnBHo/QN0tILpqgfMU%0AQKcJEqXtaUGIWRwnbmTPuyH5ntzsWTUvFTPZkhpTBNOZKRMTcttBvGVCy2rU%0A+zvgJVcazLbsGgEs+69hoLlDt/Vu71kJkihg49fWPrwNe8cWt9TeQytXVwLX%0AIGgJ7CsTmKmUiTNK1X6VLHXULh18vaBdO3D1tXJrJhQZS9skABOyK8aItWyH%0A7EY7C6cVCvcpsEQUyTjp8e5YeUa4eNjijLfNIMbsHN6hE9ura17v+oNX2J4u%0A8OrJdpyPI+unJ/Te1T4LB/V2ux3EQKi1ooCHXAybP1AA+fLXSGcu/N8vGHlo%0AZ4M+N08gz5/X+kj1y4W3h0e1KEnOcvRPUqn3fObFZ8xOJDk+1+vTBGGYeBAr%0ADsI87FGtzJxiGbixoE01UQxessFgEkxepE0jdW9ol7YCCOyqutEHZjSdFvTM%0ALpjYBGHxL7Qr2rYB2EGzkNen5sagCtC8N3DqPZQRWo4nWTSr+oIZ0VJfTBGL%0A8uIG5UVVF5/EXAUoaaoqTjbl4hM19bNu52zEywbj8fv2DhzfDRyccBOjWpxm%0Ai/gS1LKmkZ0nC37kaCmt7HnWCCMMEeP4hHPnczeUAusGeTRmBXNIHjeJMPu0%0APTrOrybekgYW0d391fMhv7fG6izScQgq6Mlh/cgIQ1ZGi0hnXXOCo4N3rHWH%0A1L+1t2/fpkO67zv2fcebN2/wf/3X/woA+A///t/fZXQf7dH6BRmINOOKTWwm%0Aou1sxs0ssBEmMTQPnTQC6N7ZfF9mMf596TsvrfuKk6L/KQhnqpkKbcvW0E1A%0AbEgHANCNIGL3GD4KqWbQ129j0fMzoxWCg1UoxzNHp4DVh5A/hJcVjtOJPfF4%0ADz9LCKeUADkEIF7asa5EU7lifL2YcGJRM486z5TP1QK7kyhrqq479Z/8+7X2%0ArERWj47ZsIY1HzLrlsrxwBwCmtM7GqNKOC9ufEI3te5iSK2lM6qtWWClt2Jr%0A+iON2rnA3XorgGWgsLaEeNY23svaOO48kSgo/bQZkY6ejdxcNlkENpyfqyOC%0AtFbjvdmN+EC7Q9EIkb00kaEl2sgIpdyJeA+pBF0rB3WeRvWszSBjWma6zG8h%0AAk8b/1RjnuJVEHwcRX3fX2PaEeNegxiMjRtkOwoDotOhDm9kx6vicWR1V6Bm%0AAmSB5q04xURA88BIaxasYuXD/m0/S3I2CSaolBosTOhiiIFqj0KBjqVT0Smq%0ASpQpwhYYYC9327o5rNt1BXzoYvxTujboJYKABGnFcmBLJGFfdgyErAb6vK8M%0AYq+7+1CBEMv6qWRreOPlOF8b2uUC2rZcK6kx8HQBjeBJK/jSDdcWPNX3Bd8P%0As+vjHbTPzkGl1kAiJqpSPyNC731lOjxiJsU5zGhrEQd6Xztn3M4bQnVSR8iN%0Av3A8KNe1O5hN+mOnc0uzyFb0VZiAub4Tk+jsaLLa/pQQimJcr0XvaBsohSNa%0Azu+bGUnpuy8s5I6C9QMedPNxb4Coid+0jJg3bNeO69NTqviCGYpZomYe2cVy%0Akpkis4eEjFHbcmHkzR2LyYBO5PxXhZJa9LXCfIDT1pXbgf8cxy+SOMJhxXGL%0AqQI19jU5AHoVcMQpJfSibWwCIRsvrPYntjqnoh+/T/jv2cB5Kcv6weMVhw2C%0AhdPgiOhuEPuPGVfypEt8ySat1gyEKkQJU2fGgWiuTQEARC1SGfPLD4SqCWlF%0A0XUQYQ4Tajks4jU6VNads7N7fhbxezsFqO6H7dMhfIPsvTjP3boFMLCc0fiC%0AhqG1fmcAX3/9NX7zm98AAL744gv85V/+JX72s5/hq6++Wud7iCQ92qnxtQgU%0AOkySG+X6pgwzBhnLwHak0NSVP2zuWL3LObu7bjGkz0Jj986pBXNUS3aLqhm0%0AzqUl09Y2Nuepc/lyAw0Pkpe1qwbBEpFSIL4Go2OwHB1NlMzoS83OJafv3Ade%0Ao9Fhjbu3W1JALhEb4vsdUklXPaAdC1WcUwnLUSfzKA5JADIIIRV/MQIBMe7s%0AIkRhAGe/yM65HBl3cAJeWe8xAwEKFaMGlSQuCC6q+A6bq47VmrveTyoZYWaD%0ASqZKse3wdYwbA/M2/bjIlrtooB7n1buC0vGtaTdldk8cN+XuuKRmbTGZkaJV%0AQb1ScqlmERtM/x4NSpEpVrX5CKR2tfqGfLBtXhi+cFAjY6ZTHAW4xpThSst+%0AHcBsKJqrPB9BDQ4NXYrgon4fK7u8bRv6xhh9wUrRzDmtglyKCaJVbtJQeo4I%0ACDse5vgLLPsc32M25Wb45xQ4uRBe2gfAAM1KkTEl6dxOCSsAn76IGnKAVnm3%0AZrwxgFYJGXHoLIX4UWdwa7j8YImJtq1BLg24tkQ40GaIsfR0pwTAcTnlu9h/%0AU0xQEr40iSMHvP/k9k0MsSFPHFlwiett0MsGXHo6zvy0ga5Xoz8A4GfJuTQP%0AE+g+gHTfPt6e/ThP7tEe7dEe7dEe7dEe7dEe7dEe7dEe7ffcPosMauUJEhaU%0AJKID7+Kh1P/8i98r2/QSnPeln+9qbL7jfFWkRN4RMRb22o6R2neCcSaPCB6+%0AW5CK4RHpWuzXwkTwCNIaw0L1dMjkMQoc8F5oqd0klss6RIsBCMmKOgpZlKlx%0AEqa1E9q2oV968gBEx4GjQUxoJA6N5RgcaBMQWp6LYFG0OWdGlagTxCOpdsvO%0AwyODk62BPT6RiCNnvi4zwSuCaZDTePaVOwQQnyKNcRI4lImM1xPQCLpewNcN%0AuHBGvz62VejmuX1qVvP7tODwBA8VAISnzVHPfpbelveCTlnRlXEgS2HaZ6Z/%0AD6s+EJFHO9eHWvCiDggBYNXcg0X75SBaAf8bEto2HVCFiYVWEDnAnlgN90Wi%0AC6ZGpch4RmnjpbmHmJ3b93lmzTOoESqNXBRBEyCiuuD9GZF3NEeN+KpaH4KD%0A+vbtW/zyl7/E09MTfvGLXwAA/vzf/Tv8t//7Hz65n4/2h934shJo6jg9bSjl%0AYygho5HpmGTAuzbJiF5AUlmqSNJLAkh53cIn/BDM18o1+Fofn4G87jflap/Z%0At8hCdRNtM1TS2gPoRi5I49ebctCxYLs4dE5wqs+I1fDkvOXENH6I+3//+70d%0A8y6BNiFG7FJUxiUOVwhUGZMmmpt7BpXkwzO8+Z6fOhaOZAmxoTyO2XQCEvZ9%0AXP/Y91dCEcjSWLHLc/YMWuX+Z1kLWjXE89mlEJ2XRFE6COzV8THbwTJ3abSx%0AgiYwWVMLhCLFlIPl9lXJcGaJGyKksBFZ3dAGAOx7fztCpt3kumsx19ZsE0Oy%0AlUx13ktfeywEwKiUMAZYoZMxvV6qTHXkob8Dk9BxRM7l+e2H7OshMx/3oIrp%0ANWn3fbeMaWtZb5yZQbta1rRA3ZuuMe0O7yVCZlnjmsyM5kiMLehh15r1tvmQ%0AiUNVdIc7p+MiPkd0lScKFIDxIy9x065/EXO5Gy+5CdSpZIMFPBjKE0sDgw5+%0ABYliNvi5is+iJpbY/F1prTnMmxIlya1BewM2XwN7w2TG5dWWdV15a6CNINsq%0AK2NCdATZHVEI8400RJB8HGgCbeAgVOQzdoEgyMtE+e9DJlgbmJB2EPUG2hpk%0A6/mZPBHk0iCOT1byMlwEnMt31fecy6z6PrS3z8JBveOlEIEm50CPMcDM+S8Q%0Aaep7BxW4Hwj9wM91Y4vjgxQfQ32UQVnfO7sh7zJGGWsDYQCDLOWfJOTegKFQ%0Ah2soVYz7ehFA9pKkA8ww7DkkYbkaX66QB4dBHCCKomhCB/Ve49cQ5skdT2U1%0AX0i5rw2u9Y7WY3PxF1sUKrP0IdQACShOpUxYEWLflJhNTaxJP/SVeUBc1W7e%0AdoAmVPmw+J7QsfbekB44BraQLqdUsRTnuNyzxEOoxhkt6LM5RS66kQsOQ7ti%0ANIXy93kd/+XbgtKp1TRskhELac1/Vq8568e8ADs+zCt/7NTL5jgjCKRrI27+%0AayVtwTaFMBEUth7YnI4NHIdFltkhVwVWFtwrpVbeKeN9V7j7EqSMi7vYyilo%0AhbjnqpBYDOT3te8TNNsIOdeABdE6rC7LNr1rh48J+O677zLwMMbAN998g6+/%0A/ho//elPAQD/7R/+4ZP7+Gh/BK1r4VCZYaKk7hjZZ0LxDsQ7RL53E1o4pG2H%0Awv8AACAASURBVLF9lFclnM/3OXAvrTN3EF+dEHHeYTk/uTEbLeBsaa25cI91%0AOaDtDfTWaoSG2IjC1oPl62iKFkUJQJoNOj2eFMFWpYNR/qG27muJ2p1hxe9r%0Aub4WzL9BfAdY2UGPAFGDshZuH2MfO6SM3Yzr8xouwIxYKXuqcdCWgFAYq5V6%0AZYhjMQcvHE1uFowOCKkqQjCviOXafc/zfdew88stoNMRtFYXdmTpK4Y57Lny%0AiL1AjDYkZ6f1GLgNR1qJcwyZOMW4cOrdeYluoKzekMEO0qzCEPodEeRWx64r%0ArWCreLBVGNhDFIePdQVYCRc3BmPuTKJ0kN83gpEUiuczxkgbdoTzSYw23QYL%0AG16t3mlAkRtWoDeml82rBm5IMclt23C5XDCelkAaUzOBohg3EYwQMap9nYpR%0AnSQP6rIqhE1Nye64LUcQ5qzNxvmsBwTUBTSwaIL7QBtL9EkFwJXNjnCIK3sw%0ARkFACGJ1H3NG8jjDOVW3+dU1ddrWky6nDdDO0A6ofzY9+HFzQTERpGBa6KbI%0AMKqR66Zls/rp6wU2a27pzpDPB+GlpaKNzDdpi6o2NsZtY2Rhe9rWO54G93sM%0AEnw/uO5n4aBWxxNsE76KJKkv1AcO6rbdbXDEfOfsvq99Cgc1g6Ll7xmJwtFw%0ANCGDskDrsRyJxktOBHj2rXWBtrUYa8keH/oT14q5MdWiKyIIInfwbyLqmJtb%0AzXSFrS2alj6rk89LZ8M5iI2f1BYWbg3q6mrcuy3YmBm9In9+uSipFWxW4hyt%0A6RuxiiT/M1Tv6Fr5CRfomBiuxjp6x77v0BsfN3DcO06UYZ5w+Ll8Hj3NAV7H%0AARDMzFwBtjEnn8AFksCaugXSgRsrGmaS+D82eRYZ1JcCHN8ng/qpTlEq+TEn%0A1yZ+rmVyNN7Nw3HHzS74pzSlTByPuEiNvERf80hoFv6Or3hkv0TpM3od94ri%0AxK4bwjTCRW42ys0KYWNxmhoogvneA7iIkib5vySLT1FxD7acnsnd2L/g0H+o%0AEQncf/dWOHnxneLca/DRgMyiZn/83++++w4A8Cd/8icgAN9++y1+9atfAQAu%0AX3wBTMHt7dtP6uej/WE3aUVRljzIE6VGACgIosWQhnPf1L/rkzVE96Qfef61%0AvYRiCkO5oqnu3qUpaBSlJcL5pAwwZlZwKriv19VUTn2NSFQPg7aOJhNjlD24%0ABBzVA1wyZ9DXoPuAdOOiRTCX3RmONaze19nmOAqp3a/xcd+xXwJY4xLnti8u%0AfQX/jjnqguar5nQeX5YjIcXsplS7llnFpLUvWB+RXN9QuQ1Dv4pTie/n1Xay%0APqxm9okulX99+dmK39eqPuCbDZesEBiFNWh2mScwVhbXnGadM20N0WlKrhGg%0AHgoS50+WpEBFFwEAGltWWlcmT4kwUJ9hcD9fbq08Ykt0rERBjgOvPqiQO6jW%0ABhGEmiGBPNWmu415qg3DhY2KDfS6Ji14PbMMjaSzoajin4z1LsazmKS4zPU+%0AAF6eRRU9HFSCawOt4BG3UFMm9KjUcdlMwbY6qMzgovotIqAhaCIlIwh4mru8%0AYwvVNTw4HcVdVubfbBvua2fd6YJNFLwL2JWd274BY4LDr5iC23WzwER2It7h%0ApRBta8o0hzgCDb1BenVQja/9xMsm0s7Q5oKbYVey2c0p+kaOBVNNLirEER/K%0AeNb1bs58ujEnjnxd6s7xpVrO0r4uJGiOEHh22eO+xT03Pw/y3Hbw2Un9cDDp%0Afe2zcFBfcipfEkm63W656PWMshyV+z6UzXipfQzEtzrLNRKUhnrKvumLYj3n%0A805YBJODtN07qEum8YEFbYzGsHInVJ55GNQq85hxISx4JcPLhciSG3cHlUEH%0AeEb+25ZjEWJxfpgJGvWWSo7t0tMIj9pqoPWMrO+2YHBIn/vJlARDCBRE/wko%0A+WbgmcltA2TUWqJvLepTFiUrwSNuRRWntRrqtoO7mnGuxCuDnN2avgdSyala%0AvyOqRWT33y4byOXAaQs5f2S0+lNfsJwjaRR8pIf7Pdta1NdnH4LccTG4rPTo%0AMVC0AiIrwx37SBg49Zp0eP2tRMr5HQxIi30Qz2XNV/HneIDUh+Nc3l1QQ2tt%0ASdKHIXMKKFQj8fj3Ylh6x+fpbdfz7zXw8ZHP8+LBlsgmkPqMYkJkBY4Z3hhU%0AOogkhZbInBNffPEFAIMf/fIXv4CI4Cc/+QkA4O/+7u/wv/7H/+Wj+vZofzxN%0Am+ZcMqMWAK3MpBlNXpXYrVtRC0QpljBKKOxOWitqrBm5z5/WkPi3UnxeDPRE%0AsLc4UxpWFhb0UhToQosJQuZEKlPWQRWxsixWEiXqdwhekg7TMdOI1DHQB1y4%0AJpxdASYtmsQLze75aLOEiu+7xmFG7UPP4kYJCQVSfbe2Cat5nqgoZdsrS4kc%0AsGbGMu/Pn0dJlvu6OFPlVHLB9H56oLxTW2uX3Wg6Odb3AaKlqKuGH4V2XdDW%0ALkYHIYUElDqDuLr6X8Yyx0rsWHEbSFRNzEUnSFbWnJQyE9QG0Ie4U782qRAG%0AOtuIKoIRxzY9IOqkQJzvGh3tzdCxz7GPPlNQmsz5EYYH+OHZLQXmCv5gU+jz%0AQKPIStvRdb8+3EP29YUu+v1miZxSNqeOQY/zhJOvNgYxDswmRdQbo4Xoj4sD%0A8cZoF8ug9quVieG+klW9d8uixvVmA7PVN68jK54dz5JM5JlkAqZnHRXNa7mn%0AlwxqngyJpAUTpjJ4CJq/Y30K+pgIgEVTxb5ZEIirUQwLeElQ9jpDhb3Osp1/%0AbmY3jxBGjXdrrjXJ6vCSZV7DaWWbS80FSFkJaGIJlAxG+DOQNY8m4EHuNV7i%0Adkv8Ts2oczIH4KV7+Bngpmh8SYjud9MqKVw8yMWELKmTrbHRHF5o3yd7+s85%0A7tEe7dEe7dEe7dEe7dEe7dEe7dEe7XfaPosM6iFy+sLfI3o4xsjMx5zTOY/H%0ADOriYXxa+zh+x/3PkVGtnMbzd1661lQ1eHem2psTwgsEQ89lvl/oL5FDiBXJ%0A/wCAieQ0KCGjggH/ieyinabcm6hBfZObY9GdwO4TKZoXUCaHKrTeMT1yGlHD%0A7rCfiMCoAurZ5Ug2B7XkAFtiShGGiNAwkUV6KjmfhxHRS/Y9o82ncao12e5q%0AVpbfQ3DpQHkp8A3weq5tM3EkvvTFo7hY5L1m1vHe2lD/37dDBvUEQ4ufVRXN%0A+RYG5xHUOOxZYCEiqIf5Vv8eU3cS5MTVVRznvGUNAtrm5xKxKKL/Li50IWtC%0AG0zFrxNX6GT8ps4t4bu9rfsCDG1g2d8FuQJ5FrXeReVRn9aOlxAYedhHZlAN%0AnnNEQ1sGolznI84TWYzWVo3ib775Bj/60Y/w+vXrFEn68ssvbS36wDr4aH9c%0AjdviPysig7NQMMb0Jl8X/CB/Z9d+DDB1q1JSMqiBXohWNSXOmcP3oppy3S/l%0AO8p/lJldOQj3JVT+jEprnOs4ABfEO2XP4h6LSJKIgGTVoQyYYe3/+zKp6wL3%0Af6/jMMbMz2oGNTC4QijQ/4IVKuOEgjZhVeynMfYDYKJPC4FCzbJ2dRUTPsKK%0AAa9ZX1A2I/ofx3g2Luw5dfOFBoG9/iNPgyPrEDy/jRz2u/BppT8itu2SLoE8%0AEoOmy6qrCZ42NzR/tWyqSPbdOnZa0wVQEkwh9KzjalmvmEYKGyNPAGertmKM%0AKWCZrhQDdPhmogaYvHRPWzxhNXgqSUOFy4jS0qwZsPJH33Ndr7Bm6j3JjRWK%0AzEoHG4xEwbzmR4PVDN1ay3J83Uut8LY0WHp3gc021uRlNj6u59HyKiq5bwf9%0AqOnMLKRxfJedbccMDAJUY74RCIKNe9rJzYo6g5qG9hW2KWj+HwAXfrsZKiL9%0ADvEHvkoOgi17So2TAobOmAGphdvUQQEoKC+jkq1BDCRDviuToG1iMq8MY8zR%0AMlcPiAKsL6oWZv40ZNYoI6wMtG5IOXb79e0tOOlOuyPj6VuZu4LE+B23z8JB%0AnY2TeA0yOIASYQ81qinoFwb6ljj/t9MmemsNNz+PqNXm4Wm56tgAj9ASWZvp%0AQRmOFlSCC6zAj3suD/3MR60LTvcXudZpUoqKSz6hFdi0oxHnliqqmCJ4dkjC%0AkB0QBaHlgqNl8ZECbyEiyFUQM5rVFkx99hePCBsaGlFCrmTsACa0McSNhreY%0A6Jvdw6+7GbPNxzgFAshqnPW6eLEmCT0XctGqWQMiBtPVIDfFZ2M0PBEl3UHV%0AuCFB3AaM2D9ZIVdfwLcLWDq+2yV5qbc3A3LbQUKrBtdU0C64uPKYFZSetggh%0ADCyYM0KEb9o1+yVwNUpfQE1djZM0vj1dAGarqxUcA3IVZNHkuXw1jw7YKuW6%0A4JvG/bHxW4uwO1kn/M0ZTvrOVoIfKE7igvWY8RQLsYhgNoN/BFR8kmIQMJ5n%0A1hJlYZASLn7OJxCaGEwm3oNvLjukAYMkYX9MBBZ/R32O9JOBajpU292t/IKe%0AHY5urQkZHMvHtg9CsyhMKkqKCHbdwarYfC5vvIGV8MsvGDc3gm7NYErkaoX8%0APNGh2Lihn2r57boEPAaKuiCvjSDGOR9DgS8CSD59/X79e/x8ewFTSMBhHM7H%0Ava/t145fvvktAOBHX32Fb16/xpz7guF7rbcwZxdUrf5W2+cdeHm03037rs0M%0ADAGAccTXXsbKYCJ0tJz4UUubVEuAxQCmNz+XQes8+DiL/oBDfit/UYgSOidq%0AgihTXQQHwJhvLABDHd1NmqYMneGsWCeemDHHzPeVG0E7YWqD+rp++cEF6Ax+%0A6qCLr3mvBxozNja+HN8EuE20VvbmMTB3AE9AG76PTELbgNt1lPffDM9cAwgg%0A3sDMuBWoroCwQzF9b7kx8OZZsUPwo6dXAID9+RkyBJtbwFcl9KHYGLj6PW5z%0AQG8Cvk3Qk62D88kc8DSKQa7pgUX3maa135TQC/+/K9se7baTqEKm4m2FfLcG%0AvS0GvcUSxWG8fi6HY3PunQpB98oCYRMxhgoGKcYr58/KnmtValS4Boc823Ht%0Asi3H0pepxt2ECws8venTgStrmhzTjPZURzU7hrn4Td0gnFtvq96r4iAyZbcQ%0AjpXkZ1aJ4RiMuN8PfExi759et5IELddiCwoQIfUZFPZcxG0WeiLM1qC3PQVH%0A/1SG2R5YAYoJtf1Ml4oziTl5TwFhhzvKUoP8hP765vfoXE826GtUNpBOkEbA%0AF5cUjnjuDDQFdYB8H942oHVg3y4lcDTBrOC+9klVhUzg7Ruz8bUpJhPG25bP%0AH9N8J1YCw+1YIjwV+5cHG+eV2GqOAhjNVJ4nE569F/sQ8NjTPqAxId2FhXze%0AzFyvFGtfnAfNHMCmfCMNE9LNM8W8Fp5taLGIoO8+NmQrbvgU41mx7xbwmX7o%0A7QLcZGK/DZCu83E8k3SveAma+d/h63d3xeOuGy77BZ02NC8GPX7+Fj/+k1d4%0AdQmh0mfcXr8GsAGy5z2D7pNAAF6kSHxM+ywcVGC9nKzqmZdlfG3csHEzxyOi%0AOBBTyCvhKaoW+Pe49sce+j5cdI2aAs4fgEfSysQ8R4WJyMSHCkEcqhagyHOv%0AiPXRgMRBq4UQF1x9auRc05McsXHpIgIiBzGavN/qjJLLvB84GZ826PKBwyLq%0A+xI/MvtEhEvvRY3VlCWbFAd4mFgD5wbEHjGtO8la3LNANkyGtlGzIu5w3i3z%0AigIS56aVAg65V328UNfvq30IEXBuxjdxRIJ3v/cOaQL0lZuweyzqyWGgoRaI%0AJkSiIqebhnOGlVWVe2n79Y6UhV2jbM3777fOmRSKL+cREnumJTotIodsCTO7%0AsMMfFvvh+fkZF8+gkouFfPnFF+geofjum28tIv5OzMaj/TE2EwE6GdC6PjNX%0AVV2MxQ9SF+8QdZEO+5nMQstzZ7mSghqSk4bEGZkkYR+U/bNmCuT/Ze9dliVJ%0Akuywo2rmcW9Wdnd19zxAkIMBueBwC5nPoAiF6xGIQMBvIYWCD8CWQgr4PxQs%0AsCIXlAEHbHRPT6O7s6oyb4SZKhf6MHWPuJm3srKaOVOhJVk3Hh7u5ub20MfR%0Aoxr6AWxt10WmE47paKcwCnJkP+7rnqfsbK2ZviaAcKKQABhr/ZzgQVn6QYex%0AfUqrxC/XRHjpNA+HlwLTHXl536OU7kpGUbHXuRR7PmXkmAKYg4zFfDIo83jJ%0AcoTjebWlp6wOsHNVorbwl+4cnXSdw6j+SJOcisTW/uqw9nOF4aRSI4hxHhsv%0ALGx9DjPL0hHiz2PlycYFBAzy88Xer64jVGNn7ChcRAwdJCI7HS95CgqiC+TI%0AsuO934j0f6wc9zs73/WYDyQbq0KbLge9l0iZ0tY2OMX1oPIUY38tpvNQc+xI%0AGWsiRi5YdUTThwQUpXuIwI3Bzh/Cm3F19I1zbnNniBv5kefN3coWVg4ZYnWi%0ApGCOtfaE/hz3f+xnrY6xMqbs3/O/672jsdqY8yfbuBlikKMc5IQ423TVGW45%0AisOBcgslUj+vjgHAHAHQ24SZIebrocKQ7I4/XAfQqsHIh0ElYrwtRLTK0wyP%0ABA/C8Od/+uIBb7/+Gr/8f38DAPji4YR/9Ec/B+ZEf2UOs/H2m2fb+7HyD0sL%0Au8td7nKXu9zlLne5y13ucpe7/L2VzyKC+rCdst4SYJ4jUqC5sc8qZvmLoDmO%0AgqeAeaKX/BBjFDVIKPAM5G65U3dt2OO0r6FzCec9fBbvwzEREMZ6XHqJiwdO%0AMSG6KMGJAocfsGYFZGKorIhTgUzGBTkKCdd7UoOErDwK8xMqYTHYqX/OhS3Y%0APcJT9t6hynpKdJ1HsZNSvPgoz+XhWBR3PTMt7Yk/9XzJ5NwZLYt6M2Sb4KHL%0Ag30WaJMo6+nNYy9HEOcucIfAXsC85UqUTMWWM9EyAtA385p1WgXDGQRoYQB0%0AuRVPrUyL8p7j/lBSqfkTRiSADoviZ2SCzAupBbMxNeryBsQmvPqEmq2acHt/%0Af/RUzzhGsYt8tqYWgYn1IF6XUkFxvqv7YiSLHhoDjXcsg+qe9erVZCaLoJbz%0ACWLcLQ827aeixZJuQLgsB2i19L3HlW78lPLYt/ROj/PZ5ogofv+73wIAvvnq%0AK/z5n/0Z/uZv/garpXf5oQvVFIXdfmLSfEQ3zLWlTjF4rSOAqrDvPzQNmUHM%0ACwXk8Pe6PwQYJq7Y4vsaQT2x74OSbTP4on2ewSPf33LVUIORErDKjtFiJF9l%0ARRqoSWpLNBnSFDpmMsASOSJkTsyLww/Z9uDR9tEUm+cB41QkQNKjNDInRAVz%0AYtV3nNPLXSjUmf7pItBR9AO7cUwIOJm+xbqkC3gW6KhiIYnUnqAxn5aomtd2%0ArBEZ53AvqSi+j5Y66QayoXxqlvrpe3wscd4PEaGxcWJpL5GzR80gOKLOrAxn%0AvCUCqSyGWc9VPApn/9r1ubDiAgDZIF1QV1FArbwXlQU7dKAVUSeLMGONyxrV%0As265zp22416+rnJBeqXal22PaKBiCzitCnqF6Sa0eOU4NpJsV97j9Nc+ZwAA%0AQ5YiXtuu6zMmcmh8A5VSCLRxMs62bbNI6allrU/qlDDZgHi3ZpFW5oUOVI+g%0AZp/Rft89yhFtUblNYt5FFZhAaR7TZcSfbaT7dWL00Adg6Akr07SPhD73XG9x%0A1xz/jrLhC8H7mA42Snld1qiKImiw/NWMnAKg8t4u4LpOzAVVQ1OQQKMmMdt4%0AG6W8oGxAezzhoT/a9WTi97/9HQDC8PXuus3fXT4LA/XHr1/jHDUuvZOIqMAI%0ABXoZYG4gT9olYbA2sKwCs74F4F2F/IhcDSY/7LahVGRHBV4H2vEGpJAzaNRt%0AjAVuLdzxepLjyXmAPeeuM2O2hgfPl6MxMZuAx9p0Iabc7op/E+z7WVt1hAcs%0A5V7qoqXqG3gYwM1QUXxtoLa28lkXQdPaXMweeT8M8wjtDadAFI7O1samF/AS%0AXC8ARITeVtI2tQadDVQNVJ5WbL0UWbbNWXNzVhErbgygecJFDzgPr7pW3JtD%0AUuD94nnLvIfKmNOiQryvFy5Zds63lpdCHo7EPc8eV4ww9vI++Zi6QrqRfpxH%0AZHrHfZmYGjIhaMtRJNEnKyc0y1NQgad7gn6dWyC6ym4kWBti3DcFWFDKIhXH%0ATZybTH2wclV+f62BO6MVKFE7jCsQJeX/rS1nrSNLKWllvbnV67T7Hb33uDjm%0A2ygyL5ETMy6+kczLwJevf4TXr17hm9//HgDwX/75n+N//h//J/zL/+Ff5m/k%0Axqs76OaHJSc9KN5uSFCWfzBYuNbakUIQFavRfViHwmnaminL0LKWsNXmrBD8%0AXX4gYGus/wuZnu8qQtDQD5RTH4jSHAZ/RdaaF4Xnyy5qNnJCNgGW47ER0Bsw%0AihLOA+AFywXIHHNCq9SCl5eZJ87+snWKD0q0Z+R4wqRcBDInpswdxJKHWL+G%0Ac3CI1e4M48MeB6ALyjqHAo2MjyFJ5hhNaUE1le3+d3u73ZsUg95W9H1ahpDX%0ASU8dgvLes1auOryXFszXCFdop88SPG85nBijATKNaLGH7qTgqXa3cakW8FtZ%0A5/GBldXyILgEcZffAYs7JpL8xzPuSXPTYCK0rVmpw3BWtwbxa2bN22NQ5BkD%0A9dtIXWklnah+/pJys3Q1rNrfAKQrFEZmw1GYzVNcwsljbRcozJmU8/PU0GZb%0AsE8KErC9/js8ipQ6eGPg1MFe35QfOriTO/f9VN3So0CU+pSyuhFY+iucLPE2%0AIPsohIkqsHJ2shuXdo+UsHYJA86/J7L5KiJgd8LNy4CA0ErN1itnFUw/vGlT%0AHOS4hj137I5XxOdbPSp0hiB7azADujNhJtkjII1As9Q3jt8frleh4ky+dvNq%0Ar47ptdTX2vLbX7+B/OjHOG32wN598w6//t1v8OOf/Rxv/tPfrcZ/YvksDNTH%0Ax8ebDzsIPLYWBD/Ls8GwDmwqJQHYBs0T1mIRyuDx/FG7MeRD7HpUrnGYCcCN%0A8+zyLXwRT+8htCxgvqFSQ+ucZA3dGYonygQFoDotAzU3l9gkywXVahvVRujh%0Ar7j7T521zM5gE5O5Z8TUPIe0q2lq55k7htHnpX6795CvlKW6SxUSmfhIzAOa%0Az8J/SyoIHjNigIhhzH0+0U4d6AIdsTHbuacu45ekJfvr6dWDN4Ey/yU935Ef%0AnLWvBsx0Lh5GZ7e1fI5YGPdJv7vN/b399oeR2IAIDcxi+Vbh+WYG9+6BifCS%0A+eYYoREiKMjr29pHsfETdOcQ6WyczslUPc0TWQ3SWzmQjczQjSgHT03kgJ88%0Ac440Ey4IYHtutHn9sK2hbRseT5zXuZrPsIX6AvOeHuX4zCxXPC5JPkf3Xufd%0ABvXC4z61bAw031wuc4BU8e7rb/D292/ssx/9GP/NX/xF+cVxmwz5HEbtXf5Q%0A0nRvRBgD7Jql7Dmeqmb4AI6MUCOjoTAT/SQdy8lEolDSvXKvilFIBhtR1k8G%0AFgldOAMB4O0kQ3vIyoNnnVAoJnFGdwgwwqSYZ9LMCHUjFXCFLaJEtQ571zRQ%0A5iCQElQLi6brEyQKclImHhOkwBhA1PledZdjT4ocVEqUisyJcblARq39rMCc%0AYBG0Ycq/TgEmpXFgBl48C/vZIAUPBk6UHuI2CTo5o5KYlCSVKxBJXjMRue4K%0AkISTOxWIS55vfqYF4EIA+R7uT3K60zwVf4+MEdbWgk1Bnusb6CbyqB5JeY6c%0A7gV729a7tUUoNlW/rn24BZIqdQFFYwWBsx+Y2chuOmWup3TCJIJ2QCMSRVaW%0AdMVU4kGsnjoasdl/uv+7ji+vYQbaqosdkdJFFjY9Al1CkDbRTm2x1EQ0QavT%0Ap6fjJ7lgQJAmYP+duFEktHe5X9gCQFEfHo1AG0NO3u6NoVszB0NGUDkTI2dG%0AYxWgAd3xg+gOaQa4U1sW0SLUKkXoYe/M/PC8Hx+bMZ0gkCZoZa0RsTkiguXV%0Axn6Pt/VoXu/rzzzb+lkYmsfPq0F5S5e2dXE5geDNY1oRYSG2fH9aqJMdWRGt%0Aftjlu0a7antEgEEetbELPPAGGoqvvzZ9gTDw4y9+dBjfDaLH8MJ1YOrbyGdh%0AoEZhbABgZ77aCqSi946HUzenXJb9UEtkri6dDGvY2xpBrSQ/gB2SkI3DClG9%0AJumd1Oepb67KTNB+MB3hMPZSfP2KTdA8h0kSQRbuowrxzQ1oeUDU75cPEVR1%0Ao67KLMa0CtKTjJKEzr2Bt4ae9N/tpnFKst+kQE5ScziyQqPDM/2+carFa7NT%0A4HV/P0SEMcUjmDASC++XLKBMAKMlA6T1AUAiEPFyRb5hqSr4waPXTmQRZYwA%0A2/QMUmHXG8O9sbpgqorpRF3V4N7fXxrluP15FSMRea6n3i8vNXa0LtgAKqkI%0AkRnovBHmg8PWhkJo5n4nmMaOTMh7ZayC0lR2mOle4Cg9JDN1l5TjhsRqxhUV%0A9l/2aR8akKpxhGohIJFQMDtlFLydOrDZeL5ydOH9q6h42/Zwo9XG7E8Fdnek%0A+/ujFx533HCfk5d66OXpjC+++AIAcJ6C89uvIUOz3M4v/+N/xK9//etdLzBW%0AmYa7/DCFZF+mJPAPUR0qA1eyHEasZOtqiXLFZNnWgpMGREDcpke9lBbRkBCh%0AY6EuTLFWNwZ8/g9ARb3qwYraWSmTReBikU/NRYaqEZH3U+Fzvjd3AUuDbq7I%0AjmlRyFbaEPNXtbASW2RnXNZCTuBFTgTPhvBzzFHOPyZ0Sp5LRQzmKwK+ODPp%0AAHRqEtHZWmZzd1U3M+IcDFr104ZaFDaWsqY4XwwJUpXbiGhmUFU0USMhROTO%0A4+hie3Ep5YQknbXY8ROmIxgOFW+2N0is1xtjajMm13Ayszshpyz0SzFurQ1V%0Ar7N2WJaIPeto/yYBdV0LeSNG65wOejRC6wT0nvuI+DgSoiy/pwQ02ZcTSijt%0AwZB56ZrdymGJJUu7zOZEsFoDwPSyH2nENh+DKPsJzRVF9nEYe6C48wkwQxCy%0AGI9J1Yi6oLnvkqoFVIqByp2hG2FuseeacaolPUob3DG9xoiSw7st8rA+n7HA%0AeD9EOaeisxcTKX4FwNcj3QAAIABJREFUDwmu86ivYwV9SB49DcZmdiZyLog9%0AJgaXfmd3FMU5gf0zfd+zfe67cOVnu8ic7YvcM+ZXTkSbq20FjiZbFFWHZtAG%0AXBwOVUfBcpxQs3VSZem2ogXBEnNl63i1nTDefg0AOPUNrSneOMw3jrmcPy27%0A/x2vdZe73OUud7nLXe5yl7vc5S53+Szk84igbh0sXqvS4aS1hlDjBmHLAcgi%0Ay40xS0I14PAc7KNHt8iPwqt1ldd4OK5GXnXOK2s+fB67sDkT9j4fAKpO0HAI%0A76vuaJ+J13vWggkPb4ei4FY4rw1StOpRdp/gguYwpjrpgbvXRKz8yq4IeTNI%0AJ7cNp5q8XvpJdBgJRu0rrk6vBSWgQ/RFPL8ooc4eUTVvmt8jCEzmkcxC3yj3%0A732ram1ZRAIrBpYOJC8V0AJO5TCWqT2JoVhXoXkvl2peR9pHTBFZH7Vgq0N6%0Ao9havduMEuJ5eQlY8rtEUV8iVLx0NldWlJ28zis1BalTiV8Egy6AVx8egHul%0AV0ixQmOv8roLEiHzYA7zcO/tQxbJznr0us91VpTIe45lshM1z3+BoTP4xA7T%0A2Y+pvLbDefQAL4roaRxeyRoqdOvoIb9FjPC+4+L1PPTbd5Wnt2+x0cq7fthO%0AaCfCT17/CABwuVygY61xC+kQi85dfogyyiKlCkMtaaklmekmmvNzeiTG1q2I%0AMPkYKqRLAiunEqmd06NzyoTpIcDmSRQRx93U9rUZDYLFyFj3eelGfmMlowLv%0A0U8bjBCkRIAkytbETQLN8/CzJDNZ2Ymcr9PqsIoMpHahPq9nncfT9v7zQpKc%0AdYB51d4Mwj4iwox1bkzQFNCcC4EyFToVOgVtRM7c9LIhgYByoh8gNTsBgy/A%0A7BPbxT/sCr7MdT/MuEAy9QIoXBMlKngk/1v3ueesAJD1te0xGQy1IlBi3+8R%0AUPdyIkSUuYq8NbA247bzmpA0CXMA1Ba8msjIJjMFxCNHTR22iYieYnc/zUg9%0AMhJLZOlM1BfnBhqM36ITpHw2iTBJ197MdLWhf5f8U+A6eiTlM1HxfOC5YLHk%0ACLXInSaCCnsdTF/7QzcCVlR/D92x84+BOWfmb0+62P0OJKxZ1Z4biBIBqZ2s%0ALnzULW4AunF5JEy7EUAC1pbwZCDjnqsNQfATbY88Wll7Z5ltuzk8/TkHuqC5%0ANrobyx49DcLHTQs89tDvvSAvn5OPzTm230SE29F8RUeJbxcPGWGQOimSfdbZ%0AQBJEtNLOFPbLg93BVNbg6RH3XU66GgmcQ5kB4O2br4HzJaEZY0z85s1/wj/+%0A03+MX/zqPwAALuenq3vbIeI+Qo34LAxUPj3sCskq+z/v6DMUXQXMDxgB6fRF%0A8ULrwbHXJ9oTBl1LKJrJUJW1VffH7BKhK9wirodrI6PmSQLLCIvX60BFLdzK%0AOfQDzCGADDAKxMpwrragVKgUkdW2Kmc4GsMMh/iWz2OTSCaBZgsNFVKk6INY%0AHKiw3mUieU4JfVFI/jmYa3aN43XqYlL7OZ+TTkQuD7kjouaEMgdUeS0u0zeq%0A1VfqRmq5XhhpdGMhDDZbZ+uloriQX6OU+ruuk/aBe7/ZHx+xzx2dA89JptTe%0AOgeRFSUXBj0ae1trFxv3kSOmahuZLKcFc7+5WMczOsoRKqO6N9gYcPKScvx+%0AKJvuQWtzBgPCBs12NDe0GwQJMgtZpW8GwdIXkPlyj9GVzzkUKrCo/i0/3f19%0A33Hx+tMCZYCf/+yneHpnToV5uaA/POCr3/8e796982u2xYp5JbE44/v1ltzl%0As5OByqpuyg7rgvraXNXdXJxisE/PdcmfEhijcEySktX89PF1QTDNA3OuMbdq%0AWobSbfl+awKF8bHaQE7pr7pA6twAacu51cQdpFqML7XjGtpik4Wda7peQZ1B%0AkzEui6WYCsN+wIwxmzmaL7Mof5TKO2DbSTjWAtaMaf9YCM0/0gng4oQuTsJE%0AzpYce7NQg4g51sSVbm1qENmpaQBjmM6fayBPCFMy61o32JcikgvtLbig3Xs1%0AUO29lH2xurPn4XfRJGkNve/TqtDgzK4dvIXOoQAxtDjJEwrJazMzx3EhkKpB%0AC//bfZ+JR8NsKS3UeBH6NE6Cv9xbyCC+BEqjng6bdIV8fogk5zmJy+UIfuan%0AEoYbzPmS/eCcIqRcyBBdrwMXeDXys5DZGTwnJBi5SMwYJnOUADCYO1yPDF2w%0AmSG/9lxn+t2Wok7O/Ks6U41NZ4PSbr0hpqKrGQTXyNWWgwdqfXW9ZxYn8lIL%0A/HY0jdSAbqvXBM08VJgaKNDM0W5yGPzvkZc+a9JCqooyXtKQvN6XGQRhTdV9%0AeIFnzihW3ujOsbRj4PZrEyJNscwRX6+jKX/845/gzZs3+OK1BSoeHzbo5TX+%0At//lf8V/99//t9bKdsLT5S2A69zhj5XPw0DdTnh09trNk6ANZx65HEY583YO%0AsN/5pSkaFA0tlewNVpA4JiMz43Q67UtZBCkMUbJa3mLqAuw8cXw/KMPH13r4%0AQMoCpbj2phHsHsP8VGY89A2bF73tyjhRx9M3T0lbfzkPTCeCyEEczF6tl2Rv%0AMSKgaJLfW2sNT8HGSgTVibdPM72+D48n8NYwycr35A2VTSr6K3JO4x7TOKX9%0A5KjdojBvG9XzADu69vi8klhR8SbF/QDAqZ3yc2OYM8MyI1qYGKMYQI3NAK9t%0AUACN0akUKvbPq3IjEM/LMWlEvhjcovVZC+HlUPok74l57/S4USLlltQxWo3A%0A498X56Du3li/Z+QetvkTjMALAEg75jaxze7HWDShGurTo+Q1l0N9EVbVw4JZ%0AnAV+3VG+ZwUeQsUp9uJOP4XvK6hsvoTWO9rjCSfPLe4PG7h3NJm7+Sgimcej%0A7oGsbMNx6Wpcfuz6e+uZ3ZLWjG2xoiiOyI9vk88kIusZouPp/C7PAQCXy1OS%0AjwLAq1ePePvu3a6TH16/xtPXX5sWOl923bv8/Za3c0X7GgGNmm0FEdUg2x7G%0AGGgOQaHWjVAFB8I7IqB5SQxYlEOwclBFFdPn4TIo1NE/9n6Gs7IMP7qI5Zsq%0AL7IjJ1WrLtNBZ2hrltQOdwKTtSvZ2alBxnB9wD9ThjRJkhzdBlg7NjxkiFku%0AE3MYoieDQg4FauDcCnlaNDE5MQDIMOSKRO7qNCZ6uYyVizucGEitTBRgOXOt%0ArT6+jIuxytJyazObISJKK8f1PIwJea515OjTP/JyxGdRGqzuL62s83E+3dYz%0AqzmhO0QJ03J0iu092ubOoR9IOh6xZnZ02aBj5n59JM5hAoKgb0WT7NpbcQ7Q%0AnABT5uF3Z+vljU1XACCNcHr1CGHFOXL0YCzJEg/Qu0lKqcTUheo+rPZcj5Ho%0APOKwZ4eWYubc3jdI/j2hPCvSvX5QHIuBPGRnTj7qXCCyCHLoowOYEIuAApaL%0Ae+qY0Oz3yzwD7WSIpJwsRkpWdTtVxak1OIeaEaPBHA2JNPPn13grqDVPbw92%0A6zGM3XrOnBcklGRi0Q0Sed1TlrHuEfYVSlHIBHgiI6g8phGilW5JVFm8L3bC%0Ah/bxD+lmVTdaWgsjvO9rDg5MLLI3hudFSwMuy9ZhZnPo9HiGE3NMTJHdNRkL%0Asdj9fmcxXAUwlKSsCO04P+EnD69xeWdR0rfjgsdtw2XMYndcbvbDd5HPwkAF%0AbSvUz+QDXBAaqe0hlEQ1gM/9ZtTV6gPm4hrk93FTtzwCLzMpbLG6Kp3hC2bC%0AFrRDdKZRrpgQNvKXHDjkegHFWZeSOpy1EPAk5zqplDHUGQFjUrBPtk54eDTK%0Ate3xhO3UrBzH+/TPYpz6Fa4jpyRX55BDHbLnRK3Rz058cs+n1B3C7/e4uIAm%0ArsEya9Exg2yv7LOWNhTINR/ORAmtub6j3GQPhs6+baW1TB8VKf3U8qEIuLIZ%0AT3NzYgHp6KrGGxALsSfK20fFk6x76v3WWrJCArCN1Dp+XY/8vLo83QlTzw6z%0A70Sx4GGdgVND2zghvmg2Bnl3BVz1ewR+not+X/XJQYk7flfH1osdB+8Z/89d%0A630yPMoNGJnGEMHQuduUFBP/+7/5NwCAf/4v/gUUwE9/9iV++59+BwBmnPa+%0AI5+4yz9smakG2/yaKujK4CRmiXSOglRxFIQUpYeoQYkxW1Hu3LHZYt2FonvE%0Ado7YF+HoCDv30JXKE6LKvqGVfUmQJXFCt2it+eIeih8WQ3Bd+8kYSxcayhsR%0ALKRbMweZtOUEVjWoraz+greLzpeEVgoD1Bd7qaomzDf3HyHoVNBQYx0GzEAT%0A21OTPZ8FNbqipTZnQetBxQxjcSOvcTi9XIdghZxxJbcU8DmnOe/8I2N2XU5h%0AO6E5v7O0TiDbdKn6ZNCcLB9DYN9HuZxmsbMG8aEFesgZS/07Ysy5jlW1yHZr%0AFmkFYCz8fvEMhLa+D0xsHdwI3Bs0nHlskapBxUypjKgae933u3kfV1zxyF7V%0AxEwdWkdWZE+mRzk6rTpbAR8vpHkf3AmqHZzOaoFeFCoNMoPal4ysDMj5QwcH%0AdEgg1wBLq1r9tfQ2M9RWGhqcMTjmQDhI9Ob2wyCHDZCag2rnZNaAC4cTw8Zw%0AK8vBiuIWneBbeKJv7f3v+zykBr8kjFMOhSaWnkX2Rh4ZtqoS3szOVkJPGOxr%0A7FABiY3vCocnR4kBSKOdSqCF1ZjBFWuM9An0pllXmKY59WapM/19zICXIDLv%0Acpe73OUud7nLXe5yl7vc5S53+d7ls4igNjQv0gsYcFeR2fP+qRDQagTVTetJ%0AC20W1n07enC+Be7/ffJc3GCP6TZvVPVehV+wtspqgtXi2VYkeBUgVxhfi2Tk%0A0ZzEli8XcAkiQCVyMty70Y3oJZPNPaKqgkWVDoO3bNuW9T8fXp0M5kI34keV%0AzClfLk9iCMfvbrhTXhp3Sbjr0fMU16/5JMXzfXzOEWyO/os8XSN/CM9guJJu%0AJKWXizJWTb56XXuz4G5HKc6qq9/VYvMJ+fqAG+oIj937IUsfvf80KVEk57a3%0Az6K8ignxpYLIyrY0NTjfCcBoAI0FkY7adRFJAWCFxj1yHX3eDjApO9BCGjsI%0AbkRV/aOY7+FojZEvTOk9pNOG0+OG/rCtAutssCXzoC9vOw5R7kqGVOXTrCIf%0ALxUSVN+/RDy1xn5vPzaobkSFpIGJ8MWPt3UMgDdv3mBzhMVlTCvqeJcfjExe%0A0TJSq0s5VNAC8CQKVQYTJ0kNxCC3ipJP6MRAkvMONqUtLGvnF7F/CsjZ4GIB%0AJ43omPjrUSKcDVYX2YKyvo6JZntyLdkc1tpinXdio1IHlURSzwiwn3q0QraV%0APwsmsEiWhbMa3Ay5AKIrn11A4CmrbxhGdsQFAin7+uBTBDwVGAJyWK6KGBxR%0ANWtrx942I8INI/wjXtFFtSLWaFMzikvDc4iTJIcK919Zd3HcD5AQ33we6nDs%0AA+R3bGcwebmx6KOqALAAzNg2X2+GAA8G86QsE0cAe7mNkg8cUaHICZ3ktWBr%0ASR5CEiT5ja1xHO3srusksRMBrUE3LpBVTbRZQCytOtG07ouI0u7Mn0bk8Pf4%0A2uSQ73dDCak6RdxDIpPg9wbelQBqrUHIYOSA61AkpuvMOLChvbPzZC1PcZ02%0AItc+risEe+koC3I7ndNjyiLm0UAYBoR0OqLgUD4GIJDI1Z5tyKWVJlgRcBUR%0AF7876ugox8fncgw979qxf39EQR337UzZkYSOWUTXQvO752Hw55ikrlS2pc/z%0AxlZGDwp6qkgWtXI6eSJfMyNlYhrCkLDKNikb6sJSFOxnmxC2CUjkApCCJ9tc%0A9HG/1qFPJ5+HgXoB1uS2hyU1i5/DYKpwo1iMDnlaRntjZzoodPWzbysvVcuC%0AwKWuVTnwdzAYtpxGKr+TgcihY2a0rYO3nknw5AwSisW4paqYJODWEEQvVryY%0AMAvOJxKxs7A0PMG6EfrJFqHNa81Ww8IvfMWaimdgvderRO37lwXsn4M37gio%0AVB2itPo0oL8LWmwGZcCPmGy8cHEgiNf5UwZq2fVYvCq5AuX/bL/cKfz+lZTP%0ArZmyvxdfKFUX/G0Hc/0QTuIDsM6PHd/RjqOIw+Y06tqRMWyH0jEaAWfP7Y36%0AYA5prTncENusRORqDu/bH6Nr3eeY++OUWmGZDbgTrA5q1tBraNuGtm2p3Ew1%0AFe5UILfP9eaH8jt3SgHvdpLr9aY8Eykwt90UO7y+ylm/0Z5vA/GdXBgniQDq%0AYAK2dPgNQJCpAduJ8dOf/TF+8atfYc4D/q834PKpaZzu8jkKU195fM4NwVOX%0AYi4EleFToChG0+cwLQbtNoF3ocqLZh3CSH5uUwARqydZ+CGYjbHfTsRAM2bS%0AGM/UDA5n+4J/JsUgiqV1yFIIgbA0TOFNxUs8xQiFFAcAYxlOrpvIbCCO/ZSA%0AgLu5sjDUHM6bq+KA7T8KwijwPVXjjNgp9cNyUjkgvopFaJK14N3IDgc2GNOX%0AGyoGMPmxYYTPaRlnPZzjgNeb3CuXE9drpIpVNQ3jPYzTMHAt9xj2TINNls0Y%0AFjXOEL9J08bD2Nks17htbaGWG3ner4C55I4SGwQxDZlpNkscMmw8qDtUAHOk%0AmB6EZbw/MGqeqLZmjLPMSZClPvayTjgAJst3nIbNts8Ah7l/OqlM7lFmOD6Z%0AuHZKx7u0Y4ArKO8+Hzg+tL2YQOk4AbPpSwGPh2DMicmaBEgTwEnNCTVzbHkd%0A4NDJp4IYGENyPIjASaaWYyg5Z1YBX3OckCz93usAi/Ow2A/V2HirAZy6VEmt%0A8b5bU1qLwer6oS716mOgpUdj9DkD9SgNyxAUsrURTIuM1OfUInOlTHtEzf3t%0ABGgHtRiTDSzGEZJGOJnxuaoYaNZZjeGgcynIMUbaUIO/+yQg817tHft+1ZsU%0Ajx+pln4WBio/7aOlyoQGyQ1IyJLSt23LTaP5AsUQRHEEgbG6XnGFfoII6vvI%0AK29GvXaeNRtUdYD2XKdjoff3oTD2ho0I20PPHFttE+J5KUEmMcTeP3DNO/X+%0AKMbvdOM9BjR5P1OTxcDmCTlD5pVh9pxnaR10nXNaO4bxvJF/q2vfZyAk2UJ5%0AKIat3zPo8o2/CvtfPbV4U4MYAXAPG+3btrs/ciO15oD4OlMPm7hdnqjm7Bz8%0AGVdSf79TFm44Xr6N0VLPffu8N85FAoWRSQDIXC1uBAlGBcYyTuMC05QbKsbc%0APJRuUtV0kNQOyZzTsmpGvhXgBjG5LuwTizcrrK68NmJVMcIAtN2acOxHPT7H%0AnJulG2qXHElAbjyXJI2Yx+yb98sth8O3fcaAE9FEPxAA1nyGgK2nmIoff/EF%0AAOByEfzyV7/C4+MD3r1b9PEPr7/A09fffOvr3+XvpzSi3MsgCpoKuoyorAWI%0AoomXBgsFccK0IMFSeLcNaA3n3NQVfQq2KWA3UHlMtGkGai/OLjCj+byW3qAd%0AkIZVuiaoVqTkkYlaaQ1avAtwls6FWvKob0HUiAggRpJUcRVCJQLZmhmFnSAU%0AdKVG0LZyawFMxVRCE166DICpy7xQdaemWhQY/hoiXv7GDSw3ThnA2RVAQ51R%0ARi4miUVXLZhrbXUDrOov5gxXSGEkJVn5q9bv5TXKb8UiLTvtgFYOKqnvszST%0A7Mb0NLvRStzDvAh3MBU8LXqcm3gndFVAGrQvckszzHkROTKAQaknCQZImynh%0AUcOorbbFUx2OrEmjrZFFxpvmmm79KJmjH/1HkB1S72PW5A/J0QF+dH7jxvsq%0ASaqz01vK7rNjXbJIbDzZCdu7NeadTKAR1P8BgCrhlTYINP2VBMuf1iC1atPQ%0AfmdJ3Z0au19gIQsU4o6ZuRu7Njc8z9cJkkQWM61M41YRkZKrinSIZ5Q4bjlQ%0Aho6GS74R3NZzs4/fY7g+Z4x+KAc1dFzLQQ0dR6HE5swJncGvmwZqkHP6Pg7A%0AmMWHjflAjAFipEnKu6jzMVLMfpoEeTgMlGQ5tbsSNtGFXlMGe+w0gz3RzmMH%0AfQfz62McBXe5y13ucpe73OUud7nLXe5yl7t8cvksIqj4anno1Vl8lcJv5XkW%0AqmivVn6CblazCqVgs1IUCV+eLsAjVAfc97eVW7jqet1jbuJNyz+gprC8CXu9%0AvCwKY+0FgMYN4I7t4QHqCT96mVC2khjsuSnkXNmzeEOFPJdjJW7AfFtGoW6f%0AOetX79Cg8dZpDidS0HvdHscI9e3o6bEP3ofwrVdrPXIY/WrhjQqHqQIB8b2q%0AMab7viePysXvmIxiOz3tCM8x7VoRoKzMHXK4cPV+WcRUEx0mwhlFzfGiuiuA%0ADqzi87vabBExyHav45+Lmt6Sj42k3oSQWgjEoTHrvkGLttwiJ8286lEygAy+%0ApwPJHAkSK2dULtEi7zzO7X18C8ZMROiZDwOHIFG+b0TmLXTGXmqt5HkFBM7a%0AAd1TyX8XhAWX8PdzUf+PWW9urVPH83+bteypQKc43MmsywXv5QH+wy9+AQD4%0Asz//L/Dv//1/wJwX/PSnXwIAfvfmzT16+gMTllX3EEOsWPtZQMGyK7A0Gy25%0AqgLQVEALYqIL0BqGRxxJ1OG9gu7hl4cp2IZYXeqL4W2UCdJbwgrHRpgbA10t%0A7xARkfT1NJhp1aK6iCgqAJ0K4RUtJWVfrBfUUOcEkVg+e3aCLUmZd9lhDL69%0AlZqTDV5YJ6M0CosQ8UVWpEsMThk4ClHFxfeViABatARZUi/Eoj6U6RYTgLJk%0AzqvAanUK06oN3yymIVilJTbDpxbQKhLivOqgAoEN3m3b4nDAjLbYvwputQCM%0AZgSPWLyv1fQVWNSSmo8TAHM64+7Eqku5sUeECvKLCEwNxCvvMbOFc2lU27ek%0A5O3NuKe1B81m8NOECrPVNxX/G9dThzKu6K/m8rkK4eKTSwS9xG9OCpihxEGL%0A6D46ViKE+QwlIqVlX1RK5ayOCQIHQt/QAo1tPgbSjDoeuXmJtlTWMMZcqKKm%0AEJqYklMTPFeUlLMNNgfbGMh6qX5M6MQZQZ1FXxK1MkNTFznFdN2xRDHJ3q55%0AoQHLXo/uU0TrrtBYZY++xR1BROilQkEnwiAfpqFXICDevmYg0HtAFELl3kAn%0AK7PJfd1PRJt1xLroiLLg6/HceS0IDlV49HTpWE1t7enBt+LHNQMSA4hyYZ82%0A9eezMFDnV2/3idFs+Xk5MCEQTMzLZeWYnTrw0MG9L0iIEzpUiO93ycmrssvv%0AP3xmkBZ/o9cD/bmBz8XgYVVMHWBaRiURoW0bekBlmoC2aWtikCfMabl/l1Gw%0A914TrsALowD2dlqjl5vV/kqIiwfpW6f3JN3eyD2tUijYv41UmAXzItkBbJKx%0AIkmwytPFHrcYFNorlwdATrz42wxfZD9TL9ZOBTIa0BDBygMQ2dXnBAxyOmmN%0Ag0GSxmnoFhvpbpGqteHibM1zOPaGtf099mOt1fp9yHMLrJSx1XjfKm4AMSUc%0ATTpbnhNrElRt1DAdvpvz5+j1eQYy1bk7tCvKFtjzS/igP7t2arkW8AaHtu0L%0AX7My2lzK2lX5A1o1eF9q5I+SS3v1G907ewI+DOyVix182BXA47j5LjCyiaJD%0AkSuIqplrZcqv4p/8+Z8BAP71v/7X+Ku/+iu8+fodfvvb3+XvAOBHP/kxvvrd%0Am49uy13+/ghdBPA1Z54vVjLlPKFuQG4TDhcFomyJugEEEajPWWlWY/DJtSdW%0ABQ1BG2aUAgCGOV43VzoBQBtj9oa59Ty3qIKkQaOcAqJ6YEMr9SE4ak0H9FMn%0AmhtKca5IvdF0rgVxEooBRJlGEO+JAe595bMGjLUkB0yawATa+bzqonuiAhVL%0Ag2D3lLl2Qp4bttZIDudd2W9AustBFTAmCFzILYSC/GSV2zFUsyDOZHqIKaOR%0A3xrGnNDeCaZyWIMo/d95LoadP0leiC3HUZepRBOASDp3WaO+7bppdc4NlrYc%0AHY0hzRXmNGT8vLFXa7N1lzhhzJ3IOT/Waix9IstuAF7j0t/HQb43i9Z0FMvz%0ApOqdxF5H/BRS/RMCguw02/r9/pkcNd59itC0cVXvRo2bxEjDwqkLz8VeOY7c%0ACeiUaWk0G05k5smUMCL3cFQZA8L2HGZkAEWtVF76larXh50t51RAVRf3WuSa%0AUpkrwXUhOwOV9ViKyp5V7qF1X8V3l1sw3xhbz5EaJslbnV9kKgwzpe40YWMt%0A0iqszU5W6b+TLmCx+tPttO6NVD1fOTvRnQJBzOHXPY4trykdTTNDdKUTgAAh%0AQvxnx5CbDbbefAr5LAxUebqsRcLng5ImOdBUwQUCnM8ZIWmPJ4g8YHsQM1Jh%0AHheFeW2A29GkT2GwVsP0Q5L5j4fnJTVnBVhJ3t6+2QyD3lpbNc3IPFMqyKgq%0AjYYhExvWfcY8Dd8nM1vNyUZgzzuz1/B8i3VfjRXM7TqP9w8oYaAuzD3tFPib%0A2P7dActbQKI79+56Zt7PZJsXEeEpDOBwCKomcUXkBSVjLxMEkgQ9gG0i1WAF%0AAGm6rxHnv437Wve3j1nT4e//H7JT4GrkWAvr5eEeAODUTphzv/lf6JLPNeVG%0A0fJj9FRVsdHmuaHFQG2czzwUi+YeRABAE399vWFg8Xe8N4fnqHA8R4FxHI/v%0A86K+VN73m3qdl56X+Xq1Il2bYzCZvjsbIdIf//EfY4yBbWNcvBj4adugRPjq%0A93fj9IciOueKVswJGQN0HmgeQTVOBGPODwOVAc8HK+vGFEibOLuW1UXBouhD%0AID6+dIix0asdDwDUbL9bilHklXIaXANWt7TRzLALMUOmGldFOCop1jSTCKaG%0AQQoAyjUKtYxdc/LGpxG1YASdPhEnY2kawGJnaK0lAkWVIBPooefoQlGNSzhW%0AxRmTV/QytiPgoH+QJg/CjskjIoCplC8VVCBg0ay5niQqOy+ZvSdaymYQuAhW%0Afpyxri9HcSj8KpLjASxwSFyK1aPm4l9WgKfzM8Q9kKFwYOQ70URmhhQlW10/%0AiNOn0UFkufX+LJKVNNa8DPkvJ4N5D2jXLmMuXrpZ1eXWKeiTG6ghH3vebOeu%0ANir58144shhb4agH3JHMnF3DzGakMqcOCRLAKDzwAAAgAElEQVQ0ZuhUbIi5%0A6LpBhn8bMC3IlDqXTvMZFWe1qo37HUJI9o7iZQSuPXAZrWveQQv6rszhnaGu%0AHwi0fEeJ/ntJBLWhjB3y6Kgupu+I9GoZr1n1xJ10TRqCAqT74nJRBc1mZHTF%0AMGcUnp7syzXPd0GEWDtxbe8QkTmKYu5/D9rqZ2GgvsMaXJJU6pVFjgCYZyUW%0AKn0a4K+A7WHi9Ggd88XDI7Ztw1+/NgWK3RuxgdC98zYwmviNh8IrcBbQ8Do6%0Amxln0RR0XSHFnQJ6VLCZdjq2kTgvksCQ0zjt3gvgXgl7P0RwljPIPYYAwJud%0Ae4Mmzb8oQbXhzdt13YwcBhKjmbeRmLGdttV2v5dorqpiDIDHxOtSSPzqng/R%0AwDHENwlK4zBY3VoYxMy46D7618p56qIv0xnWwlPnUyo3DVd8vqS2Cj67Z12B%0AZHwUYmgnaF/DPJ5nlibSKD6seBo9+0+ngOZMb14DWTmkONFFctLGOZu3qxo9%0Aj9hQ8boCizgqL9jSZGMvtJJCrqyoGODbVu5s6ys6XS3Y4RmOfiYijDn2bMLx%0A92BQno1Ce284aj3Gvey0VKUoXRBSDVEA6PIWgKJ3RfOI5tY7LjKdKt6fQUN6%0AbO3UTiZyYCSbj/ulMQC7ytWBQVBeBESs7olUoGVHWBRi0Nhb/rR/y95hG5UD%0AsF+AqbSxezQpotsx5pXJiKHIir8DTgLicLvaZ3PX/65Y+30CS2Gvz4npekt4%0AbtN9NY5HHt4TwVRlu4enqXj7NAFVbA9Whur89IS7/LDk9deCebbxLd8M8NPA%0A9jTx4NvhNoDTBPqF1+Y1LU5IWFFOchTEK/4KgI3TLoo+kBHUNr2siiCV4NEY%0APAgcELULoV0I2pHRnT99NUHUgcaZOnMhW19GY4jPPe0M3TgZYZmM6AOq6BrU%0ApARsZ/su4AVj+hoRG7E5cQ0h707hNjCYcOkTTydbU9+1JzxdLvjP9YTL2efV%0Au4HLebH1QwkdACsnQgS+pjMhjQvj77F17k+8xJdFQheSZDIwG0OJUt+YutKG%0ARI97eijATkqpKGt/8/WFF2Yw95lVkgJs5ItR9s70GMWP5BVGjXL5OcPiGaLQ%0AMXCK4MJQNFVsTNj8WffB2M4Gt33jz4dbQzt16MaF7VfAjdB9r5l9GfnsHdFh%0ApMGslG3vhQ159xdlrVfCRU3/RNEZrD/3RqnSbYfh1X59cBY+R6azMR2OO/zm%0A0J7Yd4aXAhMR9N7ReFttnu3mHnFEMz28eoQMwdu3bwEAr04bNnTM7RXao13n%0Al7/8JX79mgCRvKbOCZW1527nCTo3vG6cqU6TCcINwrSAegQINiMRDMOMeYc4%0AmtItjUoEKg9+8wKr7TQR4UCi5Wv4ycUNOGYQA937vpEhLBqt8oKbTFvDRLIC%0AxhMJzqoYvNKEfqIeQNG1J6vrpxHpZzAuB7TbzSoWCvzi4ZJvg3SypVnqc04Z%0A56dLHGRftcU2PahhdDPWH5xQ7HyeeHoijLGQHiTAPE+op1XQ00QbijbVq6kA%0AJwF4qs8ZH1MseHd+B3al6DIHWDe0U8fFn6JgVab4VPGt79OJcJe73OUud7nL%0AXe5yl7vc5S53ucuL5bOIoAIHWOQeDbI+F1nRJABPqiDee6ROY4C+8KgXMTZu%0AaCW8r1MgohioofZ9CN5eW17EEZ75fcotuKF5U/x7mBdVS/SFPXL4xePjlSeO%0A0lPoEN/ST1cRI3y802OXx3Fog1TX3DNdeUWwdPP811Hcix5w8wTPFfK2eBSq%0AJpcDt6E4qpreNZ2eS1qgKkMMryU37kuOf+t9Tq/nl1hvRlMuVODWLXMIwMsj%0A34ggDhurEVSS1deZh0EAHzpXDc+2+yxKDlTJ3wWUpkZGQe41P5AKHWsu3bjO%0AKqviY7EzVCynKSD4mLyLutuB7fpcfKwlG/fN5Rhk5MHafi03y0F9Qrke+8tj%0AXuekqhqsh9bvdnleN6C7y8tfclq+h3sIL/y2bRZZOp3SOw4Aj198gaenp4R9%0A3uUftkzPObU3E5gO4Qsk0xDIIIyhSepjxEkeUYrQGqtB8XvkPSpYGDQlydV4%0AKjDF8j8DBSSBLvD9ztFNBm91iOpZwazQyZgBfWOCioFnF4BCvR1+O060w9CM%0AvKpaBCVy0QFczcUaCYtliYnASuhUyIg2j36eG2bUBG1ekivzcCgoE3bzWtXq%0Am9eVNyNJJbKmTKv8jaNnlNc6ryo7tEecZ8d3gLqW0Doo1pxIfeEgDKr7ru5K%0ADK1S7LRqZYs4AmdFexvZ/hXIEfYolFbGySGWM9cIFwdvaO/2zKhhwbktFeVq%0AzSzIIqhFd7JOK66fa96R7lNaPnfZ66378iYSYzmPeVmtVmbGu3fv8OaNoRHb%0AaTOoMzO+/NJI837+85+j/+Yd5pyJ6JtKQEHKBbxc5lxkkdqgOqGy8roFpgbM%0AglqbTUHgHCMKyxXXiYT3a5RjsgMA+HhW3ZFaCqTi3yy3GoZ6O0Y2j+rNS8ZA%0AQrxj3sH0tn2pqufOt39+gKUA5nHiqAXfm8lw7gBx5hJzA9j1pC3JjmwstKaL%0AxFWArU1oj/zWM1oH2kXAoVddfJ2U/VxhXSSUTAreGFosyA+mBX6E/vVZGKjH%0AgsSCMARcyfXFfYokmQG5Epf1FgE8XC541xrGFw4ROZ3A3NG4LZY+ciOAVqI1%0AQ3ZGBcEeBmQZqFWZrHIkL3mpEnw0koRuf368VvP2xeYxoUY40fraSA5tZGc8%0AZeadsrlybcqx8cF3XJdvGqgtNqfrDT9hw96mlbFwLXHsu6NinwQHPkEDUuL3%0AZDCj59scdpOqmkE6Jmb0l9fbysV/+sJP7zdQ5ywGVLR9EtpoyNrjng8MZrD3%0AEXXGRg3Cpf8IuwWPUYyi6IPy/3QawBSoOraW86LlPZs9ehjfDm2qCoweFlQC%0AF/jX/nkm0yYUnawuaY5PPhpiy+CsIj4aFpS6pbMGKErRnIcJSA6UkXjrfYaP%0AEnrudYFNR04MsBQ6wVII63Oot5msfIdz4saxtQ3Huf5d5XIxhwoz45/803+K%0A/+ev/3r3/fl8vhunPyCZXz8lYRFfBnCZoGGGKQDgMjEvCgzNesUktuYqyapV%0ASgY9bWX/bipoU4zNFwbzJDdQc99gAW8tFWC405C3nmyiUy4QZmhvUA6mb4L2%0A5oRKziPguycS2skQIYP+quPbOoMmgaBZ8B4wR17WGa+pKWViNvDK9QKgD1bc%0Avj9x9s0MxtGEB9peLopdupDSPn2EfV9jXikk6hS6izGV7T2tXYJkQiMX7hlf%0AcTVQd8uJBFNuOBTDUF1OU3ZLdq1XvqZHvidgkGr1z5JHQEDUMMWhoQDYncCx%0AQupUDGY09rQMALJ1bBBsdFp7ITNKk5Kt/xZXS12LbzkePvT6fZ99n/IhvbMe%0AkwRFIrs9GVgOyCs57C+nh47f/f4Jb74ygry2Gax82zb80R/9DADws599ibdv%0ABMwTFyyY6lBN8h0jqZoeLMiNGioGQ6+wdgWgMtdmN4xNO8RqnS7DG3AflVo+%0Ae96KUn6+9IG9Ht9gjo2YQ0DJYcbt/o6/OqY5ocIZhqXz7PR3J8KMHPGqj+3P%0AufRudcPaSMVipE6zR9LAN4NVhcyD5yfZiL0evD/rk6KT9U0QWEIU2gXqzrPB%0AjD4UdBbAocG8TV/PZaUNtg2sA+Qkqxs1tFcds6RVmZ4muJp032GqfBYGqmBF%0AGMS3gT2DmcnUlfxcC2vHYB0XATfg3W/9x68ETRraA69FHAR0K8Q8nRDkaJOp%0AWgZNZai6pZLVhS49FIen8RyG+qrg8vH7aMuUnEAE90zuzm8D92xWSNzAIafQ%0AiSFE9r/V/YaUdsMzbX5ObkVQb71utzD4N46t543vlGm3waoqnhZPjm3KfCg7%0AU0gA6vmgJaIV+6/CSijAvXJjAJcBlNyKKdfFl6uBGgtUfbadOlaeqx8rao4C%0AvyFid6Y0oHu+VMMG7orOLdnc7IsDE53uvaYppavTkNsdYL/py3K23A7vn3oc%0AlNBcGdScg/Fs7BiLhC5HUhI/FZQC835TlZxV++d0XNGYzIua7ad4vWZuo6A5%0AjzOK3bfuo8uWN/Yy78tLlZCIFKxc2P2GFGMzzlmVuXpcJTI4tuH7MEZvyYPn%0Amz4+PuJf/at/hX/+V3+VudKPj484n89WwudupP4gRL55m2VmaAraAGiIsfsC%0A0MuEXARtIhc+AzqZIysUzFBOW+SJiaKpVZ/ps+agWoQ2c9pYzagNPUwVTRQy%0AVw7/N/1sZIKzpcJLvaGpXjnmoA3KYRQxWJ1wJ71cnrdY0SatpSGZ/eKOp12E%0Agaw0Q5gAD7pZnttGK1I4OmhI6pUSnlheSr2ZfOJRSP+MzckpxCDP21S2dUWy%0AjpqtP3NnifJy5geGyJX3RLmo4gQrkrPQOtFfClA0zAmq6qbngcy1jTAaaRrF%0AgBEckXN6ZHiKGSC9ZnKH4hLEhERoMjCJIO6haLBnS2Mm2IbF2hYGfqNrZtbU%0Am3Q5rp8z8m7tp39og/Ql13xfvmu8TmdpGqgvu3ZrbadbNz/HGKtaxLZteOqW%0AW16RZTQbRmSX5gA3o8raYo4KpqIDaPCOrAGhTKDBxXA0ZxMprTJUAEg8cLOi%0ASKkD1+FlEcLl1AC7XcDrs5wTh67Nvi4IiYXk8nEDTSLH1eK1bBCsDOHRUK0x%0ACI7xJ5o2TiDbdkhAzz1Pdmtu5nwgSh4JkKB1AsvKZwUA9Ab4+t17B8a0UlhP%0A/szGAC7ef663bq2BlNEfbO0ZrGiPDaqcbOeiYb19SF6mfwGfiYE6ZBlhAENI%0Ados/lCCs5jHNxct9miWqNVnAkzC+sveXwbjoBlZeTL/dEv8VjFEMvyYKDnil%0AmoLbsMh7LmXgvcSA+9AxtyKlNz8rXoxqgF0bhAXGrAfLEzDPCbDz+B4jqHUy%0AfSr5EDziQ/DeKlq8aarG3ljJgYSiIpr30cHgjgVMdbGaydRkgZO3AWWzqLyM%0AUejMrdRNtkB9AdUKkTYlplLXTGhCU3ZCslgEBQDO2LjtS+loB7VFlmCkRuUU%0ApW9XgGFf1sYPdCfKtfOAS2kIVicgSMxZ8YrHQugOsjiGbox0EfcKlgWUPFpa%0A2xW3shbepRxo2aiYGDUyqm6sBhyalSBqG1ANoBp5VDVabZk5wqGfk+PQPEYd%0A1o34PaoRuVWDVbwzbjlw3sckLIfxolqcIsVo/dQQtEqw8Zd/+Zfg3iH+2Rgj%0AX9/lhyH6zVMSdEEILECbZqQCAF0EfJ7QWcpPYEUNguhO3IkVhi2JKaRNzOAE%0AgDasNiqpGswMANj4e1sqdUYGOEXT0OiYhnYS5KJCgK1ftNxgASPMEmNkEUKD%0Ah/qcYoVOwixOJegtFnldaSDAgrTyIhASZmyAQehmsOcbzFcS72drmU4kSyfD%0ADD0irPWz2WtmxtjW+jIbL+eXGwqKUhYsnbK1ZBV2TOwhVR/Ib+qeB/G+WutO%0AY3J0FuX9hZMulFswQ70PE9I57TlSOD79eYpq8bMrpkeANoeKN1FjgJ5eVxtm%0AP9OYuR9QOG5R1kc1aLfWYMLR2ay6+1ef9+cM9T3qhMfvPqbtT09PUFVL9QDw%0A6tWrK91CVa3sj1JuZkSyQ04obA88MUN9clI4tXXpAFFy0Sr3xCCxgFWOUw0E%0AlEBjHSEyBCGWLkMKkLiDJJh/CFBqoCxJqcs4zTlmKI9bcKVAQIA1x9kOC7wr%0A1Qhz5kR5q1Sj7MXRtUuiiX6U0N3n0hnJScaCIDb6XsGpe7TWMD2Nb3gk1NY3%0Aqw9PxX6hhlWOD83QMJcB+LqCC0M9gppWWbPnSG6gNlL0h75bt2TuFgtvaF71%0AowiP7iRJd7nLXe5yl7vc5S53uctd7nKXz0I+iwjqNPwagAhfuwcuQuj+GYiS%0Ath5kXjcwkqq6eUj/wWnK+aw4f30GQOiv7Bim7sjImV4eo3NXtKRYt7pX5miI%0AaNwejleFS06o6u36SsfPLjeOuSX7PIIVjTnmAXJrJRrpfVWjNUfIwjPX+zYR%0AzaNUb128PsIfw1N2lF0eb3igs+3X0SciJxGq1wtPbfGINqmeG4OK0Sx5gu4p%0AEhGMb57ydyJieac7SOreW5mx6wL/4EM+w2XO3Tkarb6IpH1ihQyBsGJEXb0p%0AoE1Bm4AiOZ4Z4/iAEj2TMVT7t3sW9q9pIVby/3ghbCDhycv+W9H7KEmgsq+L%0Aqjr3nkQAwh5xUM2eYBRPpd9D9zJO4XW03AsssgzUSO+KmMIjrREJVSiYDFyy%0Acj3Dq7rGvtF0CNoLlz05jNPnIqiaj5+uyMhqZBs3XgNI72mcc+L62PUcvsME%0AfYGMEi39d//u3+Hx8RHffGWlQYanRNzlhyP01dPa+2ZMaUrUJ40Juli+1Iqg%0AWvRPoLs9VlQ9e9zmZQfAc0Hcmq8/pJpl4RRAE4uYArC8NJqWc+a6wLsmICY0%0AFWQigJDlWdHMcw0ZBkHzaIKAMWFtjzVIGoPmZmtGwlb1kFrhkRGRFRGM/NuC%0A9mislrFPvLImmBdXAjxYQxZ5rKkVxI6YSgSf1TEnIqiXipOA+BbIoIoY1C4i%0AMmTNqavG9F5K6KSq15ld63qsrccInL0HmpP8MRP61jIU1roTNTXOnFXbc2xv%0AXnuFQOciNORGa00vASqC5dyeIsru0VMj2VrnJ+WVh8hUCHlKu/39img9H0FF%0AHrI/pvbD9y23dKL3taGiyeL37FH3b7tvfP311wAscgoAr1+/Tr2oOxrxcrkA%0A1A3l0Ba0HrJ00SnDop60LyXIamDIhB57v3PNeTbsbPmN518rrb2/5FdGrnn0%0ASkOZd438n/dVa6DOoM7gQCS0BnSbT3HVGfpINEIMrm9cJ8UmcH17JSItAqgA%0AoKhKwoGt7d60y4JNQ9RCrLIixzotNa+Ayrx7BDR73p82i2YGvDrT3rDumxWm%0Ah3mtVAYDnTAbAT6ndTTosMW+6uCqw54vbE3kE0MvgIQ6dQsCelNeHhf9PAzU%0AagQ4DMMGpm8EUYNI98x6SgyBIgpdqw+s5oVD5Ukg852xfXarO7qdGpQZxlJl%0A11QIQAqlpSg3JWy0zp15cge4xxEu+BLj1Nr64X4JFrqrhei42KgV3Y5Pk4To%0AaJQejEOD9JTF2PE8jLWIL5OgnIf2f4WWEZQw3NxZwyhZBBJHuGNANp+THPex%0AAOcNrILF7AYf01L4WcigzQ5H6wAwvF6l59DNyzQ4rwj0aWH+K3R8XX45IoTd%0ASC7tsjxZ2uUJX2BJ//HMJiz3CkKr8LIQMMUIO6K252RgAiwC7n5ca0YyVCC/%0A0YYFqfFnVaAqUT+PsIx9iY14UUgarKQY5bZZOyzFi5da3xRDNy2nNcoHL+cE%0ApSLDCLKoXPQCdVKYuckhdxVmo6oG4Y1L+f2txdOdOMY0Yp8p8lkFO138/mNh%0AI88ZqJfSF5W9EgDg4yiI3CJXt46sq3GmS/m+db33ffZd5ac//SkAUz6YGafT%0ACd/4d23bUuF58vp4d/mHLf2bczq/SHx6aVvGwFRg+JjNOasg7ui89g1Ry0MM%0AyO+ai2XsK+daybHnc6Qn+HnsZAj6EQDoU52NU4ERJzbjFDD4P2B26YRmLqai%0AgUEYIlnvDyJQaXtCvIDdFR3gSkJZ1f1HpKZI5j5K1s64HCkg7Ozsh3UdDVkP%0AlpvB+agR5mnVFq+QRCOM9LSV0rQwUqvDbWJBfKWuR9VIhq3ZtV55GM6xiPaN%0A0TqB+oIaEitke8g9liXy6latduNGEv8LwNMzBEAv4yhlxPrJwJyeg2rHNeGd%0AYxW+/+r+DHlGLv0FvN/pl2kah8/+0LDf4/VuvT4aqACuHaYvNFSnDGynDmIz%0AUB8eT6knxSB/Or8DtQ7THGP+dDTVVHCJyHSKg6OecXCYB3y4LgclFQuwU9r6%0AoUu/VHJCoeJc0cV/EURqxnatS+lo9l3rzXIyAVC3fG4tqdKqsjNQCWu8UAbL%0AzKmy7Ba3Y0R2RrhopOzZ+6gT3N/OXVCFIv80HYOUeeQhyXcR5GFTAG5QIpyx%0AiA5ba56fH+2ydIY4V28dwmbYZoJyA3AKZ2N5HlMgUWsYCt68Ssat0gmHYcbl%0A/99GPgsDVcqdhQ9UsQaJeHJ+ZfalyGkB0mshYdB5/orIwGwM9IFXfrLeT+Ct%0AQUlxvpiSZXkJy3PHAJgV0BJ5fG5PovUba/9ennskLz3uKm/vhnHnN7vOHdHK%0A0q/qm9DxOvX9y5au98tx0Y7FkZlzw/quy3rc6VYiqJttp2i6ShuQTLQJjNjc%0A3BBsQ6AeKeKL5ZqSCLLauK5IYu0TM0rzTm3hIlqedokxWxaA3ldEFuGtFtCU%0AZGNnKBozxL3DgEcLlYxALFohCj3RyqUN5aQsjEhlipBzhdhyc+sG4AZfKJqq%0A6p67lTsk4hEAwdK8VK3d9XoAVGfe89kX09YaaBQD1fNQQweKz7JMgnvnj2RX%0AChv3IxXLOH7RJ5D5Vt47vr8vGWWTPZalqs8eKMpD9Y5jzc/87KB0hNOlSt0s%0AP5WEIf3rX/8af/EXf4Hf/uY3+V1rDed37z7p9e7yeUt/Gpk0xWLF21k1Gc9p%0AwqOehCjXwByRL0XEItgdSJP3M3JAsfkxkxUQtTUgFEsiI1pKr6hZfYpcbMGi%0AoOCMqDSdGS5ZBjYTZUkZ4unRkuV4hFjkjxi50ViO+zomDJ+rUl5hkbo0RkYq%0AAw1mDvjrfhYSbLzlPdvizJkrps2iPUoE6atvWjFQlSy3VQDMwi3PoIyaAss5%0AKYlSQZKbpNFKRjxj+bCrwbY2234V78GU7LDczdDWE6/I+FAMUY+8+3XceZEo%0AOdWMokWOXguNhTxHzu+RRjOEUSjw/i/Jj3Cb1DIocnILfCY6+vdNbhkuANKZ%0A2FpbRtI8ap63pbWG3vuO1b3yEwDAu3fv8MCvHT3hz6I3kAh4874lAljwNAbi%0AybKyl/BbTgWa9roR7Z7L7tm4cbojHQRhqukqcS6G5UUTCmGYs/VK1T08ohrj%0ARtyItfJ1xTAuAZS0S8qSEfdpqh/nkTLVbzH6HhgVvadOOPluFp4Uv2eRtee7%0AblAdRYLioILpixHceHID1Z6hQtoqxRn54Tv9NErKtDjXtdakEMiFc0kVAaSp%0AIRBjzXvWVjpqZi+3AD4PA1WkLC4WgdISaQHMSFVaXj8lWygZpV9cAQ8eveZe%0Aw8u7M/72V39nn331Bq9/9iO8/umPsG0WVSWaaIPSaJmqedKzL4y0bTvlHuWa%0Atxa9fBxlUO0gDgdG05yodTO44b17DmpydOYZrGedk9yruFOWD+fbQUoKxOfY%0ArqMwXw/ohOneoDy/bvu1Un9sz+44/3uiZYKzEjbAaut5tE8uAr0MINjJBEaA%0ANGaWTpgXJ9oSwSz1uyqcN66tpU0EZ5UWyZp2sRn03tcCusUJw+gTm900kwnV%0AAmYd0Jl+hjkEF5mWhO7NGjwwtoa22bTtvSexREh4TMcYawyKrDIGUVrJF8Kn%0At+fs64iO5oIa3j4nT1oP6HmKewAO91GIzIQCCjNaZ7TGoXNhnIfVBfSGihv3%0AE9gtqGGwnqJPOWDG9t6Ur2lEaNFOnR7RNEI0bzZIr1WX98Fvow31bz1OdRFI%0ANS/ntLrdxnxAoo7nuhrf+4vuvqvrhR6e9+5nz86d/Rxd/oX9cWeH8f785z/H%0Ar3/9a/wf//bf4i//2T+z7969w6vXr/HW4V93+Ycv7avLgsz5Htaw7LCm5ORj%0AnGgW4s0if9QS7REERcG0bak8y9gzWXWMHx8f7QWV4wG3+gLaah89xNCeVvMP%0A8KgaAXIZYdtYgEAmRIOshaETaKe29srW8Pabt6DXhH4y/UBEbI1pUZLLS94F%0AMy18P5gWCYn5LnYgJpbe2jxyk/uiwtntFzqMmcB9cwU6QpWMvjVQb+CIoGqs%0AI7GgmtGttJ/Tw/ecqpswbxlJNgXYylYkQRGMqE7VnL72XG2fbY2z7Eh7YHBn%0AdIdJtlNH64w3qhmRad0i5+MyMS4FsaPr/oyIK1A9oeMBIELTtowuBWQa6okl%0AnqN/X9Y0ciU8dXxP41Et8Grs5TnD6Dnd52qvuBXhurG3PKfTHc93Vdv8A/vU%0AOBDYRfR3X4v+ZS7b6X2c731fYGZ8841hak6nE/SJoMUAsnJSbdX8xIBORdt6%0AIVsLnWvpyUywfdQh6gCgUw8OEnesjDW2zOm+d9SEvsDUVmR/69i2DVvRnXhj%0A8GkD5zEbhKY7TqIP2VP41jq0bZuPt7W2QfcIAVJAh4236Mc5jHxzjv0446fl%0AlFEZXsNVd4gvIgJ7pFfE9M6hK00RzXRPIiolfsSQb205giw1bj3nqHxCRYef%0AEfwrjoAhivbqBHX9aT5dsLWOH335E8iTX7DhtmfoO8gfIsBwl7vc5S53uctd%0A7nKXu9zlLne5ywfl84igokRBKRJyl7MnvlfhzBNlwD1mBR9O5BDhiL4YDEgl%0AUT6ZhKxzeUSNuGZmRAYwz4egRHafQYG8JOd0V56kHFNP+VKQScBUbn9TpHr9%0Adq9rJGx/ZUOKhqfohQWzvoXEGV+aS/1cn5hjlYxuPok5DCLUxAopAwAuA/I0%0AwefFBCRTLU8pKLunQU3s+Zb8m/DIUrR5eWPteivLJXOCIxlXKH8Y9UMzSX2a%0AN3vO5W2zgugwKvPM3bBECBHzvAGAMmOex4qGsdVNZQJGFn4H5vQZU6NklgyR%0AEOLIsYpzx3FRCDvOpYob+biK+vZWDqX7w5MQidnyW0eTJJJStVyscQNHHzla%0AzMDDib1wfQJhIISsoaaiELF85BUVSBduivXKS4vMfJzUKHvmdunL8pXqvI68%0A/OfyjoBvA5R5uURE9ptvvsE/+tP/DL/61a/wR3/yJwCAv/vbv72JlrjLP1x5%0AmPvyABs8R9TfN0RUDStMKLbhEevK/4QHxqKGJxyWRysKQLxIEM+xRpDB+mre%0AvRI5Z6LPAM+bJyDTNLhNh/4WJNFmULNYPs8QAM2KzUf0BQSSBtaSL+s4rVo/%0AE3q9O7HvByuv1mDOQisiY+9lIZYjN0HX/VgOnDos0X/HapFVolV30NWPKoUA%0AACAASURBVMuckQZ8WNbeuiNwOUTsqC2Isj8XQbfzlqgNOxlN1tFma+++7ilZ%0AhCbLd1g0ppb3UtsMACHwdNQLyy6Yd5MESJ00q3wVz7lGOSPq+j6o7h8Cxvsc%0AqugYmf1D5q5+79JoB4MwmisGe9R2qqEMaHLmWGPanGy0ED+s8eu1PwfLRCX/%0AFFWAVklIVSAzrqMGsuUJWYA+9S/Pk/b30j2NgIGZKA/NOvbv01EVlo6VpfbE%0AI9Vz6UWqinmehkhzXVPnND6UgPjG55d9vnuU4CrqIUzPLGl8av2Rc3iavmFq%0A61p0hS1MnYg01p2Ogk0sT5dX/pp6Khaap4YB+ObpCV9++SVUDD785Zdf4ne/%0A/Q2kNfyf//f/BQD4i//qv365IfNC+SwMVKIF4agLa873uthGLSWyzFWqcMNI%0A/s3i4OQQgJIH5rBPPk9LkAaM5U9pQQFFfcHl95IZvdQ4vXnPe2wTypgqB91e%0AWG9G0Q/t1OuPriadkG3IRzjL972YH/vo1mJwbEHNrQiYQpMCg1CHnk2FXhyG%0A8G5AzmeMs0NflNwAM4gWYNwLIpG3G4eFcrRex8JV7+H4CLOtogjyoRjbuUA0%0Ag17wGEbWBThjmhmlSTIlasXgRRNWAUxc3i13zsYdYIOWRuOHG5ONVl4IphgB%0A0hiYI/EfIFFMZ7xOiK8W8rCdErA+sxe8f19ec9NFbhBNJ8GMHNToXwgmc4EH%0A6SpoX3Kc7HyUsHM09jwrXxdgTN5GphJ5Z2vTqXVpFbhyvXzIUUSHv/W4HRzo%0AGYUERFdzEXh//vf1HCzK8Y32fFu5TfSxXj8+PuIXv/gFHh4e8Hd/+7f2bWv4%0A+s0bnB4f77moPxB5GGschhJpUN8Yj/YZkZGlLJF0CAFmDLGunCk7IaAFvqkw%0ABYoAjKghWDFzsPV4EYR4G4LYTQsr+ZRkcg3IYJNtV+eZlTF1gg4rgkwAzpxp%0A9xiQ4pJf5nr5SuXRuKV6e2CYAhy2u5G17Geu9Q0SLsyee6pMxVHHZnv3PQkb%0AAav+pxqb+T49ZT0TKb+JlJXoYyn7a/yMvHLCWgDJjedF8Bcw5IBS0mZtthzV%0A0KcAmfr/sfcm3ZYly5nQZ+a+z43I5jWlpqQSKkYqqqAGsPgjaMCwqBH/oECz%0AWow05QcwKfFzihkDYIYWLJBW8brsIuKe7W7GwBq3vc+5kZFPmXqh947nirz3%0AnLsb377dza357DOwEKQ598OkrOtqfZeVqVZZzb2mZsI+mdCc4XSRa9p+E3m0%0AL7nQTKb+sMbh+1JfPor2UqTl3M7P4bBPPe1Ulm9eoK1kBmpMXGbTb0gnOKCt%0AbERhXLksoi4yL44NzKP+rBLBpPI47I9Eq4JC5JsyM5rD4XtvBukN9trWoA63%0AD3irkGCejFMhe77YwZsNhtkVYYQP8RrhsjKMBMVA9ZSzIRYcKaRzqopxLfq3%0AKiBW/zfXa8jH6rRmd9TF/dhSqgBAQ2YTIDxs/Zzsq5QZ1wbutoYz94rZWMPB%0ACQ3+vX/0e3j7zTf47BMjzfr5z3+O7nDvP/0nf4JDuzPFPjQodW4fhYHa0lfi%0A+aN0VOoaKAeU61nOe7/KkNiEDhKE6QsqI0gAMCb0umM+X8GOR6cNIGXz9sCi%0AZbsSmrME27XLRu0/63s4f5cL6wV5eC+C+tJL/BDG31Ir+XDNaLldpafYnsmC%0AfWsBZF7Lt9/ye2uM90/gMEgp14/NjXaIqSkgBJ0D05OOxvWK8bybYAAAZQug%0AC6XdNGD5kaqKXly6plytqKnJzLqBF89hGsmRKK956D4ntlZyaBobY2RrK8ej%0AW19rCR6Fk4KJYETUU9UiwmrPt2OAtKNdGhqH48Y3E60ePvfS7UiWS/VC0KX2%0A803uTURQAWSh6vVnv87hxbkQdxaBY4718gTGJjdFwLyEpVSHTCh0pJC+Q3tD%0AC0b1jcGNM19qMoNipWb00sebednIPr50WijfaqDS8Wc97qCS0/H5Dl79c07p%0AC/fK698oCGujqjlUfxcF6Db3e+VHvXnzBn/6p/8UX3zxBV598gkAI8UA88M4%0A/R1q236cX8ZlsIQewfLNqCGFuBG86WH+q+eExmZmpGAmJ2aJxrE724LcJI0Q%0AOvdjLSlVc7axEGYQsTi6xu6/hBQppUFqJIvGOsttLXIdlpsaMi8MurXuaF3z%0AjsLPSeYmJpdKZ4UsyiE1wczLsOT2w74HN+R5s8GUSF7yKxXWGGPSfN4s86H2%0A+zE70XOC/XclwmTyPSNHCoOArYxe83FAp2QwlW6lZbL8X2vA1g658SoE2ueB%0Ah2LxYiy9TgFnil5Gi7I7lFt5VnXyreU1TQeFPXNBNb0nj/P7DmR+SGT0Nx09%0AfWm/+JBd5B4niLKVmdOlBEFbGXViJ8TqoOb6yA4LvvBES2SjVxk4kM9EOTk/%0AJBBr0BWNtY7YvwwCNJBzcdCT9au1hr5taD3QZ2wlU5jT2SJMS7KVPb8iPOtY%0AJDfImBhXgewrb5eEINcJyDIYaXjebepzfp0aQS33SiSGr5UMTJE7/jwCDNic%0AF1Fj153h8Iu3oqCoDqHieop/bgPS2IhjIx+8E6Srcbqo59NPxds37/Dpq9fZ%0Au88+/RF+8tkn+F/+/b8HAHz+o8/w1a+sJF1VsX5d49Tu8miP9miP9miP9miP%0A9miP9miP9miP9hG0jyKCSlRANuRAD9JDzmKDhQgrE53CYZkHHLvT1fvX6rDf%0A9KiNAX3eMd++g0YEVTu4AULB0hc5dJS5mO/LyPxQWO8Z/lMPm/5deE9e8jq8%0A9L1Bfcrn8nvDrYdM/KDqoYoc3h+qncdFvsWZmEzAdPJgRzSS+UDFLWL1tvbp%0AEcY5sY9RUSQQmLc4OG5FgBGR2Ro9JMKk4mU+w7JgUdJj3a4F34ivx3Va3pVj%0AvC6Xbt7lBvS2POFzGmA16dqnsb9NLJibiIB3xYjicfoMFUIT4PL0BMBZfBtj%0A7HvJu3aGxgl48NX+JiiMj4SYfcfI5xEbkJC9hJvEs6/xaaV0TcBwa56QlFp7%0ASgpt676Zvxm55sy4fvPWGOr8GSFA37ZVYJsI1G18Erri3YnSU3aauofyO0ZQ%0ATz/rcYdzy3uye0siEr6t3ciM34CjnZmzMPu7d+/w5s0bfPPNN3j35k0e8/T6%0A9aMG6u9Q2+QO9JOo7EOWdUbgw6aTOaEuL2K/y4iJo6IMrRPhCkupEa7pPbYn%0A3We89miFKqACFkqFJgJqpJr5cIvptcYExSKSAf1jXgymCcU7MqUH7O/uTklH%0AlgiGo5Zo1UGuZR5C7CotJBjRKneR0GBy/aeUwCA4d4KHcnQK4DUhF35XIKJZ%0AOsyutfYvwPMEoyZjnKaKHtI+ZLwomD1/NdNgrHRH93rXullkqpcI6vQa31ZW%0AbOY41WqtHF2u0U/1+rDQjABHsGyiTDf1WJGfV4L5+d1Bz8EP0yr0+n1s8GcW%0A33+ozSLioVD4d7A5G/hHgRiyTVedX3uJbPDguThl1N93m7EO+DAfmNlqxU9g%0A871fYo4yA+yzt3sEnxndVQb2eqDJxO0M3FZXfkVV1dFvRZIdntl0FAKmJiP1%0A3AXzOrxqRHB8ALILmmBVMhiK5ulWcS2AYSS4IS3L/aJmKzmyIUAbTBA4S3WM%0AM1nKk2KijYJegDGL17VGhZRHGUCbmEMSpi+d0S+GUYz0sl/9/Ff4/PMfY7/a%0AeX/8B3+M//C3f4Mfv/4E//Jf/EsAwFe/+rpwA51blYsfbmN8FAYqsBavAk6S%0AVPIcEBseJ7zFNp4G0MzHJYcI7iGULLHDIv+hNI8Jeb5iMkG61x1TgJ62pMlX%0Aapiw0hy5zep9ofJtUL045iwUuSBU4rnrz7wuL6hzQA3OGHk77Ni/RneOKfiB%0AUCCIcNh8/z4VY9aXjdR7ZALL0EDmICVhhAgwBftYVPbXKbiqgslhCmSG6QRh%0AuEE1OzAclHUptOrq/8syCbFnhnGsWIuxDp8cN6frdbecJl0KEBGht0KBrkZx%0AroqEoouJIFQkE4jBuiDLAzughI0Y7M4VvpiQlamggDYPMcrzIasOXRBMFeNw%0APfxtdmQapvG5OHPs8zpD5gKUVQIpCSdClLphS86PPkE1ldH1zoDrfEZrzejl%0AAWwT0FeE5sdw7wCzj5n3C5FjuXJQFaF4fb+tEhrVguHqkLlvg+GmclbaLZz3%0AqPx/H+3GcNalPH322Wf427/9W/zoRz/Cj3/6UwDAF7/8JZ7fvUPbNkyvj/do%0Av92tl/yraL4T++/2uVUIGlw+HxxRZqBE3WUiQqMG4qMRJuQkHilv5sFxtSDz%0ACy6qIsAEuiySIFFkykTIG1x3ywkrEFwlBjpAw6UCT2AytJTZ0DGg1EFZ/PWF%0ATcuN0+rQqnvVvXPJDU+DPrvsJ4C8CmjujyRW6bUozwRYDm3WVRxmaJZSHZZz%0Ae5QZqgIwZRrEdDAgA7j6++mersJkhikANFIomvMxrPeIxkk0szFDWLGV2puq%0AAHnt2uyHlz+peftRAzKczgzfp2iVxiAs4zR1Jq+TG2M8PcXlbvm6Imu/b7jt%0At/F3/KbhvcDLe8fNt3f6eu9ckXlw3gcJTw10EKul7gXRGdv1WQgUxqiaY6FN%0ATh2IfH7E1VmNjGhORgvLE7BAAhE00pz6gvii+9wN4zSq07hTiGjVXFf4O4Sk%0AY11ErJxgefY5yAIhzm2yX3fM6wSuM4mPmpDpX0Ig10fbdFhw+GjcWbZX1T0C%0AajWopg5DjvSIdI4tJ9mgkB4NnbbsOyaZXAjOAHfmLL1bLJVgqKURAODeMKY5%0ACzC9LM/WILsmRPrrr95gXgf+9v/5G/zjP/x9fz9+Pv5usN7aPgoDtRXhwj7o%0Atb4XkyBw2Glgxf+VweFBhA3OHt5KUXRmy1l0gT2nQK47BgH7xR5/6wxsDdTj%0AJbJHTxXDE4+fqs7+nvZS9PTmOByFgrqxtvD21s6kKIKca/ndvVvWCZKRaFr9%0Aq8L0nIT9m2j1ueVOP6rXnn0umD3n71UmZB8Y+45rRFBlYhdJx5rCcnF2rKjp%0AVU0pEgA/KveLqG0qPDi+i+qDz2dwRUB0kTfNaWHLGvUF7L1x8dxx34z4Idxt%0A04Q8aUvjEKroLjABywsY+wRfBwbt+R2zESTRCAVrQvcJqgaq2j85sDq7B7HM%0AKNvUz7OMTwpPWu9+bS1zahm2Ik6AEIdPdW0jVQaoqK8FzyWjDpk7tElJOSL0%0A8K4AFpElFLXZ78gmzJeBGsiIo/jUF35/Xzs7lGIcJEI3WAZqPY7wYXkVZwM1%0Ax+y0Wf66Ss/N9b13X3zxBQCbm//sn/0zfPnll/h3/+7fAQD+/M//HJfL5ZGD%0A+jvUOp3q7LpMTPZIuG+cl++/LPESKTSZvUUN0kamMDJnPuOOcF6V2o2kRvwW%0AOVNRyL4YqHM6O7lHYAAzUhoo2csBI5ATQda7nmgQatCN0bqT9zSCSIdMXQbq%0ANCWc09MbdTdvpcVx/zdGX+U6DuI5qPExYkDHdWxjaNgxAGlSMy0COhsGhfjz%0AhJM2cnJt+BTTI6ipUzCbjI1eqlp/tEa+TJwLTD+zPnmOG1D2Yu9lbFGsALlC%0AfWJzVF1klYZ2Wu+ZrAD3jf4UVEvBK9I8Al3nYDjuz5LQnPAnhwD+ftpZTuf9%0Af+NG6gumw7lb94z78jO/B0N1EXcpkRmksf8zgwRoJOmIsjzzCRYJ+9HzT4Ft%0AL0Z+GqhLZ8IUDFl1VxXmY5/u7AJgxEdpoNq6pqi3zkUfgRuq8WwwnWt4DXXA%0A68GWeauqoKuh24Y7acfzgOwT2KUYn2SR07EippgAzSWjIGHMrXcSa02bggoR%0ApRblXVQNnSWEGeu1pO5yMJkrma5YjH6Fj+mC1xl4YmrKJNkFLGLBFpeBzK/x%0AxS++wE9+/DkAYH/zFn/0h3+MOZ7x1a++BAD84e//Hn72s5/b8Xn1GNlfb95/%0AFAYqcD/4uwTjYpzMYtbqXpOyYAyOsuA4RMjNIRVKVeickEGYV59gY+ASEVkA%0Aw4WuqLy0nH+QVpwk2aqRFEL4hLiyV/8ezboG12s0NYzU35xZ+v62iiXfU6aL%0AQQCD84pMDJkYvqiGCIYKNj9+V8WAYiczUgFgOJT3XlTaUbB2Lz5CumIjrUZ/%0ARKUPholYuaIQcGMMMDMG81p8ShYhlKVMmeISBCR5Ayf5yBMTGjPLMwMwYqax%0AIgA8zdOuqRC4cyPJj0LVPDbz6xyNU5wgdwtc4N738EpqSeJ3v58Qpbzer9MF%0AZWxurtRUeUZqnk6RLB802wBdG6jZW+yNgZ1cSzrB+fhoTP59zPU6NkIOsc/I%0Az4cJ6nuKTCg934eB+lILcpNPP/0Uf/3Xfw0A+LM/+7P8+/XduweL7+9Qa2V+%0AxV5kKSOxN6/IQ8ouIoDaYa5HVKA5SonJUhGotcLqvdAISyEWl/PLQIUfXZVI%0A8cibSBgtBn9rJYIqMowkzyMtc9o/GitaislrnQWaxeUmndfdr+HQvYsKir0k%0A4yKrJToDNvakmgeEUZest2KxHyr7okUpI3ISQ6cHWThVsTkhZE/ExmrpjHV9%0AwYz/+02AvMbKMdEb2RXGav3M/vcVMbuz5xedIK7eI+L0gVG/H6qdny/+/eaN%0A0h+u6WncyeG9M5QoVY8KtnQfMwmIGDw5dacg4GpEC0UmxqQdMoiUoH1B9u3y%0AlMGGiKC2xoATU4bRGhH2mD/huqizQ0QgMFkT+prplXIwULGbzBlevnDuEzIG%0AMAQt9ClpztiL5aiZChrIYFksjwP6zB1vLLzSr9wBn3qSG6yDZDGLC0ESERzp%0Aa5KpXLFYlhpCh2NmK8GKJh6gWSipeRH85Cc/wddfmjH6x3/w+/jiiy/xemNs%0Am2nYYZy+3NKE/pbjVnuQJD3aoz3aoz3aoz3aoz3aoz3aoz3aR9E+igiqXlZ0%0Aisig6kLLUxhe1znnimi549E8uMf8uFZI1a9zYOzLRdHaBYMIYyo+e/oMALCj%0A490EelswTJaBIWPVOmq30SXglr4d9HJeZW1vCdg64eK1MxrIIkQRUlfzHGUk%0ACubpnLDC2bMWJVbCfoqsWL6plN8JjZcHOiAVilLvrfiTximUe/CSER3rU/l9%0Av83boWf8jtJNHioro3Ezz3FCvBnM7dAHFcXbZ4P1AoC8mRjfPGO+u4LcpfaE%0ACy7tdXqZLBho4O1X3pXuNFgEAJeIAC6v4IJBuSf/znOFB2/XW0/xJ9IhgiQD%0A0P0ZsgvmRcCXSOrvaJ0sX8LHaEIw9BnPuhe4G/BWFpiJFGhXwSbPeGo2by69%0AO9/HXqC3ignBM69acapWR649GbD5+fkZrMDrV5vVBYZFy1Qm+tbw5ARFb9++%0AxS675X0CECbsc5pX3aNvV3EI8BwLRh6e/wb0wPps7sevXvRmdViHexmHKPRd%0AR2dGdw9p34F+FVw8orqJAq9tLc6s5WUxB5WZpE3sBCJSCDwCXJfQd6x5PEtO%0Asnj/Vk4YkmgsrhYR/UWc5Xl3zKUUlqZDNeE8BCOE+JYWfaPsq6CBPHJUPLwF%0A/tjck/yuiPqAZQmWbIkoeGv2nn/5izd41V/j1eWCX/6/Vgf1c3oCeICfJ67f%0A2ttH+21oV2qHaBrDI1uHyAcw3lyt4DsA2Tp0I0hvmP7daJYy8+WPgyxIPB9/%0AFLCE5U/yFDh/IeT5Cnp+NnIRAK+Y8ERskVFf/1+okeUZL8WSN2fwB5PtL1GP%0A8cmjEhs1bHQBAGzyhFfvGhoLWuAPN8beOkKNmJhgEDYWcCKR2UZDgeFKweQO%0AtA2fTcHuBw4iXDtBo3wDG0GJRTo5+27cMx0t9vnRQdqgO4F9n9Ip2Pcd4oGO%0AeQV0EnQuGdTEop6NKOGUkHkT3d5VXBa6DkXAplbGLeQbKWHuE2gK8XBNpMIs%0AokExJJO+wvT0qDEnpgCDN+zeidEVJIx3754BABcoGiu2kvtEatBQAnB553wD%0AW8MTX3DpG7ZhkZu+byBuZa9BwoBn5OK6bFYs2K/ISa+JXEpdUGeTpy9HZw/Q%0AVyncCxRDXM+LuPVRiygo+OP3Jx3sbloNkBGsM7rmHuLmHl5OPJRYe5U4hTv7%0AXW1tFMQSTM9RpiPyggkTUqKXjF3ujB8Ur/sis1L1XOIkXVz6K9eyepHyFfdk%0AAjkcnfBJPo+QYPjCmCTGM0NrRHpv0CHAEETw8Gl3dJYvfh0TV1H0CWxRsm+I%0A12xV9ILwnDKcoCyem0C9J7HRVIXMI0rFcGYTQwUa5WLU6qlGCuLSttkzwm2f%0A12nj8E3/xsZGFEoThAkNW2AKuIwpTQFNoA2yElEAmjQ07aDZsrbsj+UttuvE%0A569eAQCuP/sFXn36CuCOL5+NNHFsHQj+kTrNlLy3Bar9ge3jMFALDGIZO3QD%0Ad7Xv/RxEsvztIl55W/fhHXaM1/UDsGEDb5RFfENbraxsQZJ0Nj7jY73T+8h/%0A6nMQWm5KoNggAmLjCzWkB9zeJBPsVAqXAyvv8F7fwtBlBlROiSGlKdHNNe72%0A/YVDKpT4Q9u9cTobgR8C0glhJyKIRyT4FOAiZU+NfPyszlSBWOlKVgd8bFDy%0AeWXNh/NVD/NZ9MgA6f0cIpjiLNKt4enV5myPxcnAjI0bRpnjwjjUiSOYopa1%0AmVUhpNi27bgxxbPEnHZI1fV6LX3mowG1bWiXC7a23qqx4C1iBGa2IumFRCzG%0AShsvwxxIgo+Arqy1e7uous+kSQodggHBYqoyOHfk6+6kgG7gT18t8o5OYGKI%0ACta+xWhEuJ5mFOt9oXnO/16ugeN7D+NTxJTug1LspFghSzLn6gNhX+/LaRcg%0AC9Sn4wFOYZPzyPKBuBjA5C4ZQwguI1mFUum/EOPNV28wt+eUo9d5xYU6rvow%0AT39X2tF56Pl+lRTF5zH3BnQnKOsNunXo1jO/NBSdhK25Qsl1HRT4mRYYX10/%0Aa2tfym0Yp5WgjB36enBqToG0tdhFBE2OtRYZgIwB2jvILU0ZAzIY6grcBAGN%0AcM+npLQ4FNQNHS3Ks7I9i7DnxiVL8tn4UKjOzFdTdzoRURKxJNNw5r0p1Mci%0AxHHYe1NOaT5ueOUYu2MtSYuiH6c0qtZMnoX8X7pW/HSHxLhiej/HHGa0DoEk%0A8dTEHONojMgdYacMkKD3IMTz+pb+89CH0v4+U7N+000OkNdbmHH8DsBrkh5b%0A6Ks1t/js4NGy3x0M2TuvjCSnwYsHNqLU4YEiR+oajrnnMoNlOVAOaV90XGPs%0Av4cmbceJO4LXeUwMUIHDTzUCyqEJM+bhwQU3xOcUzF0AHZgeHNEpoDkA0cyV%0ADi3K1myODBSEOs3P+q/qkk9J5qZ0WKt5nBYCSL2fqpes4bqeW1UXYVXpQIy7%0AqKVFVMN5DAWuDHha1SAB7zt44+XI/wHg9B+NgXom7KlROvLPchKWIXyXKoZb%0AN9QdL1S8pG++MU/DK7xCf9rQLzbQrbOXMFkGSm5geiv8qrKq5bj4W30uIIgH%0AIhoSXj8C6cLkm+cIgOh6BCFj1YMuBdSZyLQdJ0dl7M0okdBN39tpTGNsXlKg%0Aa87Md203mwbd/5sZMVgKy+mYmC+dGfupn4wlEERXHkOcF89Qz4qNf54Ur2qg%0Anj8Hi+m9UWJeJEIhKDPC5SRHLIIZHld2dmrmVUgalqfV2kqqFwKYl/AUV+Rm%0AyS3VOdFAx0LpxThNJ7GP4bxaP7fLBQzB2+dny6eAe7DZ5tKPfmSRVlMM+iIk%0AgCldxjSXA+0KDoAgWRGBsM3pXBtM5u2OTRBu7JVB7SDMTiCduZFcx8ScA8MN%0A1E4K1R1PlwZ1JZm5+RxihMeCmkVhh67cinukHPF9GHV189Zy3HlzMRp8WXkv%0AWMr1GYFQ20trrWGNxTmv1b6jZBisMpCA5fhSdoKF1SdDpJDnCvm8GZbnOzL8%0AI6ApuO4D4vP0j//wj/Hzn//cSBfODCiP9lvZKkKopZFJB+NAidCeLhlBpd6A%0ArYO3nsXfhWyvaW3keXGN6nQmdx4f9nnmzNsCCKrihEeONopojJT8NBdAhzJT%0Ac0B0yWYmgjZDLYVjhtoE28pLX6EhjZbs761BW+ybbnC94G+aapHBSoiHRqAg%0AixIBRbmdIosUE1aeY60zVpO1Mw1shYwj8ZCIWq5bNUyUwNCVz6rs+1IotwD0%0AuJ6tfI3YeKeH7+i0jesbmd8ybKGMfeyLF2EIZJ+QOTGCR2AMCzWnkyHuuxSs%0AMEYYDPTiEGW2PT7mI5uz4Ab1dLT7b1onPR5wV8MPlfL2j+r/xXHzxip7qX2/%0AmXVnI/Sln9HOuipwNFKBFWxYBqufQ8feJyFivEfAUURLb0qn8aETvpbOe2Fm%0AtwMQy3XOuUUAt/PzMOCOLs0qHLTmRlUimRHkQExeqkU1K17sYweJGEogysVc%0AFTQUeg3HikLF8lJ1hOEs7uw97sNMjFrOSb1aRKy7qRbpPVbREI/868EZBxVE%0AES11IoBDnjyWsR43XBU+loFrutp6X1WHyXGtwReXu9erk0X5y99JgE5oDRhz%0AX+e91zb47jmoH4eBKnKrwJ2MJEuiL8qsHv+t77TseEtCaRWg/tvuRkYf/QDn%0AA2wiV2HclW6G956XbtECWGugGgTN52uwupSx8kkBnloID0x5t37FRpJSfC1i%0AJvOunhXtg3Gltl4JaEUdsNpha9EGhJWLEXqG896bgIf3dPrbQZjFxpoS8s6u%0ATovkqtZa05Mgm1BAUeAfi1o+PPysVqFvpgC4vZ+6h8s8TaW34a0un23zXX1L%0AiGYxfM81zsJYzYgq1hxJhcENA2oLxhze+cpMy+IMisVpIjCBFeWXRARKhCEo%0AUXaAiMGtkJB4v9WhZ30z2OfzN3vWuWxkDpE5J17/yNjbjC2+5TMInKWyOG4m%0Ax1hTcaQA6on/MY2FBAxe0O9p/ePzemmGNCAXhCJqEeMIG48BHTCP3pMpfhs1%0AoJFFTWitbfW5Xec04WiYxthWyBhg8/dgCOodRMXBY7rWxtkBd/79/PlMQhJD%0AYj6rNedT5pUBSwcP1oZPc661z2IlhibQfOOV3coQwWXi/vyMjQhv3r7FNz4f%0A/rt/89/jL/7iTXoboQAAIABJREFUL27TGh7tt7aN3g/7XXODZct6gmxlRrZt%0AUbn2Btk6Zm+YUVuPDBEVNY+ZCODY09faiPWzkFQOkY/pLWrEvEOLU44yghrO%0AO0OXWMu92PeLkDc6JoiHMX06YeIkAl0v4D6A3eXGGNDZc7EbM/lJCdS1f0aU%0AWNUVZGJoEJi05ogTN4g7WVqPLoNMPZqpU8o6BmZT0ORU4dUJTpZxt/bqQEbY%0A/mjkUVz6fCRNIjCb6lzDO+pVGXMcpaCUgkRmCNqcWetRp+k7lWgGztYrIuks%0AhBjTcCjYZFq5OTBLv+BOuiA+BLszH93VfTeScOt8/77bWR89f/5Y2vvROcd9%0Aon5bkX8ZODmffdYz/ctzgIFOJxwCNHTr8K89Weq7hqJi1/B3jxLQAtinySo5%0ACNd3BMi934xWHNB0BycOAEw1uTIUCAKkq5Xr06vkMSSCXo1RZWPXRjtEHZnZ%0AqjGEvDH4SS6xcBArlfJLWPpvdbRQ7WcEkaToyMWGSucXlgMxDXZf5qtwAi30%0AYbwfEYAAnuv6cygEe6Jkdghou4JZMcJZ/YFr4LuslAdJ0qM92qM92qM92qM9%0A2qM92qM92qN9FO2jiKCe2w00ocIIviWEap6Go+/07N2ykDmAFzxNFjmLuEp4%0A6VZUIy6ff62Xp/uR1UqLTkTo8KT+sZL4SZCeSMwJmVYSZ3k6rZz2ZFkh+3iG%0AVyX6QpFzGvk/DA4IzHLfpPcksJlEiwioB1zi7+gZrGNxg7d/4fj0TIU3j+lw%0AbuRxzn1g9xzK8Xy13CHVkm9nIa8aPV+OI8qfzJ4LtR1CX4d+zfD4pjdv1f2r%0ABDgRMV1wiXj2BVFLz1Z97mnw3fA6MxgQHLzV9n0dP4OFcYFrGZLXoKYxYclx%0ASkKU3jyLpFJ68jOyyl6fEACaQ4XnTC8ZMVvJnYCBWPj2sA5nK/VIAz/jUQ7M%0A5b6T6fDTnGN2jQmcKpraO1+xfwJhjRWJOnxsYBurJmDNIbf7qROcHD3DQfxy%0Ab4zjs8QxgQKIvykwv8UneG8NfRvMt84poKyJE4xoP0XsyefCItjwOVKvMQQq%0ABB4Kevb3eh2QIdBnIy2Zb99iHwNvrm/zWf/5P/9PIVgRnEf77W+69ZUnprrg%0AvUGo0RrEcwKDEEl6g2zNfrrnfhJ5yawFwyMQwJJ56oZSMfj4IbWi7MMRwVOR%0ALCnTpySCJhFIrgscyPzYoojixwgJdB9Qvi4iPVXs3wwMEXD0tRusdsIIxCYE%0AEEbbNtwm293uN0JYOfudoFpwTKpGRqILGbH2rAF1TJ1FiJvn0rU4OZ8TAJpy%0AQhojmhRjRKq5odISDdELQC1eGnI3x7OgRgDFHGLv0KPL3AlyXZdi8qhto5VD%0Ah+kEWEuGi5Mz1mfmeJ5UUSx/ngS4elqGkALCINlBEpGiCdWjfnWW01J+z/HC%0AMb3pRZSLrp+rReQpX0VCr39T7d6ecpOuVbgizlFPACUCf/pD/P10Xv3+cHiJ%0AAkZENXNEdUX3Msc14dpykDeknPNWVVfaTt0XiQ/pfeqkTIBxWOSf+BhlD1mS%0AqtkEZAhol0x9akOAK0Aj0Bpec7nkJjUAjIZKTgg4cRGQKDJi63voasOS9VBz%0ATNXXs5wgkVGuLschxi3LBpKn/i39Kv5/eIVsBkolv6p6sV8V6qlxCwEGyEDm%0A5Ssp9usEM0E43thLs6PiMPDCMffbR2GgHhi/gDQ0UZUvIoOFxOcXDFRVvcXH%0AoeQEKhIT0yJnxk9Im0IkYUAJ8fUrVYPU4LCnW/m7qLXdAsrQyjVYCTIdVgeA%0ApkKmIN712Acg6+9xnmBCaRWuVvZr1zw3InCLTBqzEZo2gNeCtXFY+bh+sRvV%0A8x4J1bl9KOHL+eIEuoVIel5dhX8Evj7uPdVw+/u+Y7iBul+voH0Yq6Ku80SR%0A0LNDTkVVgOJemb/osLK6gY2BOWcWLt4iB6v0PRL8RSQF/e4b63ncpMAs0qCd%0Ay4gXMQZcFT1ID0YzeCa8/rOzHObzhDEqkUXi0BgXRFHYGWTjnAyA3g/uHbg4%0AOcgUPE+rqxesuq1vxiId+bNzFeUOxmtcTDDX/GaaLkxZM92JoPYQezhDZlij%0AqWgRGLtMh9AtZUtVkixEdivULc/PkM2v9dTQqR/eNdQK1ldyk3vGaSpR5Z0R%0AfB6G8lQdUec5/J71cO9v9xSL+EbK38I4zXUATZZKzfe//uVnIlzGcpqIWF4N%0A7Qo8+3u8DvBQPEVaNG342y+/AFjxo3/0UwDA//6//R/o2wXvriuH99F+u5tc%0Atvw9IXHFQJXWQL1ZfeNQMt1Ylcb5XdaadrkZCqXqqpdKkCT4CZnCJW8MsHQD%0AmtNVO2vsjsOE+cKMpPNKay4/RsJYxZw5Y4Kc8ISZQc8A2gRF3tnu7PrpEGvF%0ACR5XcvnqRjyw1qmwLoWTyYxUWvlk7PVAA7IqsL1ABUg3qEw32NpSLtXkK6+c%0AGU9DqfqOQDXkVhjvfjitPOKUa8GSilCsq3FDGCrgOSOPA3O3NJAQU0xA3zxQ%0AEAWv3aHAMjHdGdHCOAglX/zeUgxU8rr3RBBPRdFmY2nwzaWIT6tv4N3Us1p+%0AbGHwNFP0kx8i95zl3I/LpPIfl9DIQE1r+oMdd3LSBV5qL9Wa/S7tVn9bv1fX%0Aytl4Dwf6vT7U726eJHSamA/luvHcEWyq58YSr85e9j8E+6vJC7tYFjaIOaKL%0AVFXKGhypx5t8SdisO/91SOojsk/gqhjXAcocVDNONRO/NWm6Q78m9n9oqGBn%0A4s1SBX0dGH8N52BTdEyXiWgweiAIK9dxKKlqAAlZzdTQBam8ay5VCrzcSa4N%0AUaiu9R6y4jZPOZyFvlbIDfoYK8s/hO4KiSDEjRMHdybId2sfhYF6T2m7N2iH%0AfBW4wnsyUAnIPBf7rsYOyndl0wujIvJQqbAekXsrz0nk0UTTKfFiY1s/+ZwN%0ALpAnMCOCuhu9vgR19dWMIZHq7rCJMUzrtOOI0mNEZVPX3oFt5WiwP/eC4Mdi%0A11SC63i3G8G2NPP5HgH7Pvbi9/7tzrFxeOZ6Rl9gQijyoQBg9z5WE5ucQTfz%0AVMu45THFQI2FRo3RercSHX7uGAzsezLJR1QKKEJ9BQLAkWs1j5HoEMDVCwao%0AGb+qaKHUUJnrRZHYQMtoIQKEoZhHT/C0TXoZWpSkPuksVKNhv7gCasXuJ/ql%0AQ8kiBc/Pz5A5QbzY6RozqK9SDSBKB0AYqHopxn+ODSUigMbaqJgVQmEkwZPy%0AV9+hZHlhpClkjfiokIPsAtEJ6YQRsvnCIH6F1gjMrgzqgKhiqdyr8emnlTgI%0AhWc5N6pRuqIBZeOgU842llf03N6fgxoMhvZ5Ys3/dGIoMMQiKoEaoPJffIYC%0A+3WiSRA9GBPhvE40N1DpKsBUIy+BeX/bBLT1VMbfvX3Gu+sOG8EHk+/vQqOn%0Ay1pnKZsoGW156xBmCCEjqOiM2Q1pMdpaQ+FgBZCIooOyG2gKVfTYd92JmtxH%0AngOGsqY63BFcVAEAi8ClfBbVo0OcrDRNKEJdFE0JreoaCgAtyc+0NYhHR7Lv%0AVf4W9k0iwqiMxGw5/GF0izBoNlDDYt51R5pgGhsxANJm2AWamHtR4peIMAe+%0A0NKLYgyUDo4tUmfiTbtW13vINHVXbMs+rETO8IlUVCFiAil1J8YcBCrIn7mb%0AzLc89zD6B7BLKQtU9JQyknH3zcucta2BLw28lffhuYXVZxAOxXMElQsd7e6B%0AuDRaypaW9mm9ZlUrzcNSVE+rrvBB7QMN1A/V7r+P/Nd7vCofYm7zabPL8w/r%0Awa7G5QvT7+qA+vm0HCix52VdAU1TdeWbwqOipIvkPwxgMseFHbWIyQBz0o4x%0AjRzQjdH5bgL7hD4LJJxTV3MA8VyOrxbvucUYOF8JA0EKKSSg3tyWCJ0PUGVL%0AhoftwyDY+sy5Z5NSVNeEI3GDsQxX6I9xiB8HAFOXjFWiA1JBcSw9xL4czjOI%0A+JQjrISpI41tYSM+Y9Wo13Wc13emZKLObv/0YnvkoD7aoz3aoz3aoz3aoz3a%0Aoz3aoz3aR9E+ugjqvZwAwKOQp+/oDsTXfrby+WjKr/Mr5E2sBlJ4iqc6LJIL%0AHobvlpi5cT9Q9HVFOOEQmviOiNAdypo1O6dYZCmgBR7lsHpUK+o2Sa0I9ame%0A3JTndPu11iBzQmXLcVBVtNaynpg4Xl7VvNTwx/gQdPhLSPNvq/36UnspevoS%0AO3B4gF5tG9ihWdI7tCuaAOwergkCT3mvHzJZzqiwNHuEoG3b8uB4JCAiiXPf%0AEdlRmQ/BZCxvtJjYeIvoXbgIl2e5ws5FYq5K9isCvgl3I6PXr+PCcPRZRQQQ%0AobeW0VqGUZorFkxkQpNBDgD23SJir1+/xtPr1wCA7fkZogO99/WONjZW3fCL%0ACoGbR6B9AoxNQDBG4ohWyFSrw0uEqG5PBGBg1XXttMZS411YxEEBcHlGArLO%0AnqqhH+a+g599DTwP9Iug90uep9qg88hBy3rrpasQs7hXON6zaD3WfF+ghHhP%0AR3lWafhf8nbf5qDqDfs3/J7hKRYwoohSzjdEjkv2yv7+bkAcXjeHgJ8H5vNE%0A8xxUHpZb8+VXXwEALq9fYWsXzKn45c9+AQD4s//kX+D6O1Vh8NG09ZQR6qgL%0AIsKMCCqZPBhAsqBPbgA3SONEe4x0xNfUiMgpW3KKlUE6ExHQwFg5mQ7fm15+%0AIjgWdN4EpQgelavPIgLiFYloAhAbEufi4bcOAl0F2if4WiKAu0B8b5ah0C5o%0A3EvJp1JPNdenf1/yyQJJFfEkahNoZOUzIiqpQNZF1yUrmxq/ghYEyuGZxaKb%0AVqJO8oaqFiGeZYzUj4+LB1zx26JxdJKWVgqPEmZMYuWI5hgL4jsGZIdBpYMZ%0AeRfQmGgBKRYkc3rm0WZunqK/ugAAWie0S7cIqnNGTL6VeJKdOzaJS/r1VQ1h%0AZJ/jfMo0Gio627floF7ek9rxQ7bvEkH9th4mguiFZ7kZ0TPKMY6rKAXcBtRM%0Al77tt0DW2tAjcogxMUsUFbB8cAI7Oqzo9o4iOr4yyU3bUqpksfbCI5pXX+dZ%0AVsbKWmUQVwjdawHXCCqaldkLjg8QWykYWmhNQ0UoZgiNRhBiQxGkfjBSlhxs%0AnaJDHMb6TtSyyps4ZEVQcajVDB+j+raPCJNYB4yaOhCcKZMm2gx7K1bhvfm4%0A7vJdNIiPwkDdDyVerJ2VRtXjQgzg7gEW579fA25yOPmwVQHKEBeg1+cd+Oab%0AvOmnnbFtFygKQQ1zwjApN2eCqBl6mxt+YwzISZYdsOSwybHRBuIF9RnqBbgj%0AhD4MrjNnSbwmr5dJSNhnGqpKWUaiERlks9RHe3rlsD3ve6eOKXuOFQD03tFg%0AdY1qvczoc7TIpw14rYjcV6aPH7PP7xOoAbfuvR8NMc8LjWP2fYeMBcvGlKwd%0AG2dZ3T0j8QD8fQEA1VxPE4lmrBcHQu/Ytu2Qq2r1DZYyFQXiF1yCQMSHsU8K%0A79PnvKb/TMKfOzkjUV5IFZBZLRSbn3ZNN44aYDBsSRKJBXPiFOJzTkwo9rHn%0A+ALAu/2a8Ka2NWzttf3N59lUxdj3ZcXVfE4/cbtEvgNWjg4I1Aht61nXdeAZ%0AipJnTerkKbpq6M2J0Z4OBCgcimDAB0VtY5uLXKX3nnNIaykiJ2H5kFZLxGjA%0AbnIsQ9mholAdnRP1GjfEGzgpz2VeqCoa25zIOqWeSFxzsceY6NuWcgywd7D1%0Ant/tz8+4Xq949UyAw+t4F/Rd0ceqsYspmENwaa4I0oZXTxf86otfgj8xeN3P%0A/r9f4q/+p/8Z//q//dcfNH6P9g+/DcJaZyG3vLQMgIT3wqG+ACwntTEQf7OT%0AMbHgtcSMDjISQHECnDHAImhokKgzPRx2584Vy0tzZS3yGZ2YruY0Vt2gruPD%0AcwB2jTGy9rMSYcPm+WQu3IQ9VcSvp4o5Fa2Xa7mjPPgTAHOuGUdE3e8MwlfT%0AcVprkG7Kr/VrenksKdefmCoQIrRuazRTng7yzVTzMPAHLK2hEu1FbqnqGheh%0AK6CMg0KKKr9NBxAQaBLEZUlnczhmOQq5YvIA0b6uP8UM06tmXi+L9TPy+QCT%0A44yV/9l7w9Y7OgNvvA4qtg6+bKCtJwGfslpZm4BhoqXDNlK0QAC1fjRutjAy%0A1/xeqTgxVt43Xe/iOJYxn80Zfua2iOvGeaY/LkW//v18zZjz99pLQZ1vazU9%0A633wyZcM1Bu9/IXjzt+ey+8BL5gxvMxKJVczDthtgejSBYOPQqTk0XqdXOWl%0A5zUgneYAHD7P5kjZV6k1nu6ciLmbF17vldVDTcWRrU4o6anlxtPhfWCfg10I%0AQ3Sl9Rn2Fvt1Lh3C+1/rwwZR5vv4YFTNpgGwiOicy2NqrYsMALzq2Itk7fkk%0AyIKlNxEo0w6uY+Lzzz/HL7/8JQBg6MAf/Pj38csvf4Xu930pcFV6HG/ovUfV%0A9lEYqOeJmh4wb5E/d671Ge1cj/L2Bkfl0A47KoT3hISRB/iLRKlbGfYimVeE%0A6r0bH9ivpPxeE8d1H15fzRfHmMDQRfwyYXWZBFkc13D2ntQcebbBTEa8DMZa%0APA1VMV+Cgtk8Incn1Z36pFUwvU8cfpt35C7Jkh5Sy9fGW+VSPT7Gc1jxb7ux%0AuAFJh4Mb0U2fMqp17kck1LOCSdy7nheCdEKMxNS53n9xowopQJJ5E+I0F+vd%0AuBF2b64qp5AJDy1jGX6sJngz/UfJ/pVLiFqt0RaRYSwv8Hmen4k+/Aqob1sI%0ACDKtuIZ157imjtFuVw64HhNKD4FDkO6+UcdcbrDJLlg5WkQYYHQSDBcA22no%0AVp5E2fjTeOelaHqRvUNfXdddo27/q7KmFnxPY78MXXU4VK96NSY/mEjMW6A1%0ActwPHsh4Hs0C4akYqbFeLrIYmzDyPEC+VvbnCd0FOoAWxu1uXmJ2A/XLr74B%0AXj3h8vQaV7/vm2++weutg/EKgm++0/M82j/MRszH+U1eK5SXMiRMZowmE6d9%0Anrzmf0T+qa5PkP0MEpEpppQr0hgM4rkWAcGSs3hPwa4oGPFobyzlymtQG5d+%0AMYAmFlWh3FosPzsL2M/lmKSiWMb5aZMDgCi0r3FgiBtNoS+Qpa0JFW6TZutS%0AioEqzjavyKijqkuCZPI0By1UD6qgGa1lL4teB9Nv1lc/ZgULTrqYsuWWkiny%0AgOktrUaIJQzy5czFEGBX/xkIsWlRU5dbTS3yypT8W2idwBsAZmgYqByGhyTR%0AFAFeKz1egqYzL5mL/YXUvXIfYTgeHRfHyBXyu7OT2fa9dVyXI/v0mUV+XfO7%0A7QXfZ3sJlXZuRy3gfe14lXsoujrX3nectTt/KEEY+3yvd5oBkDytjrMzXCeJ%0A8QRkt7xoOOcfTTVysrkQCCYXaM3lQB6ylmoHbvA1LKcJkX1PZYTU7huWIA13%0AOLd1eZXbiKa6LnfQGZVTNtqoFV2j6KPx82DrYBGRVbkVLZ2IZQy3rQMg/OTH%0ARpj49voOX/ziCwgGPv3JPwIAPLUNz/P58A7u2wMf7lD5KAzU82QNSz5LLSCM%0AVM2/if9di3HDRSG0E0NYnIXOKk4L+EuTymZ7K2TGXAyoHJslwzZZXXMBoEWh%0ADxwijTUcP56fIWMkKYlOo7vO4uNqv09di2OGptyQBqp27yeOEUcTqL4pqsE5%0Au+AmUkdoaFS80/AyNdHV00T+Lu18Dp+YFVU0yYDy+9jIqzJzijgRXAEJoxTh%0AQbKlnXPEpUP1qudjpeK0erT8ADbPSHQxPTMDvS/45lze+kPB56lHSnsP9adi%0AFXOPTmApZZeDS1HKUiGHn/cMW0pmWgWW17g+6ws7TsBfj+BZ+NgADWZwpceS%0ATwYdkROZrO+GToDJohC5YTNAjGaT166/mUOBLn4/AVQmVBbhBKtB2ocwtgNU%0ArrCKAKtMgyu7Y7eyM8ychFXWV0rIIrAUyjrdw/6uG0t9pzk+ce7J2XDX93D7%0A1XduFWIJrLlk63+hJ0go2cAxJjCOEEW9DlyvApXkNkETc9w9ORnJ85s3YAX6%0A5Qm7j/PT02vM3Qt2P9rvROu8rX2SljGQbLzkyhk3tPDKE9v3KNFDESP/KQth%0A6ACclRdAGoGkAEfEZcLK0KRha/8YS96kXC/7tTk4T8Qi/pmKXlFtmvwppgNH%0AFyL9JwxpFYFMPhA8kXciUpHsO0WiVNNqNZMvYYwEk09KEJeLRAJMBmnPMmAg%0ARwgdXMoKyDKSyXWGqsiyVEN3ObYCgRZ9WCgb/648WzhNTRWJcmExJwyTI7rn%0AxYidByaNa0PJ0FCLiAP2uyp66FQMMAitAbz5yHYCXWx+US/RoTAE/KVFylNE%0ATTePMKvWN1yU+GA+HfNWD7wTrIi/3TdQlyzeagSajADw7Ly1jWXph3710t8f%0Atn3bHWqvzkGie+0lQ/Pefc7H3jNe6n1uAlJk785AhA7BrWdEORdEcAmmb/i3%0A6gYoAMzrwLxO6HVAvaSM7FZiRudclQZiTuR7hZXf47bYaxuBOkE3Xv6dxmib%0AM24nUkHQhmIOD3Jgmtdurw5zSUfgOs8dz3HMnUFf6Y6UkfeaGniOtubav7nS%0A+r5hzdPndzu++NVX+PTzTwAAl1cdkxs+/+Q1htswY46Qannv+j6/C7Q32oc5%0ASR7t0R7t0R7t0R7t0R7t0R7t0R7t0X7g9nFEUE+fAxp4DIbSAcZBoocoal6n%0ARC9rdGPBAOMzH3LTAucNeK6AAMQNgfOZTIhUuUQuqiZksx06e4xyYOqNp07m%0AbnVQI19WgaCAXuNisIQRdT3Dk0NInDk2BjOh0yr+LSIYY6z8tTFBY4cy4RUu%0A2S/22qmq3+6nqCiLMyw4oC4RUQKO3uk8Lodn+W+oJIjbM+vBO2731gMFfSMj%0A32m1Hp97Kg+s53qvF7fNIlMGMQMAZoGMAW0lAgigE2d+pvZeXOzLszrDixWo%0Aqbg/rZGJyFdG/sv4s9a5r4fvWM0zlXX2HL6sCVu3hH176nbjxZS5CDtU9TBW%0AdCeqa3k3ZBM+UnmiL94H9vJGvcCZbGoqQGpryDpm5RXQEoqjTz1JnmxMrQ6w%0ATEmyAfJadZbY78cRw2vpRO9NZqimN2/fd7TrBa1NoBCuSJCPxJjY6Qdkxrlp%0A+T5zl8vf1ngd/ZJn6G/8/iEtPfTri/xbXKNxtxwScI5/Q0NTYAaRyhD0qehC%0AmA7LGx4tnQIsWnwAzPl+6ekVpHd8/e5dQjd//OOf4hdffokPWVOP9tvRGq2y%0AVjYnYbmmWeLDUkuIuUQZLGzIWNM2InYZQY06xnMR5ZAGyZ1YCgwAeG3wzEHN%0AOpkL5TOhgUc7IJluWtmX44hM5Tl8b7VZsyao8hFhFa0Ii5QpJxRXxDfXdxYF%0AjXQShpe/UEpYsypZLpuusmM6bPCsLI7vN7DPNb+MSde+hBJRVSmIE4tKVpKa%0Am8gpeb7pnZFUoSwvwmKpAik3/KU06gW2CGCQ1av1Z2yEA4kVK8AdoA1gJz/i%0AjcEX23/YOT60IeHkHHoiWRQVZV+08VnzjxxRRsBCMzkDj+bGoutffd6Iop15%0AJGjdE0QYfMxBzXrqgT66iaYivz/f74dqUZf4nsZX9YGz5rRmzrF9W09zv6T3%0AR9Dkzm+2Lx9JkfjUM9KZZfRyvhn8DiCg+f6m/p4jd1quinkdkKtCo8zMdWSU%0AXz2Eyv6eI6UBHkGVRis1KaKnnYCI9HcCbR2dCyeFMCaPggbxSCbzmluB8kCq%0ALSCx+1f0I3kUNHRDkUgt0oM+Gq3mkh/QpHfkJJORplHRB//gD/8xvv76q5Rb%0A8ebffP01vnzzJQDgJ5/8CL968wV0JSHdIDO+a/soDdQAo9QctpiUuVCYDkYq%0AcH9hJ/tV5L0BmR+YUB+vqTg8WXqMgT4nWqPsw2DC8JyaXvo1T3LK0h9OOXkB%0ADykGsMwdOi3BO56PaN0vFphi6eGDFIoJ5Q72WkrcLT/jE74sA1h2iAqGUwTT%0AnNDnHaqaJEkkDRfPx8ueJgnEqpdalfNfp1U0Qk+FIgcm/+WbU0vaZpSNxA2I%0AWBsNJvyf+oZrd6hH65CmBr8uHRaRxRypAHjBIq0LCmEjfQoSGYWxq03QqtPm%0AfYqF15mL0eLj5lAqEVlQszBU435ciGm85RtQOggSEtzksQgtxUJ8YxZZzyPh%0AnDngypAw6oTNiIuYMJz8yYurB/RCqXBTQOMYM065wp1gLL5gJIkXOQbY8qGs%0AtdagTYHmyigz0KblbgSRAJHXGqaELguG7xOUfQD4sMbGGOakmS0hvgp7H6PJ%0AYTOu6OfI/ay5v9U4PRumd9N4v4/meTaVUEnFZMIyUM1JQ2Bs/q5YFDQlUwd4%0AV2BX0CSDSgIrtx2cb0ObKcnv/LxnmLI/lPD22eB77ToAEP709/9j/N8/+19/%0AoAd/tI+pWarBkgqZRxpykcMQWJKLAZdJ61y4I3LtUeac5aHppGVRM0SlQEGn%0AAGOm8xB+78o0eXCWvpD3BwDajwo1A1lHXEv+LDNDaTnSytX9QrYuRSSVSBsn%0AP6rcZIocHe3KblS6vA7ltxeyyEZonSDSSm1UGJxWkPqH6nJsW+/UWOTb0oUm%0AmY5BuoynkPvVYZxaSPWnqh9bZFykSSRhFMxoWGUpw1iWNPBJxMlmFD32GzX5%0AlU7YZlBn6rTgvBcCNhtc3nygG4OaOYrDr2t1UHXJspivImkQi1g9dC1eEho2%0ADlyOv2ugRt3dMnercyPaczuSX8W/0LkiIHBwvpdrLN+K6Sj3d9+/W6sGw81K%0AOe1lBwf26fyb675nHzynx7xPn6yXsVQbyRd9qPlb9BaGFJPI9EOk48nnkgAi%0AMxl75z4hu1qljNA1rhMqYrImnUC2FmKuERNmc/9ckNd2AncCtgbyeSqsxjJd%0A0gxIHKIfDvkJQEzfQZkDrF6/NBcjjOk7x8gMVEs5cMcdFUN4ruMAHAhM9fCX%0AeLgybgCgZCRJuqow/PX/+X/h9SdPxSk08Or1Ey6XDX/6T/8jAMBf/dVf4c//%0A6//KgiblHf5d7IePwkDVkwBUuOfxvAl/p8dDAAAgAElEQVSFsemfq5HqJx+i%0AI2sSt6PijwZLdl5Y8DkndmcOvF6v6E+bUZn7zJxMEGdfq3mLEgInBFO3WXug%0AbXfDJSKac070aex6sVFpGKhlg1AChAniUVwhg6szqbEkAmjd78kl03oCxAIl%0AL8ECgcwB7IqLK6Dbtpknl25zLk61lw+8p3R2rQHZ77IOQN7fw6GRu6FltfiG%0AkItLGRx5n/4d0y2pUBipETmaHIt8RVqnR10rZ+sNEYJvBgqAsgSJ5Q5Z1M7e%0AWWstxxzwvCGfqyFIJIzCpNuGecNPY5U8TuE0ITOcLAgY40CJAMicA7II4BoJ%0ALg6O8z3KxucMY4qjgnYmGhEFqLzguL+ttrVdMi0DLwo9182jEbthKktI6gQk%0AouxhTK/++uNlyZ8ajVEmoKzzFuec5im5f/U8FiHaJ2zj4bY21MgZWzLEf1YD%0A1m8lerzleX4vlMbp8+n3D25lc46mqunEImI07h558uuLQsaAPEeh8R1tTOgz%0AFivktDk1iBAatqiPjzsBBrMhLj77HOPN1wCAX335NT777BP8q3/13+Av/8d/%0A892f59H+wTUaM+e8wr2xWMRsOgEjIMEqxTVh0XhajJzNZX+ieuY05twxkxhQ%0A5/To6YSMiJhOIyzJMg/iHAnLGLgG2uDgKb5db8kK6k3gTq4SETYG0KMcyQDk%0APQd4oLBIjXlTFSGpVI3xU8q5SgJCT8HRSCEMMEqkDQQRoHcubLK0WOTTEPbI%0AXhw0gchVRYkKBlFaMr37FhWGmfp+Z96vKmVvtnozmNnYduP6VmLGHZbse8p1%0AFoVZHQW1dD3nCEX3fFNuFjltW0N/coNkY2AzB2OUa2OmzEOt5JOVG3F3x7yI%0AAL6liygwxSNN1q/X176CB3bQMlJLa8DhuCTIqk5ZIjxflqZRI6hhoLbmpdfa%0AYpONYw6G6g8YQa3aw/k29aMhJ5YuWPW6w/VeKOVzvOftcS894dqtrVkZuHCG%0ArxzqlZ+paaRWk55NMQNNDxTMCdkFw/fFeZ2Y1wnZZ1YRmNMCHJUN3LZIWtFS%0AtkERXvswN9+mO2WFS3S2SCsvglISgHWiOZKJpxqhaeO0T1Qt4NAL6Sk7Oowj%0AuESEzOmPMZ7T7BzVg+jT07q7Wc+qdWQBLMd/K0byH/3RH6F1wrt3bwEAz9e3%0AICK8e/MN/uZv3gEA/vRP/qS8R78+/m7tozBQDx5QhGdzfd88yjcJB8EImMcz%0A63mdr0XH0iH1PGBFSKbcGqiX8YQu24qEeRhecYRJRC2tclM3PpDHDFl1GgEz%0AUMcYpn9qeZXFsBFSCJvCqPU7mACI2qVg8zpehyw2YyJoMIvBFxyAIYpxCv/X%0ATT2FUbhPv+cWMK9UeNTrXB2MVv9ZooLR1/Sak3t2zrBsVbTS7QbC+C7PUTyk%0AMifmGIealmkYwY1m0MFZwc54GRsSAIuSl2ubAyZgvvf64PM1jOYidBsZNUB4%0A+xPJVb104dm4eTQTVDmEARHxv081a1WLoVnJq5bh7IrqPWhIjoON1cBSCEUF%0AE+YsqZA0gSY7thTvdUaEyeqrVroTqzeL5cBS+Ma/FM1OjM3r/sb7mA6pqY4v%0ApaNxHWOiVDZavfUCRjSVSl9rtLN+rr9/qPJhhmjUNLVx0vpygHTQkBBCS51j%0AYL4bmO+MTW/uO+Y+sU06FEIMJ0aMxYBFS+P6/PoV9jHQG2N7egXAFD/mjv/y%0AP/8vPugZHu0ffpNZDFQ1UjthNuQDbF6KWOmHFdJqQNPDOssyLMlaPyD7bukn%0Avn+3YY5UGRMcqS/Jzu7OSmUQBGtlrG2TeEHxBLH/lznf2kERg9gaCwPBDnKH%0ApSBrlEf6T5LkeGSuFcSLOalDUfZ+2aq1Pb5EDoUkUR0WjWU7N/YNsjrpShNM%0AXsucrU6xqubYJDFghnHNkFcRBCWwRbPJHE5pkFoLcWBkirfyPBxwuQMpQWQa%0ArJCL0aAlkhxB4NnW2HupjsaKFtGwRmikeNrs+WgDqAPtwuBLGKjNIL9shDPZ%0ADVZDQsV79T019sU5dttbRPIdqpekIzdAAOCTd+oGvD+LK/1nUpmIltdIa8j9%0AKuNrjej4m5X28znChqzatiPDb430eW99nz7W7P4+WoXqHgJDeoyqxu/VkWs9%0AK+eUv790n9ru7Xzn86tBcg6UHPoR9YFBpj9UPawcGxHTMQwhOa+ug18HxnXH%0AvM4FmZ/iQSM97OGWwuDvsFnpLaZloFqwDHZMBDEaIA0HRAezlYJkN5rbdNRX%0A0cHNIW/X7PkdDNWYKNCiK2egpQMevJhFJgmRl9i5P94ky6CtfwrjNAJt+77j%0AF7/4CtvF1uHlaUPvHT9+9WN8/c0XAIAvv/h63RffT3sZD/Noj/Zoj/Zoj/Zo%0Aj/Zoj/Zoj/Zoj/b32D6OCCodvSWJvw4HHG4hcuSY63tenvNx90NVK4JKHlYP%0AgpU5LaJaiwvXJPyKF48czqxz6d61dBd59FTGyAjtnBPdYQQaRU4FaLC6jec+%0AhrfIIh5yyAtpDou0XMtTxCa8OZMOXvD6k4kOENgfsr0PIlWPiUhrHvPC9eI9%0AAchoKt+B1H57n1ZEPH6SHomzrG6sHry28bNGo29JN3y8SwQ/5uQhv/COf1HF%0A6m3Vds7nMPjrex/xxWYIgAr50YwgRL8C010jqKByXh3fIMiAw4NkefMU5vW0%0A2oeRA84Z+T63G08fEeSuDzbehVokpMCp4l+iIJwk6UyUUqF/C8Nw2/ROv9b9%0A1+/fZf79Oq3OvRWZ9T46OkOC+v06LIKhW6KUpja0xiBqns2LLFHx5tngOj/9%0A5Kf4+u1bfPP2LV5/YhHU169f4+3bt2vNPdpvfat7IDyCCuC4SNgiWLE+Mze8%0AFahsQHwjgjondAyMMdETYWl/p0KcJCLoJaLFvj+cF+lZBJJDFKs8ax57yB22%0AGQpGqUS0IoJa7nkvgho1lw/iL4Yj+uQRDoui+jDE31WPJwElqkZA93GM41gM%0ANi0nea2KgOXqUIti00qJERiRGs2ZSBXAdKej3NUDyWEd3kPUzffALGEHQ3bV%0AGquAcTQsXcOiS40oOGTQuqUXdSc/QlNwJ3BntDhoY1CzAPFhv2WHJBdVKaKo%0AQKCp7OdM+LjpYUFYCcDgnyWCijntfclpNvl4xveHdKPSrzGOcpGd2KbqEBXy%0AG9/VsjU/dMvc5NpP+Lau6/tOdIyo0q1+/RIW6EOip+/LWa3tkLL3nnbet2Ms%0AQ97oEMx9Yjic1/gpLA8+t7NYT44mA3w5sSYyS9l1Q6Iszwjfh4PAFPD0Ae98%0A3aOt7J0/G7Ovg/vkWYdn0boGfGQOuswa4VVm8deLZvIdQMVlewLR1/jpT3/q%0AnZr42S/+A378k8/w6aefArDygt9n9BT4SAzUT8tqIbfuqL5YAnCGTqpBA0cx%0AMHKhBwOoKmhqMs8CSLR1o47rsylxxIxX2+vMHyV5whgdKhsIVhdwwMl0xkyG%0AwQ5jkqNSkJy3DQBlXohed/BbwuUt4elqw92kgfcLhiqeXTMeTLg2wvA3Im1A%0ABJj7m8ysuwB48vtFrljHBaQdX23P2Hy8tqFoOvE6yhWOlrk2T/48uzC+UYU0%0ASmId6ABDwUT4xAV7pj/GIShQ4zA+CtzmzHJaJ+tlnwdnAyHg22VhN8CrPSIY%0AAak1KAausXEQ0F81tN4hzViJ37aBt6wY2rKenKBBsGDegMGVWAWR3dNIQZiA%0AApt6nosyIAwMyhqQc07QhXOOzOt0wdIy69UcEcC+C+aMzeygQ4ClWf03LQqN%0AAmNKzn3ADDuBMSlOVwbeTYE+rfGUzWy9MediuWzOvkYTm0vCxpvlVcmal6EU%0AXtvV3qEqVOzdB5SJFdgUXldzkQYoe/4igKvC6pbSghy/bltOhLqpNTA2AN3f%0Az7heTWGI2qUqmJjYMRHwJmHB781PoTrAkW87DeYSr1UYkMZ4KzvUDbO2C8aV%0AIFfBJ082RxiK3hVSDKyJMH6t3d0oUtFd7ywcKZnjdXNCXvD4TeibN2cca+O9%0AUQULLzg3NWinA6Q4HCmdGlpzlsutYesbri4fSN9BxsQvngqkLJTT4hxQVfQG%0A/MjH6rp/jadPGIwNz+rMyFDI64Z3NJHAv22zyX3dl5UP4PXrV3h+8+5mKGXN%0Aeh+VOhLXm+Mf7TfbwmkL+NoXMRKMwIX1jtYbRBXNZSNEga0fUjB2mRgi+M+m%0AvePdHbZjjDwmnMIqgrfuzO2wadXjdgwMdUM1HdgXKBGeNWqFA9KMNKeDkpzv%0AQsATaKWBkGQ6zLMbRW1reLMp6EkhT742LgTagHw8GNvnxRn0AYP+Gdx5lTUU%0A50UgXHIvszzcxT3hpLRuUMd+Kpis2FkwmivUKhixXt+1vBab588eRztIzOkb%0AmtJ4Hvb8quhh3Hq92cpKO4bLi7n6GbImcgAbCL11u1/sB2MeCOW6k0yRrLWv%0AHKlJiuHwXdk24NKwb36/zqBLQ9s2ICC+rWXunxQBalWf7T/A9p95HbnnQpoZ%0AHkOynyRiedAl8PA3b9/536wP3Wu8duVUjBl2LRIkwZNKcURHH5jwyehro4cZ%0A1p1hjMyAEVu2iY3HItjRgamMuRECaxmkXVHrPt6HTjlIS9YyTn5MVKDIc/jo%0AMJd93DjRqeTApmEXa7Lc756l+DSPVE6HmvBY+t9Gy9QQMhFxcLSHnsly+G6U%0AvdVy4O0PNX1NoSBlJ91C1mNWVQzP95zDHDjNIb+fDIIOZ/BNZ+5u85gBccj1%0AUMVQwR5kRNzwFZnje3OBsG0dW2dsrWcf2BO9CQROOl4AzHA1E7qZk7hvVwxa%0AzEk6JzoYl6w+YKzic3qASwmjATsp3vl4Xdnkw1TFP/lmBQUGme4wQiYR5e8A%0AQNTQ1FLjfCniCYqNFBdaMOOvnr/CJ58+4e3bN37tiVevP8W7fZGMUW/YHVAs%0APnMk3tmv6Xv5KAxU4E4Uoi4g9UV7irRkTt4pX+Dsr6GTWR8KaUZQ+ejdHWOg%0AX3fsz9cVfWnHMifRr8hfS8NsDBA4yZWS9EmXYixj4qL9JqesMiGasW19pMDb%0A01ISwhrYhxXHpb5o9+1eWBNHBOKe4VQ4hiWQEy3G3jAe70WrXvKW5Ziejokh%0APyRft3YzT2ueYz7j6T2H4yEYdUM56pcLuo9Du25ouxeCP7AiYXmhAVeiJXOo%0AYjyVKAUV3NOpRBnhJjHOUy7e0OjbuZ/vI52KPNnjeT5eesy7jTlQOBahutZF%0AkC0QK2Yk/zhb44H8QacpSMqLVXhd0n+4l65MSXMS2SgdaNCl5JcRpYMiv2Nk%0A1P/ojJ5QtIUIcPKMYwF0uh9VV6x14P8OBCJwh0GUW/HIac0vI+DWO/49tNuC%0A4seP9/Iozmvj2+9xlnHrdxVd6IznK67Pzxj++YYUzD7YmN4xxvMoJ6Y69CGi%0AwwT0zz8HAIyvvgJIcPn0U4xhxkcj4O3bd4/8kd+CJuN6kElW6gyI2ctiBsLG%0AxqUJmHoCiBmSvjgYAoZgD2XQWbargSqe+0+ih7kT+fLWB3i45zh3A/1RowzB%0AExDzfOvNSVfinOkEKIWgqDGoG01noDHsd4b6McwMND5Egc5olHPf3qefpbPr%0ATluyy9jSpyp4KwZqLX+jiiZekq2QyDR3MuY+6Cyloe+wABvxYe+K5zGHpZ3W%0AfF+psijJ8gr8SEmTpMY6b9FSJkqDs28N6OwOfUAa2bh3SoOLu3EKEFEa/XVM%0Aqmyr+90cw5wd+5pbYZRLeW4Vd5OFXauSecU538xVjroLq481VSe6YhnIAJgE%0AEDMGslSQsuXAbiNFK5tWAS4GnHN4ogZe4oQbxNOdn3Wc9PT9hyHKfv12GKNf%0Ao92L0n7Ijn2OQmakeC7n1yzIIjhSA0WXtv6bHKloAwD5WVXBjfO9A2Y/3BvX%0AWs2h9nN9WDponuOxGlVd6DM1ZKCWPr3vPc2iz08ClAQzHCl0HE9jFD/q78OX%0AqZAup5nLAj3hLZkq7uL7bw8d4tEe7dEe7dEe7dEe7dEe7dEe7dE+ivZRRFDP%0A3o/bPD6g5pLUdshXDHjC+brlPCGxkDmA1sNDZZ6yzK3ad/C1oT0vOvD+qoPI%0A6w5mZKrUdfPrq4h7bkv/1HI2JPHwA0qbgTiX89N+P3liLILqx8R/umCR5B6g%0ArbWE55DKAbtvMB0P+XtkhTtBskakndciilYgu+d2r+Ay620ecODf8zwYVJdP%0AHkAt+TLxlOH5O7eVh2QR3v60ofmYtm2A2rRapllk2WAw4a20obUxp/LeRGBw%0Ar3iw5gxwtKLSUBhzpB+zbdvqa/RfrDYVK5VIpb3YVTdO06N+8BaSnSdnL6jo%0AykNVg7Q3h+5uvaOxYpOGMVZ+szoULGE2avDheL+InugRnhrx7ShZEkgBu32M%0Al3kY1QdGqNQQTEj+iojmuxOPvOpiBSVwMiZb52vOG5Wf88Csl/M1vXs2x1sn%0AkOc0bduGbdsOlP4RPT17aemF38/tFITMdgvX/bDrvc8zfC+6mdeM90KrHmPU%0APb0+P+P6/AyJCOo0xtOpchvptYsdfsYhAs2i4QeKevfw/uVf/iUA4H/4t/8W%0Ab774Ate3b3PdBSno69eWu/r27S3U99H+YTTaj0yirJ6HGtHEmOHbirSZUFWA%0ACSMYeiN4Fyiiktd5YMdVQ2u03BiRJUryM44ef3KZdETiRKrD2j9ba9aPTBWJ%0AvDHKqEOydrYFr59s3x3SAE7rc+q9xeXoqhIBfl+7FwGLu2zUHH8CJEYQC13i%0AHyz6rKtsROtGCUpSIp8ikKE5DqqKbRwjqJEGwFjvmOGpLn6fvH+MI7Dgoocy%0AMIbyUSZQlJV56qCto108NaERdCNg6xY5hekLAYWN4bYovlUskKxxKpZTGNH5%0A3WCSBvtde4sGH0igrsCWnqJ5cZN1sp4neE4gR9Z9AXkUdY296ooujf+fvbfb%0AlWxJzsO+iMxVe/fpGQ5FERREQnf+u+eTGLZh6EJPYBgy4As+jS4EQdaNYb+I%0A4DfgjQEPLXBmzvDMOd29a2VG6CJ+Mtaq2t19hofkplDZaOxdtavWypU/kfHz%0AxRdqqWZW6jVSx6zE2XixiDEA0CSwdgCE5lFUBkdtG/sM7kcka450bUkI7GWO%0AJuq8YuU0xufj94Lg+r1DoD+iVWBjlEK51fGXfkjl8+eo8NleiGeOvOCxG1oj%0AUoBoDMs5jjJWcMQYgFqzKFBscWUV0zsaN/S29CPLi5ccfFXX7WnJLqYGnLGJ%0AVhAY5Ei9iEcyDNaf1y99mmLrdN5B6wElxSD+0+KDVn8d3zIksj1gwKkZZkON%0AELQoiIq8i4JuNBh9da3+vu1tGKiWSGG/Ex2ghfke9FBLKaCghug9Gj2HGqTx%0APq3Bj4TjesYY7NCFrpMaSYEEkLasvRbXJyxK6kZLqBI4DRkS9WLd6yAhIkzP%0A5QlYlBJDSxg/SQyo5m0pCA3KBZLkcKMGzgXD/j/61NgNVKKklo9N1ahuxgUv%0A0Jsi5dGDaviu5zkrDe20SqNEy8Ggi5tikelEO5AP6ZFEwDaKwX6E1w4iVpBO%0ANN/srLK0a6wtpWu5YUYyPFEeGswG59KToW6QKs8JkpnCvh788LIIOdfiIxPw%0A1KIoHIdBa1cBqOd2FseNHzaRb9guG3pnQAQ0/JmvuxGQqOYaVKFMfM9SRIii%0A5euOfPpJfsjitO+qMsjsq668d6RBDyEeyui6ZW/N+JJc2ZlDQOICuAxOU3El%0AtUJ8C/DZc7haa+Czgdo5D+yoZfg5o/H3aa8ZqJ8zQL8WaBzrKFSfVuUPLUKX%0AUDbF118Sc0RpnZOSHNLiAIuiqgD41GlxvmHN95/+qdU8+/Dtt/7Q6+r9csHY%0Ar4f8xdfbjwU7P9rfZ2tzzSE59K26MprVfjvkS0PF8gSLY8t+rtSAUJ7OLY2t%0AUsezQs2Xs3HtAyVXjIrj0fLU1j4BLA9WFcu4gmCyV0/O9ARyWNzqk8CUNV0C%0ADlDLvYqehSJ1gMCWgoRhwDJunU9ZUizOfoTCW3IH474AQtKqKmqd5NBFaK7r%0Ac2c3KNfgiQioz6wRCVX03o4GqpxqlvvteRzhzHHOZ9pTBgWQ6RbUyMaiAXD5%0A3C8duLR0KEr3z3VedW0ajMiKlkZNef4Wx8ZQzDEw9lXCSIdCdskyI+Jnswwj%0AxgGMr8FKANUndGMpbwioshtPt/N5sA9OBlYYKAGLVHWDmOZaMLNBVMA6E0Ju%0ApXs4BzfWguaghO67nATRDpBSgvFK6II/38yTd5QQhmvZdz9RU79eLdu2nEvW%0AJD7IZyP12I94uuoQOhuo4ueWiGRZxaEjUwjssgKopR2kIyCcLbp0i6kAlHP8%0AeqQMHSC+AMh00lWqERCdIF3llpQEgsKRw/Y7tbZq7DJjsilJrTiBpOiCka53%0AGJcQOQBeTrJr0rIzwGQlwcr4W1+BSaGLA4PVS+lEH6Y5+3wSld1xpYql+X1m%0AzVTD4Ue0N2Ggfm27waefBAtg43AwdsgOyzqfyyAuht8JGx4EJJT5ctNq9Jac%0AlvA8cfGoMrFFS0cUBL5Crldg39GSBc6Tu8mMBwAYJG6keo+Kd3D12+5TFXHu%0AF9C2YZdreocwBnjMLHQWBqtiHY5MDZ06mFrJHQIU02rA3Rl/ALjhg/EW3rDP%0ArcHMC9C18fJ/mTPmc6F0U8AzwOk5Kp/mwDWSsYunJ4zBrpEnEoqMGftCSJIf%0AIt/wp2g9mhFc1Ai5RT8jp8UM1INq7cbBCocXOSZLCELDaDg+o+JoMJjhVXQn%0AJmcvdGN0Y1y2C0CKttt7e2fIPjCuIw/GOYfV7YNA8oCDe9vXE9RcI8CM6xaO%0AonLwVWUJ3r/qF6SyntLpo1bHT6SsA8+1qREUmb72dSlPplAWggidNkXeB3EP%0Afe8ddFkGautHhwjHhJzkCL3y+9e2VyOyy/dz2E9pBH7mZgcl9NSxjKAyg3YB%0AaLGQttYgJe9WVYzBsijLB+dc6CglYgAAygRJ/0LZKzAZ8pvf/HW5gMZGAgA8%0APT1h7Ffs+5cM1JDBP31e8KP9NI1VjoqsK29J+qam8HNb+e3GcGv5V229ZTph%0AIYI5o3EW2mTJzyYu+6XuYasbuUqIq7NrFnM4ZHDZ/yKKUYxYIZNr2hvaZnKD%0ALhtka8aIFKxInpOqJ6dwda0IkGOTz+MyXfTIHH6vVTZzUxqPxnWtZTiLwOES%0AHYN6rLMho4JmtBsyJ6I0KgTLh1xIsDaMIbjmAwfB38rZtfy7Q35w9uPYX1bN%0AKgItyI6YETS+fNmAbjXcAY/qNFPiw7A1x4MZA/V8HmMCshBvc58Y15pfCOgu%0A0IGlA02TTzoBCcMcxndQjSVDby3COju/l/4Q4wDig5FkBuPC89k57+d35GsD%0AFmPadZFobgLG8Ofz+bgoqMthTNMAK32IeQ9HYJx193J0o60nvz336uu/rXl6%0A/v5Zb6zR09ovOALx3oXqNc77yUjGytdiL/H6uwIrpxIT7GSf9RxmH4i47XRF%0ALXK6h4o5zIVBPom0BFEKxqBwMKrLmA87K5c+54zOl5ZyMurtqkoGT3h4zfrY%0A5lCPnh4d2IfIJ9b4VjlLwCnQ56SYB6PW9MxzBJXjFwBEjuxjFIM7JQV+qvYm%0ADNR7mwrA4b17Av7V72hAOCijALlQddFnH70QkgqviScx4RVCcE60xkYa4N9g%0AIpCSQT8LaQ6JQhNasBvcbt+hTnHdFIA2DNWEFikjF10dF1E7hABAhNAagain%0AkdZ6B/WO8fKyiGyuYsJ6FCPJT/AgfmC18TH9M5RTfy4sReJmzO+9Vw7Rz7Vb%0AavslWBjHueZy2B8MDHsDAPBJxzKMGtB7M5gvxfzbWCejoZtsEyvVmxUYsLFJ%0Aoiuy79T+KowRuhJ32ftF6IvB08IIBYwZsEavDh7qMgbTvXcpPFTNw0sLit4a%0AgTvA/ppbAwVNeQizRkDf8FE/FK/9xBSLw2fUwSn4n8qssfclISkajpxln0YS%0AfxpeVFw9OTZRRoYOezSIu6rnW7EOepHisFjDAEBAOpc334muFguh/d4vPT30%0ASd8umnDkhFbj2L7WQNVXfn/1emng3bnW4UA4NgGwnT+vWpTz2G8OR4Sm8rxx%0Ag7SWDhhFVZ5u75nP4R7uZA1WdWK69UAKAI4q+Gd//M/94Rva0xPmxx/y2h8/%0AfnQfj92zkocce/CInL71ttGSAYApaCYXQiAATL5f4wARygVelx2TOZMAU6QM%0AzVLKeng5FB0TWxoIhiSpRCbKfHBoGounweAk1prLpemRDevAgtEBZgQKEXpr%0A0C1YsLtB7nqHxHturGqw/DcjUJpYsPkwjqvhgDv6SUTCQglX0bvqXKCE8nxz%0AvUNOY+r6szfJKF9cVcX0nUa8nE8ScN7Vv8aR8mFXau44rIR1rOYYqLu2nfSy%0AhV5bjmQw2/8GI0ICTPPcGiQiNHAnBq9oT8hq0YVkmh4Vk+EkNwDmMMQbrrGO%0AAAwBDc1oMqlCJoMFGXTgaSdZnCstIrWKZGeOjijxkuuEJAtLZzuAjpbjTphp%0A3K9qJOTGxzFtR8WjbW6RTDHjhd+nNZCouUUCZrI/0qSiDxHZj5b6RjgOijC/%0AOfeOyie+qt3Ry+8Zp/egqPd1yeO9q+5fU8li3dVgx70+xxrUPjF56Xi5V6EH%0Aoz3g+LE3BLpY7wFA2GwCkqwWoTBjlYs5RUTovObIrjUPQYjem1UBwZYyiVX8%0AmWbaEJNtDcX+PaeBRd+NSHLBeWurpiOf3r93CgspWiFJamxyJ0Ey7CX7oqoI%0AqoH607WHhvBoj/Zoj/Zoj/Zoj/Zoj/Zoj/Zob6K9iQjqhN7kLL7WPhfBi5Ze%0AvAC7k6DmagDuPU3ct0dNwxMAwGjYdzj3DGhnCHWnmF73I4fXUfHOEq1cgI0b%0AdvcgRj0xUs9LLVACFbZ6YcWrqcpQHSUfwqONujxB5NG+p21D1IkmnmChjLya%0AC0usVt3uNUK3YdAs4UPoM6nJ747+aq95Ns5wx9qq9whAlg7i06zWKCpgXrKb%0A3FXAoIwXjybpBTzgtc+8FuYAugrEYT4bWURSZEEcjQjGvJgaUbPrCn8AACAA%0ASURBVGnyPGKKXsd8YEWby7MuiJVF6A36HTcwyG+WyNFbb6JiQsjreVHxmjqc%0AO6Le1Bq4Y0XBm5F5MAHEDlFrq6j4jhfrqwiAeSDPUCWAJD3MXLyUa4D1EB0G%0AkDkLFY7GOMJvdOzp7VUqJdw18kvjuRVKs0ADvYzFaQ2Zd1JL2FpAvOA6ILIo%0AamsZXcYB0bD2XXgaD9d/5fdze83B/Np32D9Xx+Ye1Pf8e163wpPLdaoX3Z6d%0AMCOX3b29FfpDdCffNO9bI1HHvSnunY+vRZSciPDLX/7SL6CYn5wEyddlQO3m%0A3adK3MDp9aO9xXZGN+XZlZEZAKqgzok2Um0wzggUaLlHEyKCBgXPidkWSYkC%0AmTaz8vo9ehrQU9heqDUimVY09ojNsw7mr1tLpIDdz3L6pfBPQNUhcisiM1Sx%0AlwjNVLWamHSE0VWCQHti79OhdhdOAudY2iWvBdubcTZGxI6AGzTEUf85naWe%0A4jRRYbJ8OIMsgur9iPrnQmAxIqJDHirT4by+IbOMc04Y6hBf7VYvHkRZ3k0a%0AoKxJiAQ1pIvQkvPqY0W08uas1qyRHZEjxHRYrmkg1EgAGgqehtqx/thkxTPZ%0As8SYR5TVdQkuCACKOu0riquIM3BF2qwcDS+0GyKSKUsXmPDFusiUlBVziJFe%0ABsnl6NBmda8B0yV770DHgpmfdNCYR1XFpHXe5ZzVzuO8Zmz8vwRDv9fOUN08%0AV06XugvnxZ2zuOxP4BTZJXsOwdKvAxovIrn0uYxRRMIj4pz9CXSYrvQyxtJv%0AMkoZ87xCnJiyA7OtKPsUK/1EgoovYI8yLh2SXQde0PfWGiZtWed5zulEl2Un%0A67GM0lI+1t6McTmP7+Hj/rco/QUYwpA8ihyS2VIZTWYlWpRND9CMlqq910zn%0ABOJncOvUDsTAZre/ur0JAxVYNX+McTaeqCyugt2u7Z5BNG/fyia08OQrQZAc%0AMrCUbkwB9rGUab2Ykn4y5oI4qfuim1BQY/TNXo+Lol0FcpXFKKDTcN6FodUO%0A15Z9MJY4Wb/DBY74PSJHdQLaBN9c3mHzHJNxHeAu2AK6ogKeZgDNYPEdDBkC%0AElmLznNgqRjK+ayncT4C9FyQfmbcAUD5qLASTsq2t+kkP/XgJi3Gkhocli4t%0AGWcZDTIE/NIh3Q3U6Qe8j+OEMfdNlN0M22SCBQfJ+pm8nBihIGV/A5pVlKJQ%0ArAxqYW92PXwk16bqIv0ih3IZG+LaB0rmV+EQAJ3BTfO1MVDqAfJFsFp/l+ct%0Ax2+bE1Pt2fNIJrEE/bn608qzxbgHdKaeb4Q11xOex7G6YAKeTICxr29xRRYl%0Av+yci1nnvCpQwtPIJeIgcYUv4GHwcaNW2CTDkSCS899ID/v8p2r3FFN85i5n%0A2G9VcqM10CGnO65VITkG7WboXFA8K9R+zGcj5hvlI+Hs9fpqsgtAGqeKArXn%0ApYz+/Gd/YNd/eoaOKzAF22asvfv8AYARrwBIJsXb9oD5vvUmQO5XdeNUom40%0AAIixeDcRzLaMDQAOsbXPTQJ2ALg4eJ1gefwiadSwWHpMEz3kR4a9mI1M7tRc%0ANXJFa53XCpqCs9JgaTN27YFp+2AMqJ+L0hv2qcAkqDs6pzQMYcgMBlBAmuLS%0AP5/UYsappW9kjhnR3VQYEs2+pk5TFOUQnwBA/XX5JSftz9XwG0OSUFiJQ9FV%0AzVQOncCcavKlzH9rVh989ZEOY5ystyqZK9saY/rHIk5gLL+6iAQUJmkIS4bD%0AU0rIYd6AE+1pOmEBAFNAU1ZlgwlgWp5nGLGmzLMNRugMdCLMIyfeKoypwJJ7%0A9bwKR3Oc4QEVTcMmcsuk1EolynlMue6sgSoTMwznrmhNgGc38FuDuoMnHcy8%0AyO9yXslkfxLk+T1Zi95S1tO51ff+NidkkBQB9x2vIfWr7l7vfX7/4PDxv2ea%0ACxFG6A1lna70H/+uKWdrvtwZbnNk73VmC0y48x4w1YHa0kdICTqnOXNjHxan%0AcMKRLUplTvjQd6JfURuamslOdMzQL3sDjQZta31Hfn36NQipY1bobuiap/Ll%0Apq/RmveSgorGsozcGH/YPqhBASECN12TY4vLnUgxQa9U/6DTzx/R3oSBeqM8%0AAag4esDzPauArbkRp+uFSkUgU+Zr9FRXwjoklHUzfjN/wFkIzXPr5RuuV3QC%0ApDWsc3h5NjKvjuzO1Yujagn9SXE9LctMeSXjKxnL4DJQrY+NN4ja90T8GoOS%0ATbYzo29P0LnnRuhknpnmiiED5p2rXtPpyfWzp1JqCc92IIV3KJ5Py3hH1DjJ%0AoiLSUwXDHcXgtVzi6h2KzxCReQ3Lteh8P14GvbJmDksKpSbAXAaeRfUYAsU1%0ASmJMG2nubQlvjxSQUpZ0UeIDkUWMKxVjlGCGBZdNS8MIfSL3qsE88hOr7JBA%0Awb0bi1p6Pc3JsV029MvF5rV34KlZ6QDEc3neUQiSwlAZThJ6fsaVd8g+MSMv%0Amc2YrbnTU01YnyPDde9laYgYhMZG+V8+bwqlCdj06jFbNE8VI5j0wgtaDNbs%0AR1kbzddlGtAqAEl67rQTeOt4fv8N6Nmj4JcGYlhUJ/emgnkRjH1ti/V5VvJy%0AbxSF/OzZTuVwfemr7jnnzAhpXMsM/pO08zkLwpB937Hve64thh3iZwIXxa3n%0AWwiHSJXlm97n6Atnzv/x7/8D/uX/+N/j+Wc/h8rREI39e99ADVfHPRXm0d5K%0A22MdelOPRGQU0vfAmPPA4gs1x2dETLU3NKY0Dk3JsrWbzJqBViLKaGw4/A7R%0AD1+nIScaudc+cqajr8yppAPA9eMn9CAmAUDbBt06pPfs+xAB83ZTVqYSE2pv%0Atg85Q3Aw8jxygr/igPMOpUxzORIvGxnpIldnaNx32awHZ9V1XAEAfHI8ydRE%0ASrAjauAICCPYW7LjrNArqSNaXHdqked3PK97O5rXNT+wvg5ETzaOklWh8CpE%0AJ7ojeIQEYAK1lrnrlrsolsPu+X4QGEPvdUKdtVf9d/Zr6XWCxEvClaBTOu5C%0AB4xnzbP5vu4SpI2pZ4f92hgtcxVTVcwxJZDnGPr3dEJ2Qd8akmxROQMPHGcz%0AdDEvA+hMlv8r1cAioNm6fAmYH9Zatec7Vp0AbI2cyZQO8/YZ/a3+fK0FAV+t%0AmhH7oJ5cWTbubByd74vl0NEw8HFE0xERuLUk5QKQjjR2/Y2IDgz4yut8jk0m%0AcO6R+ABgBEBKodj7XFlJu8qIDFWIAJxlMnyNKZfgm/c1UGXOaaNM2XfqHbwZ%0AwemeiBQjohOJ8olBkERr/ASZK9v9GSPQ0xi4ROUHbgDNZT8JwI1vcsmJzLEU%0A+sZOAm5bloUiIgwdAKmNPYC+9Yyept7MgMyB55+9x6fvnafiRxiqb8ZAvUee%0Ak5vF35tzFiarFeFJwpv8blzFxQoZ/ML/uoRq3s3qRHLCNcwAZki+J0Q3sIX4%0ALFCYg8m8dEFvPefELhNTBT3uy4zgcljU29bPpIAmsSjrnOnV5NaBraFtT+uw%0AJK+DWA4cMw5KmRZx740qWnMPdkm6T+PDjXQFwIXY5A7x6Q3JVBABnR0L9e/1%0AkK3tS+t1QX6Pnw+HaHbIYUNJl60TXQeYN39k95gpEqbUQ7g5+7JdSlP3iOuH%0AoRGvyV1VYcwCAKKkR93sogeHrKaQYkhsYlVod4M/OCR6R79s2C6b11x1o2Ar%0A65fW+k6vIzuMtXcQzbx+Q/fD2cm7hjtmohawGNGI0lq7UYpIsTQlYs01En1Q%0Ax7LGu2Ougz+hpmpG86iKJRyyVeZaTqQsysDLdaAzJxy1NTY2ySCPet7QtpZe%0AZSCcBThEe5t7oL90yEY7k7DdQLM1CC8qUOwU9YA5DeozxjhHi0P84DmOfRlr%0AyddbKHh2nSPRFmAOq1FZfMODSwVCWJ8h3qPT++T3LGuZtchih9P97uV3+OYP%0A/wk+/PbXWTIi2qdPL7hpB2u3qn2P9habxwoALPlX6+gBtodBQKluYrBzAoJV%0AI0q3jCDhchZfRXWEmTyuctbAwno4owAcDMhLlcu0FliYV+n0J/89HZEl4nWn%0Acd7TieNSH7m/ZuWwtsuvNWQRRh/dvub6ObyOL6hIIlTdydFhxTxOvccMpoXI%0AukGruNxdJbn07s1PmVI5N6v2/KmT9ZPF4FWPvqTB5UNyk8YjVmIj5I1cDcor%0AO6B7RFDVjLs99J1lnJJ3eLq8Yeo59jGPXJwmN5BlVKNtyXWO0n2pcmk+V3yH%0AfGyqOsqAs1TbW50AcbImTiiOjWug3QKlZ6gqn1fXIYWknFNhxK11xGrXqsGE%0A+jO7psc0qt8H7nuvyZ3fI3q6VsNxjx76dejj2mPn8muvdyD2gWG9Djrrl78N%0AwNitOfi+ohTkXGcg88QgAtEA0TLMmtdNWAgxRyQ1/940Y/6gG7gDUMs6DI0o%0AHSnqQRDFwR5KJApCbjGAiaaURmuHWIT4LDOKXqFkDOxwEiQAmBuDOoHiiCd3%0AkoAgPjbaFO/evYdC8OHj9+uDWPWvf2x74Kse7dEe7dEe7dEe7dEe7dEe7dEe%0A7U20NxFBBR3zS5fXKTxWHtjXRekR0a3PWdjhdbLrLTA6qUUYIoeN1TO+slal%0Ae8lk5WQM967dA6SpnrzMioTrDJWVyF0+YzmmfjME5IZKbMrfl+VH7RujbRt4%0A2xYpTnq9FmwoPZFSr60e7nePanhnqqeGARHCgOA5oTHhia6eQXOH5/dkRUIy%0AT+MMhAcSknluNbJ6hlACtRxO6ZNHwzKaGLXpLhZlBAAdhKsINs99FQqI2YJW%0AdyaoI+73krvBQy33IJeNQ7e8D1OmVzvRVWpAIqKvR5hsiZhNOAkArdVruTjm%0AoeJSyPxyufh8t+gEtiPCykZvInOZo+5r64B65NhGanpWgXlllQbmVMglBpUN%0Apjf0sCbDkX4gJSjYM2Hbu7Ukj8z47oL1MCw6ahFme29XMdRAfZpTdAawfK9Z%0Ais4qGx9Pd7gJP23gJ6v/GS7YKBVk9w5PuYIJ2L/aORyxiBUdpsNfrcrZa0J0%0AiKyi4dEX5oMn2a5/lGMGNYoSMv5ewLIKzEucgMMi8msfdOYsMyMqh5yneIaY%0Awtyv8bQpRFb0uO7J6GfAdz9dr+5JtlxYAKDWMn/v1Rbh5bKnbib+0f7B22uo%0AgfracrZK5MnPSWWChAfeSy5I5CWr2N9KlDVSCZj5kId47kdEGOKPdT8VEJG9%0Ap0gCEhYvPF/gbfCzsebdt/xziZgyZ2+kIhuwLtXK78DXL+fXdJiERwKrdivW%0AWCQHRrlf5vfFe+KpLxUNsZIo/fmQOlic20Ec+aXO3kTaSoQ7mtz5nKU3yeFz%0A+beCSIqUkvniiLR9Yr4I5nWAvKwMDYXsK4LKflPSCvkml711ne4erff1h6Iv%0A5mc0g9y8ahVCYVDKQHQqADRaXACw+xv8c5Vdi4h3PqPa+c+iWcCS1c7z+dHP%0A6gtyTwTpoI0dH8sURfHNw3z4Kq56Em73NYADxLy1G0Xjq1ogcXIPxHpAqhWH%0AVlMa6+u4Vt0D8fe6B+4VaarvcKSdTKsHHhp8JXlLjdtvyCjrV01/Cs4XIpd3%0AU01XAiBB5EFnrgcjL8z+J8R+9Z0IQFvPKG5nKC8Zszhiig7u+n2LcSj6+pZr%0AF1AYMi/SZbtHXRPBRQAFAibS+sC2ltvSp/TC0M4pv013cLvM18okwg8ZOfXx%0A3zpk37F//LRG5UekWL0JA7Umf59hvfaBo1ESrQU0prxHRJgasBFK3HcwZ4Xw%0AYSKQx6ZJBZAijmkJ+UwupsihWLXJ0og+aK1+EASmnBncGpQ5ISLHRJk49Bwu%0AmEoxocV7B4XgNE5kPVUvOr6em8qGcBhIMZzFme9MwnI8iRlkU1ctSxzbvUM3%0A5ubAVnoHsn3+ncp349O15lTmThTDFIh6ZdbHatjS1rE9b8B4AhCPxhjlFLEc%0Ax2W0kAbsqwgt9SLZhZUtoLkpeO/o1eEIMFjNsc9JjuSQVq8bbmMVQoAI5Pml%0AtG2gSwf3toQlETauheeNPEhIUoByI6jXqwtpz1vD5gZ8MCvi2qyO3NX7IGKH%0AJwDJ+rmaB0QvzIrGDOsP5LlFRrbp92ucBmseUOykO7oUv0Muq73jkLiTQtO3%0A7Btgy1oaJSkLeZ1C6ryIkxw+2mAMvwCwgdAU+PSVEN/sVVmTdb1lzbSTU2XN%0Auea6qgYqgAPM96yghuOFUfZU6XMec2WtHQ6vs0HpcxstDuU0SuvvRXEC3Gg4%0A9c9EjR0d7969w8v339mdPFdep+L9+/d4+fjBxk/0VpAAxUh9tLfaSEpKgds0%0ApGtdkjtSmjA0vHnKlqoS/2E7UYgwfM9OYSgzJlOmvigRwM6Cnu+5469g/xRL%0AZkYfTAk/9j2M0xAJDXAyolDqFDrFakQXy7a5SzZrLRKhMWMeGFQpOQhQ7n12%0AYJvDjW72eG3qcnadgXGt4vhGGD3LmCYsrggAmM7STgA4WG9VENyE2Td1CVzl%0A4EkJru3e2X1+fX5fqkwkpPw5nP1oRVP2d5XNUIjuDdNVxI1R2cVyTHekgcBD%0AgIEklbGzkA7XDuikEfSudC8U5x7870cZSmakrkcAPOcZhDQQLCmQEKy+zAzV%0AiQWFBGialD3oDuqOAV3EYAozlhLiS4TZO3qThCxr6itHKOgxH8udk1Rh4JzO%0AirOjqf58Te87i2uOM7D8XXGEu38Jql5/r0dCGFLVrLsXILrXEhIdYyoCwix7%0AR27OzrixGYCxJnwPJreH62jKybo8IL4OGkbq4ABDrDpDzo/rutEHh2dPzAMH%0Ay2spSKEPB0y8AXmt7jmoKH2157DvNR+5JrHGo59qBnLjhDFPIkuX6wyJOrLP%0AHdIapBiXpB54K2SVf/BP/ghjXvHhu++sK9crQATillwwc/+C87q0N2GgVgMl%0AvKiV2hwnAQ74oUNLmYO9dA+sXxfsxhqXEjIr7zITg03yp8BWWYyfsSgESHKI%0A3Iyxmw75HAKmlonDl8sFuExo3zNnIokCcD8fLJoZDXx4rXMaa10Ya8yWb6jL%0AQCXqYJ6pDBvdtbGgXq9Xv7eCLw1dNmwxD22JghY5Hx79PeRYkOVt1v6G5yeL%0Agft3V74k5fzU572Xf3xucYDfHJ6FTZIYaFsDv3vKz+29QT7t2D84icA0Ah4p%0Ag01qnlwSwhaMyi5cYDLHx9TZKstBa4J4eU3hAqF69ThyJ9MDbg4OoXWID1L0%0AixWHZ2e55KcO2jrQK729ousiGrG58c2eQ9M8X1pSLSJiUGd0atAgr+gDTRTC%0A7tkSYF6N1bKkQSPQDCu/jDJqF89s39dczFM42RbVHR0s7F7BNTaDjgQsRMsR%0AkMoaEaTHgeNCtXlpJ4+g6oXBW8NsvHKoyMqc9LKHo8zOj7WJ6gF87/1QnvV0%0AWIveP3DC6L/nUc52z6C785GQleeobPYxnCZlnEWRpTluFJGTgYrSz1gLDCdY%0AgyEQ/uhP/hS//fZXkHLwjDHSYfHFh3i0N9t4aBKthpNTiw5MIAwi6FR098KJ%0AwOUUYaSHypT3cCqpsP3eGyTe48i9OhkyXBR6uNHHhcRIl4Ean8vgrC6iWFJT%0A6mbwKxCAJs4a7MaOLMbduBoRQ6mUkmO+y0cRLfc/3QlohXcoXhf23rM8qK/T%0AWFVd0RIc5VLkKjK1w7ZKdtsVZvHX5VOX+zwg55/JJVGMoiqvs790/zpfkggR%0A/QTcgTDEyscED9AOZ1hWtOnSzucvA1lqPbPcaCpv0uEMUo/8V+tIYc6IQyUf%0ANzISRUO2pqr+1lkxpKxTMbdE9AWIc5WAwu8R/YIurSGNFdfBtE3omNDRIRzR%0A2H6oKPG5pioFrdOKPlE+88rP1/7+uXYv71RQ8kurX8R/VkfPwWWhuLvXagTV%0AzuBXjGC/bkew7GredwJHfcCvyXVfuJIf3CokAtJmTrOUUZ7N2gS4znxEVjJU%0AYuWNcD0yPiQARt8zR1NOFSziWak8M9T2us4VQWVZttAo92Pmg3PF7CNaxKGd%0AII0hjTCiBJST29HW0qbg580IVNvayzIFomM51HTiu29/A0CAIDhlQPcdKhMa%0ACaw/QgH7nGPv0R7t0R7t0R7t0R7t0R7t0R7t0R7t7629iQgqcPSyBQT3TLuO%0AAgmMrFL3P8VFLM8ycdJW4JmIl5ey5BmUmx88Iuxe3MaUtOqVWv8+m2/xbhBW%0ANLNbyRdpbTEY3k1kJSik8IrZFWvdxiFAE69d6n1gp80XmfmMynSoWViLTot7%0A78acaF6HLjzMTJaPMWtUcFoZgPTwEECtWXT0VDfUxjHy444RGmVCO8G3ANz1%0A2opIsjfGe4ehSijDuoESAG7gpwJ5IYL2jj2THidUJ1QFNBdcgsWipdyXh1RV%0AUPN0An52yI0qcCtgOYYOUHRdkae4NrMxn7FHDhoDl3fP4EuziDuA9rSB2qms%0ACcSo9dPTN30DaILB1DMTteBqbD03gAjd6ca5N6gqPmqUPpqgpsCuSddPYpG3%0Adt4vdU4C0hI1DQFgNkCGQbP8reERfFr+Rls/dCxN1EmPaxeAcDD3+nrrHX1r%0AaMFu/NSBS4NiFvmw5qVCYxoIdGf/fq69BnGrEQV/4xDV+NxtvuQZrKVr8vL3%0A+qXHz0cRey2QIQIOUdaQmRVmnL+XiHiu25hq/5WxPqcC/MVf/AX+4n//37DC%0A1xPXl/0RHP0voLW5IooRbFJdZ6WjJK1upkMux1DwBMa0oALgUU4l7IkCJivT%0A0RbayGTJNGh8QuEDeYK8n1V9oHWmy1qnKw9UC9zV3/TQbwCFZFqtVCkQX4bl%0AaQV0Ofq1EyEjqgj2zePZdQPvjS5z3bu34QMN2GcN3DgOdEVNCi7n8DynciHK%0ADuvzNguKo3yPtV7I5u9cnxlY+lj8fgMFpduSJeenrAyxNyioG4gv3ciyMUam%0A7WAQsAM8ViSSJgztE1UY7txHAAQmuwT1/Zb2RkZOqcJ+7SAVKigU1tRvVrkl%0AgjRKVBTNyDVd/aISsS0zluNYxwtA5vTrEIwxoDsjWGJBZKyqIMur9gdSohUp%0AT2Qgbq99R++6Oz9faGfUkJb/8dr4IO5f9wbmeydiWh4v20jI8u01q/4XpYrV%0Ay9Qloq/2NWHNjtwkJFIuuGGCYJvI5AYzYQVCnWl8X9q7qIIFmdoEIHljEvIr%0AhljbSym8OU1wqtczX31Y1SLUI6hNPXcZwEbszMgUWVvooZOXNcJh00QEdbN8%0AU/SGFgHOBszeQL2DolThZvpjIrUUEFbIoIz0i0w8/eEf4uVvfoPnd+/8fsCH%0Aq9eY/j2YfN+EgXoWgqEYLRjJqqFZ621RFST+HiugrYJ0YkMv7N89ZfsMK2yE%0AJBzxr8Uf8bkYNdWFDavHNFQwoai5hOd2cyC5Gkm1jpbXXmutrXqIbhxKSmD/%0AthyFUfyv4yyHZ3IjXO3gjc0hc2K/XnHdS62tbsZBGKhP37wzI6gQwGDa5osc%0AmUXZf4tMOcxH6XMVJnVMwwBs7IYkAFXGpInOPVc1XTYIGNs3vvk/TrQ5QDpy%0AQptx3ZsxVjL6bQwA5ZXPrMVAPY8rgCz7cYZxocw9NwY6YdsY2AJuy+jvLqDO%0ASYjUegc3F6AS5WJcYTuNA4pBF0ZG7ZeQQ+SZEPjdeNT+zow8HQzdYXkIfjCy%0Az1sveCf2sah1ficUXGpxinQ7TJmAqGdIQZWvICz4B9ESnrmnTwbqSydsvWNz%0ACXrZzOkTJXJo65Zbq5Hha9C6Bq8Bmool7h6Ar7UlfwrZxmH+7W83MP38nv3+%0AWumlL+Wl1fvVtVWh++RI9Mwtjzq1BwPV1nexKSxlAet8j9e409dW9mF8Pkg0%0AdEz8+Z//uX07ZJL4qPwIKM+jvc3W5Z6BquU8NCLBOQXqDr4uCpmWlxUOvOk/%0AX6IEIJE5yXrLc4SCCEaPpIMAymtXEomKoUE365ZxTAMCXH5iQWSN8ES9pJy/%0AJ5XYbe3/zmwkbLAcLQ1hcqcduBhK3+P118DW4jMHle4kE/Lt4B9ww9kccZGD%0Aag5NmqeyMqVlas7pcRZB4PHMY6pcDMfyJLWr5+8dPhdGW6Zj+TgJUl7r1PyP%0AsYw13cVeB3R56kGh71UPKU1c4qWGxZbnnwYDuzOX1/puxL7mVrqS6Vz2a63Z%0AfZ3r3BImM1BqCTgxk6g6rO+2MPqKoSr7hPC+ZDgTuBOIgd6OKyqevcU17OAA%0AYORkwEnnQlyzpJOd/Qinn9H4FRn/Nbmir303q+2QrYl7H4vuHci/7rTQXSYz%0AGvNK2SMyZ4Wu/R73uZsmU5oMBdpEaLKWHTgxwsAFgDlBMj2w4bpSE0DX3hEy%0APX1svKJW0wMjUvQ8OXHRTMudV119ZbV1X+0hbQ2dG5jWM7ZmOmaQHOpmcF/Z%0AKPlJuBNkY9DWUzaD4zl9TWJChz3L1AVP/j//7/8L//J/+h/w/a9+jRwcAO/e%0Av8+c6kgz/Jr2JgzU2tJYvacotXYwUKPIdd1sDXQgUJBS29S+WNSyJC1yAVpu%0AmYZyubacfpqiZyj4tr7oC8+NojEw5zxEg5mdRIK+vI3DcI3vcTPlPIr9pkDE%0AWsDsi3nWA0mNEY/dKFqscGcPqR8ixaMzxsDwxSWqIGnofh8AePLnruOlTMBc%0AY1XrcFUvzGtzfW8cvsa7N3XVcgOb8hKRNpoM2RU0Vn0n87y6x6u46IwQT1Ox%0AsjABZSJFHdsc90N/sb6Homgxg3sDXTrI801ls7qeVAojr2sfjY3aGpnHlhir%0AjpVrcFSrvMe4rDh/9icKLyuTFU9ngIqB2pnRvmCgNrKcQxZXivaLCTZm0Nyz%0A79UY9Sf0MQnvHqdjqK7Jp3cbLq3j0qPYtDuUgs2WbG2bMye01nWfhSQIsouv%0AtFDL97P/d5xbenzjQFIQT3k+9L6kpIZBqndkUn0dY1ijDtVAtQvcUUZ05aHW%0APh1yzV/pJysOrIF/+Zd/aS+SuVfRt46xf8Fj+nlf36O9gdaK0t2Zl8MjFD1h%0AQ6M0gjryQi3BHm0uh5hI2ZtA5jE2J28D1j6bupgoxRXQ4DYQrLV5g2a4s5jq%0Ammb/n3WKAO+S9gAAIABJREFUi3G6yFOQpHnpvCFyRM+619lPXSMyP1W7l78e%0AESvAxjmiubVxKbwd/bJgWug78fM47rUR0UFVeq0P5+++ho66+Vx1GuYXrN/n%0A/DsRATlDrww11WS6jQD7nXzN2UWN2vC13MXadwHQi5CLuV3nj59L1TmdKACg%0AzjjtRZ4GGVcZ1srKXu9X+1ZeLPSAc4/QJGgw/XYCpCUZ1ufaQa4XR8E9ZNCP%0APRu/1L7WGZx78ye9O5Yz9w5ycqH0ND9zblmWPZ1DUdOzpf5uooAO+EeohcZm%0Aw3LcTj7ov8HdOVHqz4rXsZ+3ez/O9KjFSiZE7XtuCzUsHZWZQa2BWfPZuDO2%0ArWe1CO2wyH+npDunxqCNjagz0KgqpvvHOhIBnAdgFE6Up6cnfP/rXyNC10/P%0AT3j5/gd8/OGHfI6np6ebcX6tvQkD9YmWYm7Uxowy9oBOKAEvc6Lu+DBOQ8BE%0AeYW/vrhCPwUkExsYF7UB6xPoc4Km4OKXYk+yj/XAYGzU8cxP2NyD8E+fnm2B%0AyyibfaaC3n2SLtrQVCHDFut1Tuzjipe542U4QZEI3ntGf3MB844Imy4ymgn2%0A4uaasChugqeN0J6B9++sD5fLRO+El/kC7Q7X7BPSBfqyFs4+FVchK1QNQLih%0A04Zn2vAuWeYm+v4RLy8v4N/ZtS5zgnfgMp1KWgk0O3j29LhdCMCm2J6BLRbm%0AhbDrMA8uAKErdrmYoIhAC1xwTinEP4rGHeOwGc7Rc9uQL8Xo78RQtWhVJsa3%0ADU/vGC9qREC6EfRZsNOEuPK8z4nJptC/ly2vFzCpcDxMHAXGc2s3TMVh7FcS%0AoV9fLJIYMqo/E7bnjvbEaM4qojTw9HwxozKF3G6wK13rEgA+bJzkM0GZz8yF%0AqMeLUTt8FgAYAtXp8FY3TH2Q/shrruxNsXPD9YkNYgd3RihZuSXvxAZCwyoD%0AMcjWrPa+FKfNmCP7YGD4unEnzSxztm1bOjYA92qykadUmM477a4ksM+rw46D%0A+l0ERk6mxaAK1cwOAAD4SIoPUDBKdJ75cHAdCMHyJ5L5sX7O5l8R7ByJ6AjQ%0AhpdJQMwJgM4LP3A4jIuzSgCw2DNGLGmwQlSMgVrM6N9VcWkb+PmCpyCQAmEf%0AarAhAPoyoQr8bHI6VYYqrlAoSx7JBiQ4KmFqDwXKMIfNARPh0p4BAN/+7jf4%0A+R/8PB4CgEGur9dPIN9OuiisV1O/6cEE/v2KeT/a3137ga95NjciM35El4FB%0AjEkdIMZwtMmgiV0m9rFjukKNbsoS7ZbCQGOCBhnpn0SqSAdv3QlNbLG0YZGx%0AYKK9cDcnKnGS/wSL5MHZogyGESBtvu7aFGf+j33Als4yGRz6gTR8Sy9497yh%0A/dz6+vJNw4eOTNH5qILrmLg8bQmnJBCaCpjkYDASEyDXNAajLV9oOLGKY10Z%0ACjtri7aTYUaBE9ux4MqcjNoWCSW8KGxcAVzH1ZBAQqkRm3HSCpJJ8QdN0Nz5%0AbXNhzogxJVEwALD5+3FGqMpBfgb6ZciCQAvJ4tDzm5qsYbx4iknjzYmtWjq2%0Ari+KT58U+w70/fvsu5XOklXKTuVgTG8+FhXOy6xgVmhJKcF0JFoEMTz1RllS%0AR7mS2jnFmlNoSDMfhwIrvjwNL7kFKE/IVKhyBH9t7qhBxihR/QE4o2w6b72P%0A7focnU8Icw/kVwcu0/ajhiOQYZDScB5BIXoMQvRqMR7ksd55czU6/Yy2N745%0AMwlI3Ro+FxU1F74dR2tb12Pp0+smydKD9MAibgScyymbxhpjVSQQYNMG8cAO%0A04bhNtnwc6c1QEmgtFtZOwDSBROSznBVxXt5B52j+HmCAJKy3J8SgZppHt3z%0AHJr3NUq+WJUI4EN7zuBYEwsQNFU09/eyMJoQ5ic3UInAvv5iURra0wzPX7Dt%0Ald4V/clIVCVtZMLHJpjsDNHPHdII6qy9MRDcbA1HOtbfXD4Ck0BXL4M4GfTS%0AoB8v2S/sAsgAsCEY/V9++MEgxHneAy8/IoL6NWiTR3u0R3u0R3u0R3u0R3u0%0AR3u0R3u0v/P2JiKobeuHiAnYII8rUd1qQfKc6f0kD2dHzgBgUTQiwubeAZCA%0AxLwSLQvtrsjsIUez9GflJOgBTlQhdfHeGZ4amPjwOvfesW0b5mYeNcAhArNc%0Ao1z1ALsArJxLPvO6R0RIaN+NVKi1hFhxB3RTqEcw5iTLxRTFtcBG5py4zoHu%0A0DxzdFg0e3NYrDpkMfo+RADZLQfE3V47FNvzBUpPaFHGxOFb8TSsK4cnPJ9a%0AoqTx3JsTMJ3beY6ihYdFdADasAphIKOZASmQNsBE2FpLPPzYJ6QbDFtflr/m%0AnEt8hluZN/3oT0zoa11kzX7nLfD9zQh+alI6qeVUVte7ugdYAC3QY4OQL28e%0AE5tzPdeR5YSiRBNj3TY69tfaiv4R4ERZ/pxij9FWUBBNAyZH+XjKllW6oPU2%0AVtUjDycjUS3ez9hTZY9Frm8dC4bXM+Tj98JbCS8zoSpJUlGjpGvs7LuTkfdM%0AspUcP82c9+pTzv2Z6QHkZC1A4l2BQ1S9piPk38/DH0055/Xunwss8fBIZLRT%0A0X9mRuuU4y5se4znMT5J8ChTgSkxymckohDrO9Wb+atf/QoA8F//N/8V/r9f%0A/r9YfvEFRdJHQPS/iLbyjvy4uwNFrLWCa25+TTuJMigAkliPC59CRHqSdA8A%0A2qnEHAXXwUkm4iiNbc8ez1Yw295eggTU2ORIRD7Y0hykojjY0i80kBGNwZ7t%0AnpElVVjuYClJEVDKIyuOd/AkE8pWW2N3nono9pKXfJKfVqtWs7wNicFMZcoC%0AaajiUHqP6OZ8i36dZWjK7zuy7ador8KaP7O2DOJyO8TA5yMwts6WrtY6wI3A%0A3FZuLKnxMlBBKcW6EM6zUhUgWeU7hhhUuD5KBlJpQdbJLmg8EblucPN8Qbt4%0AzuG9/8T/sIL3S1Gve8u6ps19TTvDwEN3OL+XZVJC3lT+BvIUqUBwOU+DkJbc%0AaPV0r9ApBVONXyH0MhUBGvtZ69dyNBwDmFrkzQIy5ExROSgNumvogKwrL55+%0AWGrxKFv0PHWpZqRZrROeno2gqDXjiuFu9aYBIwKTTsmtM5u6bKOln1s4Pzkv%0AAODCDJlLv5EhXot4QB0tiqGrj/fW52sC7TPtTRioYF7sZ0RAMHYmE64toiYL%0AegEY5KgTrxw2v8Y3mR8joF1AUCPDARxGqQdc/rTVljYFkULYIDd6SkA/G6Vn%0A+axqFcvYO9qaMbOOXdLIs76r59OEgtjgqBT7O1uOXc1BBZD136Lvw5mNO83M%0AfVNnBYvFFLU/pRxmrkIuljx/mIDa7mmjGJwl8PVT3WiiAQkjW8RyHBvwdGAH%0AwyEviB0OkrkVuoibeoFQilwPuUJVQTrMBeSU5DAMIhLzyA5La25st4ZOjLlt%0AEIea7fuOcb1anm0xNM4Hb+T4pqFAdDhw7AENnl4hT32z193Jj/pTQ79csD0x%0AoiYXyAWbrmuxUwwqaO35HA/7zIRBVxhUIL6xhk4wVj4+E/mzVJMo8m8OxGMw%0A3S2NXXECrVhrbAx31BahGHe/NgNbW4b+vZyKqgQdSE9Ka2rG+6qvflJgjKrS%0A15LPTzDY0W2OlikF65XrNzl+8T+hrRry4ZhHR/kvO2LXSbnic0M47LvfN9cm%0AnF9rP/g4FybpOKhjTCcUOicaOA1mrv8DIgQAQtCoheb3Y1nPZ+hOBTHhnbP0%0A/dVf/RWuLzv+zb/5t/hf//X/AgD48P2vAQK2Jzte9pevL8z9aG+rTVX0k+J3%0ANlDD8RTkaup1ukkVLeSEy4x01OlSGjPPKRh9RcD+np3T5QgkSy9oSpkOI55h%0AJWVj++kLLVy72uw8i9ejA5ONNTyca8FguXseFgDMxhiNs16rMEFJK2rtqFhX%0AgQDcOAark87eiAc5ysqjuJwIBlc+Kd0r797GSlTBoWuIOMnQ4lOwVA/JM5eJ%0AnKMAd86DY9/rGfna50JORQuyqnsy7+Z7qsl/Ebn0QRID2NoSJ0Sq7MyElQIU%0A17pnOx8cn26cZk1IJrRmRmrYFJ0V3G3NxbmoTCAlzKZoUgzHWvSW8xBBrANS%0AMufHLGesnxmHsReA6WigRs7h5wz1Bbs/Oh4AzrX007oTbnOv75kgMf/RDnrA%0Airr8qPtWOG9e9/QZVUXrHqWRCd1oEbK14braIr8SNSeOVRBxOeLO8h6QX2qQ%0A6bp7Qr4BYEILAavAHBbmAPeZdV6QUGPY5RpVdltfR5Ef7x077cvSr7bsDO4G%0A8b180/M9csbecEYps6W6pV1j3B3Kmp8BU6k9bX240IaJlaI19wndAewzCcwg%0AlmYFXcERSSFZZ+frgbtvwkCdBxZSSsUyD6nNvR8HI9JytIw6uh5KwLti5Usb%0Ah7Is5JQBZgit6AF5noRdiNA7QVtLXLYpyMvDZZ29fRbVjMHYazYvDpfi3hPm%0AoSFdyrNCPOfsGMUbMvJ7DIs058ID0gM9Xnbj9QdMUTiVmtA4IIKpq3lOEK/c%0ANJ0KlYE5BR9dqZwimDLT6wMyT3IY1HZ9M3KvLw1EL/ax3QzUkr4GfnY2VD9o%0AGzO05OdFX1nvE14s5kj73xSIrRueaqKZzgFPC1gEQo3Am49X0o8vj5mWaGLc%0AfTmdnXjq1K/wwgGet8NW0D3zc/sGbov1dLt0XC5mMGp4zqZijuHzH60h6M3r%0A+ISHHHCvPdQcOp6kJa4wEhE4Pf5miBCf8iurZxpLedM86HKokzgJItCxyg5N%0AtkLPWkWJKzuNlnf6Xot1V8cYsHk+EmrMg3GoWvKXfRzE6B+TpU9x3zBXVciQ%0A8vpIQFUP/WS6K6d7CnHA1huMGW999+i9NifL+k6kYyyFurZMXk0HSK55F/IH%0AA4GcnEopneaRExZrXjExVNC1ODpgMohLz9hvkXm9eVtKuShkjjNR4Jtv3gMA%0AfvXrv8a7by74F//in+PD99/l1S7fPOH68cP5AR/tH2GrTKU99+BReUYp1UJq%0A5Vt4LicpiUUGJJgvPbpBvMpHUW/A7rIzvSnqgl7ze2ZQrY+Y5z90g9j/Xtye%0AFgN3Ojz9i5PIDVT1iIf97box6MKAOxX3zaIOM/Z5I3NYMtAjsiUWTxXcGnnC%0ASJAF25v592rvUZVBn/FgHaJAWMgbyzWdlncXB/aYRrgyFS3KshBja4SursiC%0AbozHxQtwem/cGgavRVHPwZR7jrmb06EQvIlIIm8o8o39Pftc3GflRANhnL5u%0AiqUBx/Hf9cfGCRcK4I8Skmhm5eeTcYdoyUtVQGQVUyHXTVSkOBBM+CsXVvj4%0AXbUIe+MaaHU/OUfK2nbFaC2DaEYpn17/+PIxX9vCDi/i4LadzvO7jU5y5U77%0AcSasPfusOaHMWV4F7piYJ91A1dZkiyNWyXUId06R4pMbokkUSORltJZ90uyC%0AB8QGw7hIMi4RNx57YQ53uVb1HzUdNipiEJOvVV4545uRb3JvkOfoq+tfhZVa%0AGtA6Q9226v45ZcIoRJtChnqJ/XqZwHUK9Op634uAXhS6LyckxNaaSSVHcIVi%0AIvF0hyf/YnsTBmpr7Qhxda9qGGGtLYU/9EMiC1P7VNjf/BqXEYeUJ+tnhn4I%0ADlsEyd1BkjAbwBR6bQy6NNAWJTGcqAdHR1ncvai8gEp6nWOdTajVKgU8YtlP%0A9dHCMD8awbbA1jgZO2ozMimEUZEmRY6NUkPkm5MQJhlMIDwndOloTxe0y5aR%0A6jmvGNcdY78muUVs2iCJQeP09uUh5qU595c9DZfWLWoYSn7bGOM6TzALQJUT%0AbgwA4sRT0MKpRnIjuGwjyHIEgEBOlrCMhObQGeQcajMvUkCRrb5ZQ2sKhEES%0AY1gnMKNoh24cWZCrcervPb178rW6jFh241SzbuBM1tZY0WQnmTvf1lwYGVQ5%0ArBmguQ6gqWqMazHAAGgDuMGdJHVel5d+uhB0k/fQDuzWTvyTZYhEjckTQFQp%0A7gXSci4DdVB44pCNsYx+lQ021aOiusYh3s858N+ZOXcCmO3gLkZ/PrOsMTTF%0AQg5jeoCOHa6/POvkXlbVVWvNlIHjgQc3WhdaI4SMvi6mNfzSxwM7YcfpVJhO%0AZNXW4dUb2qUv5up+dQZIHDy3doisA0Bhh3GMPVHs8eLkZljtyKJwbNuG1jb8%0Ax//4/+DpnRmtLx+/w/XTp7WQPnseRUz50d5kq8zYWMibkM4UhqIuA7CJeh1A%0AXUgLf11RSwxT/ldUo3npLUVl2lURUCIx6EY+sTo6SFGElRmR1Xe/q4LjrAcw%0AyB2VDDQnMhkNuD518KUDHkHdO9t/3+d7M6bhxpRGEjtygetazqjLSkcQf6Yk%0A5gk5oJyxXY1xPyEjKMqF+cEeZHwpP91RgLHSiWhOYCp4rLHvMAKZiApdGPjg%0AtdMTiRPypIzza0bpPeMn4IvnVsnmVU/3UYMmZ4qPrLSQGGid00psTElnmsF7%0ANQUV+7VU7/Tz8EDiTscFbWSGwSXTkAHa5vpPXJ8IAjK/SYl6y6YI5ztUPA1m%0ARS+n35+YV3BEG4CBqbXcicYlctBEBDzbYpu2gfLzLM4Uu/1tBHXJ61se4b+/%0A9jWMvq+Vnjm3+oz58857wdE2WTEZcJ8MpFsUkVhzrmnYHmR3PsQ1mtTgFGN3%0AZFukPSlM9pBw6gcMQIei0TLgmAksZFHG8qw85XACNjqeiOxCbKUYELAxqPOK%0AhG525tPG0It/Lip1MC+Z2cxIjWUaK0K4lOSBeGS86B6fXqAfB/SjBa70o0A+%0AKWgQaERgx/RYBiHuyCBYaZ0f615Y4/hoj/Zoj/Zoj/Zoj/Zoj/Zoj/Zoj/YP%0A3t5EBLXWPYSHpakkm5IoFGLRp/iORzNb8QhFrkLzyJSMiTYsH5OyZpZ5dZUU%0AtbSDljC+doP3iP/3bqW3cuUc4gazEjmqES1VwJKnSYt3MjxaxQ9D5rGgzMU0%0AZ1/vDer1ibh3C+kTJZoXMI9iL1hwHu5diyiXWs6LeZC8790w6+AVTZpDMfaJ%0AfR9gesp+ZYcQ/SaHLyCf0dJeByjqdDEBF0V7avmhj/tHJ42yZbdtG4jY8/Qi%0AImfzL5gZaTX01HGgY5xX9xQgeOkhn38dgDIaew6qR+EIK5LMrWNjBQ3gRcq1%0AvZ0hvklSU72UhWwi84L87+3Jyse08nmSiblLFizWfffkesr1oDBIO5QThkpK%0AYC4RPgmKf0B8gbN6aRORhKfraEAHtGtBItj9qgfbunjMFWUft4NHDzhEOADB%0AHAMUXObcl2f/5OGsdPN7PtcxSl3hLc2vLzi8fWgRmeXAdMP3mCf6p0fe4WLb%0AuBQYmTq0vfQl9sPLsYZr5BjHPRP2XVAdFFAiRBTSaqalBzFdxITbWNBqEf2J%0AphF14UJ+peoykdAocpwJ2J+zjNKcBkrnfY2fyc1j7JIQkVW/v4bntuzzKeaN%0AVcWvf/UtAOD5nY3ln/3Zn2G/Ri57A+YOivV3h/Ts0f5xtCQRg6+fiEqdl64u%0ApIrCoX/lz6e08QNSisVRNnJBgxj/QuSzGqwiy0Vk3UdCLmgSRnOvfymcBI5I%0ARLm55Y6t85saIBt55BbAxrhujLYxxNfv7MALAV6RC0MVQ12PyKikoyWw0CwE%0AthrNKDAEwDFPK8IgSgmx98Fx6GYtrRbpTMeIIBeoIalAh0LHzNIjOoYRRarm%0A2LUGbES4+Fg1hekBtIhm8meFGmKdh6ur9mwZ/TudHTHmkYd4jqoWnjv77lzR%0AUgnYuJ9n/qb9n5KRQ3ZlqfaBSp9qX7LPwIL4FtQaeQ5qHlRMkEY51jE2DDqg%0AclU9GurlNaANJPBSLx7FZNs3Kms9SEEHzXLO28+1oQwZttaboZjI638foZM1%0Agig4bdWfOID6mgFxFg8zkm1L/85QePve6wRPB3lSCBntDZRFuX6muPA5zdS4%0ATaBDoFvLD+nYjUxVKCG+LMF/s859dvmXe1Fh86kw1Eg0sbzOsFG6kzmW4Lwh%0AS6bc7OsSsHf9RhLOSxsDF0uBjDOWNoZuDPQVQdWC5kudGIC2Vfaw8pDUVCbo%0A9CH19z7uoE8D4hFUfBKoR1DzfNcd3C2JIyw1zutymZivj4u+DQO1TJDhuf0P%0AkZAbeQ+tpTKYeZ0KEAIeaocGT1MsZQzoPkFzFjiIh7QrdI6ckTNsxc6QjYHe%0AoJdYmKEYHreeEkAOFbHP9UM4m0Hg1tAumxmRALoI9MUPkBBKRDC2P/tu8z6J%0A6AFSfI+0wIzyZZDqnFBdteMiRa1CkQlGsKRDwOzj57UqCQx1hfdcnBpKCbvJ%0AnKPWjTUVvKA4IhgyzFgGoL3jBQN775hOniKXaRDBzlmf9dK7GZZoiV8nqtJn%0AKU0dxzk0437BfkWtH7m21CCZB6hPI+DSQA3Y7hS9TuU8jJGAsbVlap1ZaauB%0AakjidSARbBJkKtTX9bgOYMDhaz4XxlFtG7xgYxoW9EtEEPmKoXQZsYTVIUxD%0AqRNGtxqDra8EemYGv6sOEjg7ZXE9hBMghZB6DpCv3zkxyZiiY61ctqclHNep%0ABDnpteTjmaOuAckr7J8AlKYLzeMaqORKDMvJWFK95bylMTqGGaifeB3+cxoT%0AXVGKDhDq0lprK5+EV/23Fyz51HtHD4dSaz7hmmy5U80xdlCmCwx9tTJ2OTye%0AixR5NRrMqFj5xujYnhT9ak6Z9tLQ5nZzLQBJ0gDYQTDJHER2HZcXy3Nh8ztt%0AnX/77W8BAP/dP/tv8Zvf/jUGTciMqnaC97/4BX747rfIi51bGhg/scb0aD9p%0AC9ItwM8kPeYu18/V1sKwLcuOUdIhADdOKWuJWg1rsby88MB6jUEKMsGA38ly%0AfLQZ9R6lIHzdYKRlDJITgaSs7OR71mDxANC3DdetoW0tCUgGE3YywxSwM3eI%0AQlXQ8qyZ6CAzipPt1XIjhZembPnyywlmmavuXE3YtOWQM5BGUTWQlngmN4xc%0AHkw33AqzJo0J1qgVad/fiLExBR2FQQ7D+RZOYRxvFfMTxt8ZYnn+fMMyRvn0%0AO+AGXZEtpO5IVxRymALxjfxZUXOUSTFQmcF0IqN6RbYYSz287wbpDYuhdbZ0%0Aso7lXGOXe0VYHkzfhcs12GhYtipAJyOSSdXTXRNU9gtRca3EWGrK+vgMhA7O%0A04Chnlnd7eI+fPXts2fhJ2qvQrnjvnf+Zpwox/XzY9vXkiRFqQQRRts6pkPf%0Au4hB3+fSivcx0abZHwFRJajVIS39vZy6bPrkcjiVDoDnkgdNTaurX2e4vVMg%0AxWCY+7qqMkRmgAJAJ1ufl5VLqhtBuhni09MVJiu6E8ymryPEctSCnqZDapXN%0A4RTE6tcTMVp4dAAMmGNeVRc/ideBZizHk7ly6Ia75WvbmzBQcd2XoArFdtIi%0A74kt0Fp6H9AaFEF5tMiBSBemvI2ZhC50pNyye6Xi5Upf8axKj//u/UDkXiEX%0Ao425HTHRlBUkJW+HGK3ZwdcvpsBtcoFeP0B0MZPacwiCqS+mc9/3XBS8tSTA%0AiUPWjHTF1i45TrQ1iEzQxTfxVGgTCDGuKakmVBtkjiQgoClgNDARriUXreaN%0ACmCkPMWbF6VHSBU6POo0FHNMfPKkauaBa5tobYCGuXiaWMHhRrRyVTvj01XB%0ANBHJ/paDyElk8VrOSwqHON9oQoUxyXHzqhDB4YAF2DYrn6LxNx5kw9EHcUFr%0AfJeVUD2iGZcXivwC99z55ZroioIPwvz0AlXC9M81TBCa59OsvnRZfQohXXmI%0AVBVTBPu8rmfoDW0baNsG8TUh2wZmxrufmSEjriRBNYWz5YcKoJo5wjwmICML%0AwcsY5iXGMtSVOojEWC+jc04SlnmUQCIiDvnFbqQm2ZEqZo5hKA3kBvXaA0Aw%0AWi5PpymxugrUD4EKQJ+WQYo5gbGeR+/koOb1WFa+HLuirIoX33e8CfhplSMw%0A8ipT6kcqlRPnkjLsY3c2UkNxuWk1IiTD5BKvvaJtyUA0wmBx58DR8VBVrTgj%0AS4C3/CHGAAhSjz/5kz8BAPzN33yHDz98xC9+8TP8u3/3HwAA/+pf/c/44Xe/%0AW0LsizrII8L6VtuBvRRuMJ33xR3jNHibV2zniD5icmOOCM3VEFIBdAMYGIEu%0AITfgonyD+Jqd67zmXZIbQkqkIBSlVBn4yKjNzB5O7Aeykb2x5Zf6HpoEDFry%0AbToZyJxz7Q04YzYXdAmcDA9tGck2aIuRXDRLdq2ITDCGI/WIcBSYrPBrBbIj%0AIkDm0XaSxGr02ziHfttIzf0ZZ1GEH21CYmKXrHZdIJzcVOY1+1Yd/m591ggq%0A4RhVPxusEWWt5YpIY1KLM9xlbiVGCsboev9cZ7htVOafGMniSw3GeNp48dUx%0Au8O86AyV/SmUc6jpaalmGgFPLVWoqPvlbFgyVENPAYBlVDQN5zESSLbOqKKz%0AxBgvOnwEMdN9U/Fv316T3H83dyvXD9ugzHXuu6rfhUO5CaQRms+1dAZfCLJz%0ABq+4+44rVQpIbH2FDGxK6CWo5J1Inamt6YBMIz4NB1yTW0ZvAo6LlN057OgO%0AwLb3pJUHi85Wd68D1H0cGoxXswteEGUjDW0ZzvQct3Kmi86UzXX8AN9X3q13%0A2wVDGHy1zu7bwD4EygKJ/HpT8FwXz8f5W1UueBMGap+r61oiQqsOqr93fUGg%0ACAeApJwvUUciwqeXT3YttfIdRgLoE+SwHFPIPIKliikTHMQ5znArDOzhpSUx%0Ax62EOg4wVnRu+Od674cI2sYdKhY52XYzBuZQbO/eYYyxyIEAMLV85qlWlubp%0AeUv40fb8jMvzM/rlktT8VwyDc461qTDcU+t92qdgqOCKgf5s0N3ZW7GiQlk3%0AL2wrYf9YuHza/Eq1vIZ6nTWntPdxprk8fhOCQTu0tWUwzIl5HdD5jMsz5Rx2%0AZgzBgt4g6twtrVlwFETVOAlvjRkbYzknYIeRFB2LKGAYDU2OUbfK2hsQqyCL%0AmnOaklUIkQ6R2vTwdbuZmNCQCeg+MV6GMS8DkE87MIwJLkZe3GIYqofyRHT0%0A35rnudQ8Bcz7R3MZJDKG1X1tOzYt0ofhAAAgAElEQVSf/8szcLlc8N33xrTK%0AvYO2biWdyrUJjE6KmSUkBmQfmF6aSGVadJCXl3GOgdY7LtxynU4/lPOQxtoz%0AXMbNINDreRuZwqC6BKhdpR0MNSJC476UG4HVpZvAvNp9rp8G5nXH84eee2PO%0ACSmM11T6E+WXcp2RJJT6UMqFQxk0Z0itWUdbB28Nz82cMj98+gCFEXxQwbdx%0AiRrbOFQwtPWhl5rIPvjYLs9grL2sooYuCXK3S8M2N4Cv+cxj+spgrFqI3uuI%0AVLHzzIfiH2MTCtnzu28AAP//f/ol/viP/ynG+JSs6wBAvKV8tXAJHu0fYbtc%0ALkd4JUzhXoySHk8t+yHYI7WQsgl5VC1KKvg1RkUbNca2dWgjIEqfjQm0Btr8%0AjLcw/wGWfxnG4j1EllJPCpC6AezOGzMh834BM64M+yoAtgtepmB/MUZ6bYTB%0AjBml1qDWh30vtrqT3DEtpvxwhj7pIgZsVu5poTOM5tAckUVBzHPTn9vvY0Zi%0AccIpzMkGOOxVnBRyyTc46iac7a01c2JtoZizKee0ggJRX5WQ9q8htaK+csxZ%0AMSjruJIcUxSIHecWdgMMHRYHVyMbNyZetSSHYmum31zcuh5jgEY4J8L1a1Eo%0AcY9vkm5OOZDpmatjOVSu+46uHT0cEWCIius63jGaZqyTlpKAUbKrwLnpiJwy%0ApJ4ArHlmCBjC05FPRSdhN7Z9EY55xZwT3VFlKoLxMrBPgB3md+mAXgHGRCPH%0AdAqBu+T6q2dUtENU9exUKO1z7Pv1s51uBfvZOFWX/zeOaKrR7DDivxLiS8e/%0A6PJh2dbxD1+vq1zVtnVsHBHHidk7lC9WKgW+jvYJ/ThBcaYP28dIETixpRq6%0A9usyyiLVCuDWD8GDhkgBOsqgUewINA8+sWbEtPWO1gm4eN8bWarepZmhCgCt%0AYbDps7ytINco7Opxv7omKhKs6vOB2Fjr29asxP4nwVDTneYesPYJbIGCi3kM%0APN7r6+lz7ff71qM92qM92qM92qM92qM92qM92qM92k/c3kQEtSYWZ4FYKV4S%0AMnjtPmfCUQ1qNA/4b0VAhiISYe+qLAjK9DwHqyvkXk2aUG7gy4L5tK1ZNCk8%0AFDM8QVrgh7V/Kwo0MdF9aIfIcu1EiZeNcL1OTJZS78zyZTJvEA2dxOqcOo6+%0At4aNrXZp3toT5RN/A48cFlcZs+HHGyE92tWTskgW1Ci1LTzpb3qUsK3XCZEq%0AETOFZNmQ6FdNOmRdJA9BWEVDISyY14HZLJq4BywGC1YBNGgpNTMjRwO83Gpe%0AO/VebcmaSxhEBdEiOgsAlwKlJVhtvIQWYUWT7bV7inTljgTtv2PZAAAv+7Bx%0AiXJQU6AvArkOqNealetEA+NQokCD4GCVNom1m95rmCOZCszH9oKTbNDq+5wA%0AVDEdcj34ah7x9x5p83kW4uJ9v4LmxMucII9otDkNDjuu3k/zkAlLwmmEPAov%0AksQcGh3BLdTjnB5DRAevn+W5nF8jIyO5BFQXl5ajAeauwNWjELtiXhV4mQU1%0AMIE5DzUIIxqUxe6Lp7zui4gGa+R8xPoJT7gKuiiadugWcstSE4jlxltcnz/H%0AJlke7gNkxhhgmpnD3eCFuSM14XKxUj0XgU5fbzQwvfh3wMGiaBNH9IJWGYdA%0AMtQSrz945P0Pf/FHeHm54pv3T/id55x+8/4XeNl/wAxc8yN6+o+2VQivwiOh%0Ah0CIRUemGEoHgEfxrKh7TUeYKmjUD9dVYJVKoIadxG7iSA8d01IUxlqD5LB9%0ADtTS2DHUalMGTFIUIGLP5XJUiu/nLD3hZ8aUdS2I4NN+Nfneo192xkqRw4Tp%0AKTG67seGXpBIn+0eVWuakFEWi2ylXFQAJHbWlTx/IjLkko+z0BGxBdyBzpHt%0A5zpnEWVVRqYeTLazOL43VDHICOxWcGjFPXRdHmDCAcSB+1GOWkOxdK9WAfrP%0A7L3Nji1bch72RcTKXXX6ki2Slk1bFg17YAMeEdDEgId+AsFPIPhBBFsw/FgG%0ANNLMMwOeeCTBtCSy2erm7XtqZ64ID+JnRWbtOvfcVjd5ZOzVfW7VzsqdP+sn%0AVvx88QWq43AKKFYrfYGoEFxOthR10gsFhXrWuleLqK1nOt+a2etIZh3egnw3%0AMh1IIKqaLoBA4OWz5P2IyPfBPMBWc6GOXVqR37X9LWtI5vtM80w+RedroCod%0A1mHSPxZzukZKPzr2pXben5bunT8fXk+tFObO2dEu+i7a+7toyU8DIpjy2ssY%0APrZbS0N4Ya93q6u+LcH8gbMOLy+jafW0w+i9bGSgFNDq0PcouyRXyjquIvVc%0AEEedEFtFR20QbBsrB1U8ispjRVBNqAiRrOkKmd/eDvQMjQ+3Zk+N4Hofxe7o%0AvkQRMKLsHkFSThpj0gQ6hhjZJymtgJ8C9v0mDFSyljStkevJa6JTEB2wWi1y%0ATghJCHjE7xNtwwOQxDj9XpX31ghPIKujt9uA3AS8rXqjmNMNUdBJU+uTEgAO%0Ac2MjN2uCG2dKWPcbA/sgKNE6TwmDrAQ1g/EiAhXGyOeSgW2MIIuKzVYNmApR%0ANCNoQXzq/Zgg0vLjEnvQ8jswXcFPaJL3vRtIZSzGLkZtg3N2T1o13bJ/FTVP%0A1RRE8HpsSIUep7Hxbp6Qm0QxqBwfNxr2lPaRh6lYkJppbTOuFSgA7Gygtpye%0Aes7spzonppVhEdm45H1HxHDdwBP2W8+1R6HxZJbeJ/Q+gftEJSZOC6hFE1pA%0A5Q0mSGKSYdcGo1Qr9soSsoqqs1W5q1AnoFCta+1mGLtCvvO+2SyJky6QIFVI%0AUzQtiqSvOaNwlmJe9Ut1Qo0996oq1HOkxKyaWJlLVc/uHgA0FBZIG5FSU5Tl%0ABA9yQilSVHKTHQrsBt4nZhCS4fN0CM+BRijm0Hg7zZEwUk/7rK2/Aeh/UknG%0ATMXcD9AWxvw+cLwohiqGObx/bJxTqeQ0RR5IVy0OPG7XDWXOHUayyMyEfK0H%0A6ctNb6BBGH9AwO5OoPn2huPYYdOKOXIRyUQOdDAGo9WEszbTNcb6RTZM3XHs%0AE28Bifz8+TNUj/a0X1KA7MFbPdu31MohFs43ovMxozB+cn1mTU0izAYF7pDD%0AcvISlUyewmAemLFXAG6g0i5FlIhJYFXosfIs7dUlttlchHJmcJ4FVI6npiO5%0ASJIEygMgwSwLiZyN2hYRnsFZhWeIXq81bRi6aqq6EegO5iQuocON1o0BSbkk%0AWPnhcHkvGLGf3utYGfZxnmRaC9aeJCBMXbmYsGXQaQnQeF/mMrCJXdHew2KT%0A2F/tJFPjko2pmJHkV/gKI/WcdmKxzK+qae255u/Bds7Tk3gXqVdc++P1GtnI%0AMgWoPWfZls3ZGE5gwbUtfgkicY/MiZtAQ4bzGWraOqXk8QOj9PSsAKBRVzjn%0AqSE+W71P1sJseOv42WDFdfMcaJffziQceqZdRwDvv/8TWitFWz/7G5vZBdKO%0AckoYll5ZAZPfNaYzybWYg6gwofYE3tj3v9Azb3PAhhOvVjczQMcKMGAS2M6O%0A5dS/HBaLeB8ESeIKhFGkEyTJYeqJIg1SLe5Ac9LWuNhgYEhZaxq6sQ0q5wqk%0Apbu11XEd21pn8VnbPDp1/UU/nlAoNcNdANoYfHDzLg3oPGIOlHUAZnaCuZp7%0AXz/I34SBaq0Tk4G7CxKDuUNqjFK+Sa0IAGhJn7hI9yAA0LWQ0vsFwimCQUyL%0AKEEElWdZlaXdY3cySCikBp2ZuaYFG2HcPyrbLLY4bMDrAB0CpiQVUo/AxDts%0A4oZvqN4AgMGMEWxaRxqoRBjG2MjKaM2uSONvEoroSMLgVo5cUl0sXDwVNBVi%0AqORrv3XDzVNEU/vEFy+ZYZOR1MFGQQSRBExg93ArAXtsvjqDdVYrN0nugtt3%0An0BjKdkSZDPlrVbFRJToyaFvw98H40rgsPrH6u/XY/27fFEU+vfeYfe7xzcE%0Azit57pJm9GqSp6NOpx33x5WoGb6UtTROJwHJjQoQ3poMJ/bzcx0A7lBTnNeU%0AxWanqtj3dIgojuOA/trztV9eX/FCwAt/WiRjsgFmGESwyDMYHGRVqWiGg0Z7%0ApMXe5/B6qaOImCTLZb7rJee0u/iyn/s4UeZcRj4OGYXQ5dpIbFfgrtC7giKC%0ASnfDOCICnxsrZ15SRjRynhOuhtNHOTsWfWqHAQeg0Vd8DIjqct0DGOMTch9O%0Aua4RwV2bG+FAaiRfbmaufOT6NDPP48oI6ssGCEP+ENB7jpmCPs8T66mnF1rl%0A8ysl1f5ymhXNOYCX8QoA+P777/HdH3zC33z/C7y+/CzeZwegkC1z7u8/9hY/%0A+p7P9nfTMvc+PiD16DzGzJjEPtaZ97xtsG3znPY4psPJiDK/3MmP/BoZ0eSQ%0AIwb2kh0A0gud5xoTMD0KoYFcUNIg15Eq7+b7CkFssaEyDTfEcqENgb3cMG83%0AIHLEjUdEsGQx/08AjEL+CNSd5cex7AQYjBlTAD7SAPaFzuJ5tACAbfM8wh5V%0ACQfwKjHWFGBKBbHtR2lgx5CcHKthjKYuM3PcmuGswjh45RFPXsZpJ5yhHKeU%0AETEcjLKlPrS/uvRKxEseB5ZI7MZv+JernSKoWOfldrGcsu8foutpdZ9Q/Erp%0AngpMDiZXwKYAEjIx9xZVSDKl2iodaOpR3NHygSl1HgBM+pAcJh273PqU83ip%0AXBwzMOdD5vidjYgeTc1nOLUglrRL/zwySH/MSP3oO8kjkfM5SdRKT8LKQuzH%0ALJ397RjMzhwLl2Yf/P6lY5wooDBEk2MBZMAI51DKERjsjXyc00CVCRxcZa6c%0AiJVPc05DP3EnXMoaiqgmQdNAFXYOliph5AEjHs3JwOxs434Rf4YBv4YsGcjM%0AMEFdm+Pe1xxT4GIORrS+nt4WUaW1eZQOpQpUCYI9OK69CeQAcDQuEFMIMzT+%0A530Kz/Ge1gbo6yOov2t/xbM927M927M927M927M927M927M922/VvokI6pSz%0AnWzISGp6Ajx0LrIgg8yATfeclgeJwxvVIqiZw5Ueq3CGOoRSW7Sveb+IDSCD%0A2oTNDJs/8NA0jwVdjs/0tgWzoAed/AZjY9zok5e/SU/nvgP3WdGkQxWDEyKR%0AkaJVG60iZnA68w3dyyg4YIuOnuGeHbKiVPdgrcOkknk3Ib5okAxnx50F2LGA%0AMRijIru8eY4oq8GyoPHh41CMphQeaAISkj3VI8c0J/b4nszIobsJbhnJ2xhE%0Anh+Qz+BjefGvFPaeTmN+Kj1SAbIMoa3PJ79Og5PmFfUyAxaMh9o5qOg7AIxp%0AwGGgiBrbfYLuCj4MPDOCGNHsiJj6fQkHRXmDuN80cxbh8DoOeH4zG5AB78O0%0A4LDp5WY4/LaKoQM4dOKwA/v36d1kyOsLhiq2KPlDzBCWYGpc783pYYPPAUqY%0AQszvfN6edZCt5wjXJTOiEc/Y4U1Zmib+EN0dfvzqdwaMQcrQKodjmLtCdlTE%0AfuyEeRDuTk+8rs+tTlh7z2t0/erBrTJLiTwnz2fLWmsaqQu8DVggJV7mDZyQ%0Anvw+kcO8cjqtJ+i99LBlpH7Vz2WgYaRJPPecX7flPZ4MqK/ZzBN1ZLVhanrr%0AM9LEtc7pA++2qkJ4w6dPHjH9sz/7r/Av/+X/fe6sR+3rgsTP9nfcTvnX5IiW%0A8qyHjMAY0JuPP23Do5PDU1QARMkpQidH0Mz1imMaS1qBlf8JA5nU3mmTIMOA%0ASJ0AgPvmaRDTDEekQMw5ARXMacVxcWPGBArOq0Nw3DbsY3hkAx6RGDYAXVwJ%0AOgGFnlhCWeFyPfvI4j9imCmMbQJsmJ8PUMhUM69XmNFLFq+M+NHa6s0RKQvi%0A6zrJSTBXJEclkT4xfiKla9g2MIdUGR0KedRlnL/OiqICKKhml+tfeuzsG8vz%0A7X3NzMr9h1U0WEreEAYxjLjpNhQRnxY5vUSMMmXsx3IrzRYKyj/7PqO60jsI%0AntvcuSo8uGSXpIx4i9M9XfdLuGOWMGPDihyqBXpq9VfPIc7PctKHI7ocJQHp%0Acu67yHH7icvf24lfRpP1Z2vfOWAnlIUCIGvIM43ZSqsqB3kuU6TzLV2NiHD/%0A0obw5SDv49YgvtRS0Jhdf1OylcZnwadtvPKXGbBhlY6lk8FqHjVtkL2EJzOv%0AqgUSlUCq4LAkP8QqVWdEGIIqEwdmOLpz6e8aCIeUpUSEyRacIUufpygplIzX%0AhVZpiq2P6yo7s0Qy1UJfqWZtVt68pjuXfm+gSV7HOpFgMMg80Dd1T/8wWM/4%0A+Qnj+G0YqK08QbZrgrvGsZzkHla/LGx4wn9/qXcQi4LWrGtZQDITFiMUuQVm%0AmJbZYPmMjagghMaJNtr4tLgdvuqGmvCamONnL6BDIUkO9ANh1zsQJTESJiki%0A50Lcql6EOx8hBZ5SlVNhIEq1JJwh6iidBN8SXGXQm0GMw9g99VqDIABgAzPV%0ApQwAm0MaymiLvJYyKtQJWLxIefVOFOc+AtTiZBskAoYUXbbMcYJJJoT2ugkt%0AUpcmLHOSALXFXCEQHdZ0/XsJgDDS6n6NP1xbTVo/feV8jN3zTWeUlLG3HfNN%0AobuCjoTbuvJf0DMAyr6tTXL8vz8L0PN/DAyb5pDs0izc2FLCgmYm/NUUWTPY%0A9+K1WSmhyMRWWRsvHcTN4eP6pJ2g9p4N3Gpt8crDXfMhSZ9a3kOMX6miAflR%0ArLXJ8U4gFASOQo3JF/TcJe+LJDZKciS7T3BCfKeBJ+N7XqDpVFCu8N0rrDiP%0AX383M7xEL1IYebmeJinoYK9lHPN333dsJBi8lG4NB1duKH7br5DipCBIwHzj%0A2bzQ76q9F/aq3QQWji6eAzwPcM0sgGlC54KDEUVOb9Tj9TZLMH++e77pd9/9%0AIb7/za/whz//Dof6sX/yT/4n/K//2/+Muf/mx9/h2f6Dab7XEYRWXWwaAmOB%0AbaPyoQ5mTA4HW6VI+Jra4lpeissVxqwJ7IqR1xTcElaZ90yIXSp7wwqaeY86%0Av1OXE3FOzzWnOcHdKrKVF7vzwF0EkwVHOnqIIWqgeU4XsFbqC2bO+0C8CB7J%0A82bJtAxIUzcUBcvxrAhnmCydx4Awd2Ifas5Re6Cwn/IvrWlAFuteGhQ0iFNo%0ACHQsqKFuXHuYsffxaX9TK8OyS6Kr0zEhwNfsMrazMxLtOBBpR+2cUCvOEF8Q%0AjoL4rvPys7VjOO3N8fvJlrLs0NbIHZtYY0+QE0zSiAKd2PQMsHerob6b9++k%0AYK7DWRlJqhrEWqu/KPg02JbD3wLSPtr+dtDh700L0nmFc360X12NzY8+P9rf%0Arte/ft5tOsw/nn0Qu9Fj7TvAqhvuvX5VD1d/f8GpYB/8/qVjWbce5mmCa/K6%0A3s6EptqzO5WUy6nAIqDDwBpO+xzPtueS+YhBpBxrVWZLrNaZCnsuaeaWciuT%0A2QxUL2esKz0KrmOmU0uJQDQ8DSedOVhzdKRDJLxLRo2HRf3MU+QFaaTmmCdd%0A2nLcq4TOGO83bgBN8iBREjUZoNMawNfbhF7UmS87jnr7JgxUNAO1v9jy+sRn%0ALI+bF5cmSCZiIIwk76XT5c+LCvF9lEdxbALcBFvkTI3biDqoWgypP+aN69He%0A9bSoHEvC2luLlKl5QCSiiTZX5JVwJtwxM9gxobKMIgtWVd3XM7K5tyi9wl6A%0A2vM4Tz0T9dKofU+w2Hb9IKqgdV4rMfNFBOQJMpHi0RaHqyV1O4GPURlcajGV%0ADbNFx97e3iB0g9wi7/E2wWPlDjFzRHRb7T3VymnMW44L4U/P1ul/yd8X4YVV%0AVL2EN3xTrU0xjd5e+ywcANqE1+tdgX3C7v4ux33656O6yg1rYcAagRCAyeb5%0AVdnPiDyKErpOnERzGcRQwiAn60qmSIpoKrEViYizIBq65HhvrDWCjMx1MHbl%0AKrS3YYaD3KBB5Tf7PHFWy1AYSZeB2sale5M1+vWUUxQb/yOnAtd4M9gY+7GD%0AM1K9H7D7BO4HKHJE+QD0MHzeLjkQbVw9imChJKxj7xotJeg1o/8ADLO4rzCB%0AY/dnSMEz9903pCH1ToMGlPRUi/U8Ml9o5Izdyz49nOEvmSCZMc0grwNbFikn%0Acw/vbWDGvJy711Leg0iJjf262hUY10avioxHg6m+++d//uchx3K9fVzb7tm+%0A7dYNgTRQmRgjURZDoDKAbYMlZ8Btg4yBXVYE9YAvgVSo0mm/qoqjohKTrDmP%0AY2/NaB9LKLwoOuF929s10jgMo/KwSlp0tMDaA1UGdAwcIth5RVBZQz5mvr5R%0A1Au2dW01DBmNlZYClbVksbKvH6UDGqqWy/PjlDeaVRirtqwxrgzf3WBY6B9H%0AnJxwQ7SiqNXEjdGM3CAi21RGue9bHT6ilM5HlOxyJmE6BQXw4e/NoLPya53O%0As/ZeKXPzHfu79ndO47Qbyiu/dDXGco581HQaSLQp7846r0bL2a3AXlitkNep%0Ah1iPtAJmWiREZm6gkk3MYoz3ezG4+9vfqesCdn6AfGcAQlJRPz/GGOzj2qOX%0A6cy9tipJHdUQrpHjq5M2++TRWGTziKc/55bRebYyUoHmOMc56p5owOVYD0f1%0ANSj979lqfIJ8tfwJ5Dq59fuJgTY4GCzWKw+AVUpXY1U3L3pgB+5Yo4ZSgIgT%0AorXIpwlgwuecVHICtqrwEUgGNSq5pYj1mPo89Xz1eB9LZNti4gcClYf+ojnO%0Ay6lV7jBbszxPyfHeMUPHy1x6gugAk4KSPU4FxwyiuNAPlVHoh9VZ11H6uH0T%0ABqpeIL4VDVihr/dsbIgBYVsRJXOlMkl/8ssfiam+ydI26vMYI9lfzuxjDxrx%0AhcAl3II9MdwnhJ02GWMXcAlbFRHMKKANhEcRQYPeoklZUiZt8EOPMFLXMxkA%0AYqoiyjOK/3YDlaz38+WdmiBKCAk1Dw/z8r7mxQxBitO8StoXsToM1clB1/sY%0AghUx4Qjm3m+es4iTtIzoLizFI4gtGZta//rFHH5QUO7seyPktt6N0CwT4jAZ%0AJ97p087UsFBFYcASL69HGOld2FO+W0am1KDqEJiCATPhwGNDyIVTbuJhpDeN%0AxBQw6YZneLKuLM4Xr1Ze++rxPUWkI1LNMMjIMibmnkK08jSkMOaTA8EhL7w2%0A1BYdPT0DLc8xfTAfr62QAFetZ1rNmbkr6DhAx4Tk3Ep2a3ovIcsJpO/nxaPz%0A+3c47wk3WLthS0kAFsQpxz6dldsM0hTEbghk+8hILYINynGjUorZ6yKEQu3X%0AFmbcfraB9uYYYMa8b5gjHCf7DjsM8pbkIORKjWoxqGpszgbg06dPAIBf//pX%0A+Pnf+w7ff/9r97IB+NWvfgVA8fLq57x9/puH/fds/+E1Zga3CCqHUka3GzQQ%0AL9u2QcfAGII99nYRgYkUeeCKcJ1nfaJejtKoXcqXGkXhXiSU09RuAoBXOgAA%0A6AAOBYnW3uhIp4DxAUCQltg2gOHOaRP2iCcYVYJJETtN7M3qMp2a7qHT30fb%0AO01ziCeGI5/8RCdv6gbAUIKSFjwQWAbctZ2MCJwZaF0uunFzSodg9shOKsrs%0AxmkxLEeUKxEsX2oVEevHHv5+vs4Vyfaldo2qcZO//IXH6yQ8X3NPl8uMPUsX%0AHgoTR5JQ6z8ih4ZL28vIAkFWzmIG2bHGJ/Z9vRiCBZt+8M5dCyZrRnn2hf/S%0Anuus22YEujsw/Oe6Y9/nSy8ye7f/XyOoHxmoO3Qx0ALYcI6cm0UU88G86o6F%0AR/vf76J1R9DVkTFLrsRBYQ8MjSWnWMX19DTezHCo9xeFYzqdtDx4lSwSZ9af%0AYkt/EA9MlSOfyD3yxwoAIKo5sBJ2Wko9oTH2AoW3qLUSzqSaK1hjeEI8wB3N%0AGZ2llJnNUr/ELQB4yiEZggkZIB7gwRgmZbQKGHa/u60w58fX+wkG6u/YX/Fs%0Az/Zsz/Zsz/Zsz/Zsz/Zsz/Zsz/bbtW8igurJCMvaz9hYRQ4tanUBld8xzaDs%0ASdpBC+PHYHg5gqwhPaxmledCRKDhHsQRHl/eGK8vL1UWYWCDKYGNMMoLcc1F%0AhbsjjrPnJ7H2VXc3StYwMyIIBR6KVxOHqt4ib8cAm4p7+PzmPqF6hJc0vDcK%0AbAfjVv5k4HUS5iR8vk3cw2ux08TBVLT/vAkGOZHSz7JT3ibsrtjvBg18rYLx%0AAwjfTwNneQAD2KS8RWQDjIEkGFgdMQE+QBXR1BPahMjwa5knCIqS+w0tLwFA%0Ad3NaljswPocn+ma4DXJIC/wSSoAKlaOGwrsoRCePnpnV97J131P3CGY0u7yF%0Apq1+mOf9cnqhzXPzxFbur5E4pCuiWn6tEfM4omyqmDSjjEy8MyumGSZTeR81%0A3uMmrX4dEfRYFTKJvPCzgnHvkU8z7Py6orZm7sAnqnWQ3tPfUJa/OUBvvwHd%0ACDL8by9jgMQ9hveR3yPoPpBcOpjbBVYC3H92q/7MmP0AY2PCrUfn7Rxt7u7U%0A6hsiDP25R+8ikmfspcFyWAcDA+akYjGGx3Bkho2OsPC59x9NxhG55W+m2Nmw%0ARx7F8eK08DMILgAnQZKpGEoI1DlelLCpQSD4t7muOSDyBek6vBbr2wEe0Q/z%0ABr6Tz6efxbwZgoMHfshI7DywZa4wWot5lkRaaBDuTGvxCIfCdNVUJCL86tZK%0AUzHh821gvwN7QKLn4Tmnbz/EhSaA/YDeDUXgogZmBUB4efH80v34DQgTwm9V%0AwormDoDx9jlzfW+BMetvc/38bN9iE8NaaCSwseG+DbxtvsYxNkxhJ90p8g+v%0A2TfI8PNEqsAjj3+Z0C9EJLTh+hiETQmbKm659lK2xiNMAn4jhDutXM3f3KIc%0AG40lh5QcsjOtEOZznwt9gZD9kfqSpSZuDPxrsEewQn6Kef7flvpE5FTpqR66%0AR1w3A2YgFbzimuJl8pJVLwp+EchrXPuFHDVlij2jXAQsKH1GcZd8fbFVtmnC%0ASiWZpDAxTFvxOE0IfuPY8BQjPtWgfHtLcrS1Jkfk0SXSQyJi2DjmANJTnctE%0AZb3ISnPZDbir4o2AI1TOg1zO7rmBq0FoYgBV6spEwcNw6M6OJ9QAACAASURB%0AVMRto7gWOfGgYoHDjVbtbwA274EcWXUpAfJcwYMqLPObYZ4+F3NmGIEPYBBB%0Act6aI4hYqEqIOIHN9D23yKgIn7/foDFOemfofWLegRwu2w2shHlMjIzGU5Th%0ACDgwkHm2WsSRYNcNbBPg1ftvvw3sg8/kVwJfq5nKoY4o0oZGGxRIsOQyAbxm%0AuHqeiKz6a65v5PwzHwcjOc2jP+HpelOWamHAaC4OBIGjFFrUjCTIPm3psRkZ%0AfzlW6ovGvyxDZfC8zGlW5U64fX8kL4at4xsf8TpRSilJ1DzUjAMrLUDkBh4b%0ASAw6EnWlOOas8lVkhj+aDmuuKlQ0nORIuAjYdiLsOgGSImFiGiBQkSpm+9Wn%0A0ZBsExp6Z0LeM9o52n5pdi7dRtwi7jGuxdViCz+nqpGWHvpOXOdaqinlZB4d%0A+3BunlxQNwXGgfmi1dcTAv1B8H/8X/8n/tv/+r/Jg/9eGT7fhoGKMywhYSTn%0Av71XZuq8CyxRxprg3ubKJWWHjLBQQXp58CnX0y8530Eev6Y9gka8v7ZBWg4a%0AANC2AZ+sDPH9PkDHhB5Hm7yKXXc32BsGPZ+wJ/YzcyU0izgpywBX4r0dwCGe%0Aq5oQ0pk5J+09EFDH7Etpfy8WU1p1MDtUAbCl3KhCsAReXkvpDGciAmxOV5w/%0Ax6UEAClebI1XnP3hOPw+2qM8yP7T4TwJmYkxO3xzyA3i0ZxK+OuH9/3gOXwD%0ACUMvj+X6SUhQPBcRVS29/G5CjoCVK51Mg3mM4JtXQrwZCBKruDYharid84Qe%0AQYKyLRjR4349n+PwILML7KoJ2ezTqbvncwC1MUO18kesGAU7H/PKNwYAZoIK%0AAFsKnAgg0zAmIaeehJKEJtiTrKigU5c8HgB4e3uDDsPYB2im8k3BYBrnMZ+u%0AGye966Of0syaw48ZNxnAbd1zupZZz4zpWbjuKgxD82CAFaSGv/zrvwQA/Omf%0A/qm/093wx3/0RwCAv/rFv8Vte8F9//zgSb4W6Pds30Kjl9uaI8QwiX+8nCUK%0ABCNmzt+sd7zgbYlmy51dgHD5nvf2zAHvUo/R6mhS1plehqaIVwv33L5yibrc%0AUF2pB5kqtbymvr+1a/XZeVpx1JjMU65qI0zMHEo7kx05zH9dTIN0TivHUQH1%0AFJoyDmhBnb9G/zjlp0JOD86tz8rpFykzJ3dRyzUHfE85iDBEMQtaGGzDbb9h%0AIyeDq14IY8ZWDWz3EfhcKGhzgKYXbNbl7TBeNZ2ZMcOwpjAEZSiOQ8Cz7REa%0AsyjTXAh4J2eMPLeUrPIxVw32eKbpDgzjWRaTk0UOd/BWBQQLEpvmoCCC7lQE%0AgxZ7vs0JPdJDMr3yhK5UKBiQ7BlXuDblfIUHVTAazHMwSMSJKcuxzifn7oNt%0AFTim74OqQDp85wzyHzvtiyAqvdkhy4RI0PbrC7yGt6A2c5PQFavWuYAxMa2T%0AIcbzdkB4m4zafl6JtvJvfW1+BPt+tGNe03a6E+gcrCir+PQ3hhvgE+XXgCHg%0A8kSNjZcWP0kFSPg0KAW13udJ5ypdLI/Fz4aafWdn5O9EhCOiB8nMfXpvhH1Q%0A7+Mki5DGN/KgP6+6btfdlsSNlLBT+t+Xddsfa9+EgXp+yfM/P0YwyDvigEfX%0AAaEMM4q8SFfuAlPOjHEbEBFsr1sdk8G1gYFCgNv8yZ2bhC45kF4a5/1kQuSk%0A5lDKYDDfanBF7pj3HfeWS7gHiyYdFJGMvJ8Vex/gclSHFLX92DaICAS+AQCA%0AihOlKGmbvKlY0CpRA5ze55ExUUpDeKTqvGYkgZxco0fact/u0UQmw2Get2fJ%0AvsoGDIDlBQDwIjewyN8q9YoxRamg9wIhGyMipHNWytG+77jf7zgi8ul/Uzil%0AeeuLL9jadQ+is6cMS4mpwufxzzfafC4OzxmfSyth5X9KKAhE78nzgZYjQckS%0AHN8rQd7n/KP5Hqd1QWmP51bPn00DNUs65bN4+aO1ebqBqitveU6YHYDiNOdm%0AOFvyDkbknudY+55TF4Re+c5mECHPbY8JnuRUB9mSS6rY1WDzqPdw50ObM6Yh%0Ayazlgfg5xVJMD0oYfDQ/jHBSKx44P9wRsZTIjQl8E4gSpriMmNPzSzNawodB%0Ax4TeJ2xkKSw3+DEVf7T9CQBgn9NlhTD+zV/9GwDAn/3Zn+Gf/tN/in/2z/4X%0AAPjAUH22/xAa/exWCCWDo16UpUrDKZOjdQbDwjHsBekpSizEdZjAYkgCbaVw%0AbDZb1IlTMt8rI1jwvSOeJ52vJwN124DIykqnj0c4gg81o1oZDcprAQD7OywR%0Aq2CIG2I/4gDtBiohZWrbD+IaZla8GMa+B1AGLEeUx2pyyuD6vcZb5bXKEWeX%0A9d6QFMS0ohztPa0508wcedZlxax8usynz0oAvFhoaRE7ZpQzDelioKUJEGGf%0Ai2NhkhXfQUVbVCMiExPE6B1Bo4lgbgKDYmyp7wyMbZ72CCLPAT5F6Uhcdevy%0A0Hy+1b40HcmUewbvjN0Mwwwa/cEjSqZMbg4Oi3I7/RkIc18M+Don9FDYfpQB%0AjDkBNdhsbnoNNyA3fgsGgLV/mzhkiDdBhvF5DNCNg+wq5nevooDcCy4O8ZDh%0A1iKoFNwMZLbQYHb4isqxcJp/v0ZVozAYT89PTJZLcURcfuShmJPdKVyLLNYF%0AkedLYxmrRuPkWug4mySgfaRXcF4W7/N5sy8eafKM977glDn+jlxBpjw/c7fL%0AAYPg2uDluPN81nz2kl7hNFvPRGY4jvs7A7UHMoorptGRPwqEZf/eW4xoK30x%0A3wdno9msSgJlD+WYnDlqHjBGN9kXZ2CMURH2OPH/HwZqeWCIomMWbC2FoAuN%0AXCQubKwZNz5/Hfrr100SHSpBPzbBdrthDMbtZRmoLMsraME+65MkBONPiNZd%0Ale5r1MzMoHMP6PEyZEUECOQU1GEF42UsYWyGXRWgo5K2Ee/MvIEjqZpYwNso%0AyLJsG4YINhD0Hgp8bHRnOmsqKETNxZj4pbiGccDosJ5c6Osd00O76pzF722u%0A1i2se6MsNqmzesCGZrwLxhirZuPvqfVxtMvn09/TOIz+dK+pH3x7e8NxHGWg%0AqkY0sBun8fMkDkIAuGxZBmr3TpXBRsvTnjXVupdM4WzU2p4/vWsvMUe2MXAb%0AAzdZAmYTCYM3zd74b9sUnUEX6AJMHhhMdH1BwMtM8BKe+UwErHWn1nro3O81%0AFBPv1pg6SHfVJ0QoyWAYzSI8AccmFE4t3RhjeImMvEGWccKx6qNNHJjJ2mh5%0AzOsfZxQyo5bTlvLxsm2uXIiAOIpukMucNQ8Y9EDcLAKOr5dF1f/zaBFaZwwd%0AxDjC0TUPhi39x/t0UxxjByIVQo8DerjzJdf1L3/5S7y+vuI//ft/jP/nX/0r%0AAMAPbz/gz//RP2qG6cdR065IPGOr3157e1kqggYx3eQVKZg8PDVh0HIMD3hZ%0AAuEV+GcF02IcJbTxLtI8V9bJgPTw5d5/jnggmOVjT7ptEUHDitwcoc3KihzS%0AxifjziM0Xt7rVIf0Ypy6AbYQHPn0bsylBe6G7VWGG9x5WARwYRjM7Ks5IZMi%0AMrWgzpTQouyidl07eTMfIFeCVRuIcju5z5dcwilCAwBTz/1LRJhkMJk11swu%0AI7wOejOKaekx2R93adc2159a8RvvQcMq02Phz+YVbs5yZSoCGtnNCjoENBba%0Aw1SjNMeaG2Zu4FmW8tJwdGvjFBWH/RYEnAxsE7uias+Lsfe3KCyhswCOIETq%0AqJ5TOaI5QYdVxDz71lS9hyr9RgN5pYv5ViPSO1wZJDFgI/CNQCGLafNuMl51%0APN1IORtAUOfJLh0y4Lw0dRFTHgZWn/ZprMw5Sw/zx1WwB/tbRZRwzjJXIXY7%0ANGpfRjcc6hUrxqojy2FIm+CEGpAW4ACWPo42Jyn7sUX7loG0dI1czoW8uOjv%0A3WCtKONs+3Y9l39T2oY8h+/pszmUPGosLR0i0oisMdqGc8K6LFAC65lcC6rI%0Aslz9+So9K45dddHUDfcYCxEBtqWzez8wNpIqV6RYFQbQ9AtHg/30HbnsmPZc%0AX0O+9lH798ONPduzPduzPduzPduzPduzPduzPduz/Y7aNxFB/aglEIJ79KZF%0AVf0gnaINBCx4KgHMAuIVfdtugtvLDWM0S58URi3UHYUFqRcYfBTSePTMAft5%0ABIntv8+5n44RGWQs7DtvAsHwQugBxTiOA6qKN0xQjzcQ8Em2gggyEzRyFPwz%0AV7L0HvBD04l9OjyjapCTgkgiaor6LjUPzLrW8uCkpw7achrDa8vNO0Xh1M52%0AQiKlU4lWtDLveQvYADev7d92S0/QwzzLzDkK6Mw8jqi5B2DfVz4kKjDgeRjL%0AeVzNLvOlR1CJCPOSz8xARR0B91yaweEmLdpQcOo8L8qtZE7lYM9PFmrFnynh%0AvMuzWs+7QuyRR7w80yf/fj77Aw/aCgw/iEqfvn9eS4/G3z27DGM9XacFXwLa%0AQtix8q4dGo9VYHtj6BCvMpXzzcjzvpWA+yIvShqD8kRHVKLnuBlnjpsfuusE%0AqznZx0pwgRoj3fEEKw/nGbJ7huJ81B7lrc3j3mrZOnGKEWHLR2WfkxShChsA%0AhmIbUsRcug+HJ6rhc9zjT17/Pn7xi1/gD8bP8af/8B8AAP71X/wFJilevvsZ%0AAODt+78BHjzz0zv67be3jZGT1yF5DGOpWn7KDGWCCi1yluFhlilY+XHMgACf%0AEoJbMmuhMwph02qJOtpx5bfORPiw58ICDnc0cxhP8hY5AipQVk0+AyuKamSF%0AGlo6A2EkrHYFQy6w2UBl0YoDEw2ArKLAcQMgsFsl9ydAPEFHRvacVI1UCoqc%0AubvSJKl3i8GMF0kazvKyZOVcfTr3HaZeJqLzIFyr552ibnmMGSxUOaFEiu0W%0AJTUSgMLssGw+y+YsLwQk/NL3I4nrS94z4cMtEmy0dhJl/5cbFSsDG4F01QM3%0AY5jpQsWA4v90QpuY+V6d8lkokHUFi/H54CXgEjnnj0hKhVudDtl5B/Glg1ZZ%0Avcg15amBAgq5Doo6qol4Mnicz0oPG+S/U0TCIALa4HDwLVO0PPfUaPWXwtdP%0Arh1P25iO3qrnin1MqUoVspJHsns6zAEwK5iyhEggAXWhCp3b1AA2ZEUUS3Ks%0AzCMeFErdWMmN5vLBdbzQdyM9U50oo/pVqX9ec7Pmn4+2I+xo/a0BgaJv1p4d%0AI+b/jbQCAFG7O85v17/q/p8l1lmmy9W117gaDLvC6+AelfTsyLqc8wGrvmmD%0A82rWzzVcy0Dm55p1HeHHnq5HRI6yROzhRhjbimCKsK+1hIXPtgu3Oa/mEP0e%0A2T3pHT1yXagYOj2Tf81+6+gp8K0YqLqUUFe2LchfMrRN6/fEDgSm/aqqMgga%0ANFkibqSJiDOlwWucym1gG0uBB/nYJBWQh/+n64spBK9A9S+0R5DeEwEBr0LG%0AfYFGBWP/PAgbe3J+woF0j0V0gfiZmee6xmcSnIiZlBRHbm4JN7ADCnXjos6j%0Ak8ADfDGMq2EW+18VQTaHZU2zBmWyMp6yXSG+ZiiIdk12NVeU0eRZg0QAC7b0%0Au9ZweU0Hh82iwSiiD4pww8KIDiMOiMeZDuHSfeWd1PPGO1d/x31nzbz3TTq8%0AjTyP92qgcZ9fAXdiXht4Ok2sw2nBeGTInHIf1NnkVPU0J073LydFO/QADs+0%0A1nf/6jth9ugeuJCFXJ7bYW2+BjShZcwObW5wPSbPldImag9SQEaRT9AYkJt4%0AntUtIPJwsgieAEXdUM/fBpQP0OeV367MJ8HNkbOV99s/f8YhAH/aIHuQfokA%0AshwyZvRhTdh3jiGkI8Hendeb0CKLcurxnFeR+hB7WBJHCgAjBotBI09VN8ZQ%0AgariFZm7OvFpf8OhRzEr/uf/5X8B0z0MU2At+j7Lmzx88Ndn+zba8SpATyeJ%0AHFQKxVWZwmClgkCacOTDKbKGOzNgTeF1E8+V9oJmxj5imGv+EwVYP0gBw0D1%0A2p4xL5PgY6687nIUNRvF2UCt5ngyeSotIiUiwoYzjwSzk7JpLSAGYGWA5iFO%0AY6c24pALDeJmCSktyKUBL2nELWUwr9xTTAA5sXtWLv7CHket4kXUtt8P6Gzc%0AB/Hi7+XFmQwx+4IF5eheOoCWc58EkNGdmr5PkcjJiBDgtKeTpqGs8WY+twzL%0AMaim3ueCki1mDJoM0UYAE8ZVwoCrfq2tOtyuslj3h4AgYOOVo2wAmQY0eO1r%0ASgfADJauwM9THyoT5GjjquTGaXMeJ/uxz62LcQtUFQGw5+IewVxMA+DbAF4Z%0AFh5FGw5J9nc6j385IubEvh+emhHW78sMw2cabKbR73XUxVaud5KOdWirBt9B%0AEieRegUB05X/SJH2UvrCNJgQZtQNBlDBEydWiz3Mljzp/WJYe1n2thB58Kgd%0Ac9U5HQFLp6xs34T0lq1rlVpWxmw69OPveX26rItdfe6kQ47ICbg8fzTnpAZR%0AlsEyWHFMaPI4AA73zQvms5tzafR5c90Xu2qkJaNWysP9toIhuRYKdWsUucUx%0AFtP1aGq6gMEdDNZJU1Uj4Je5q9Gn1s3Wr0uE/CkBpm/CQD0ppurEBmemzQdM%0Axca1AaRwTM9YRQ7HgGzOAieU3laPI81GTe73VyTZSeaNgFrB+6/UnlLB7/jx%0AhyRJpLHB5AHFnG3BMWGIYJ/rxgwuz/XlpoCtDA9mFAFSflOnwvQ4MXmKCOZQ%0A6OLxjnw5q1XBcANKLu+jqrXQJKKLxeab73oKX3mpEVDLRYDfJgkh/LzlPddm%0AkB7HgT20nZWQj5oD6yfhvErORnGd8+D3pRO9X0BpqNe5vIghuoAjM885iagT%0ARVH3ExFVPGJ3kJhZKUl5v+tIM+ClU/Jz6jNocjeUoRTu+T4WBmsKGIUbLMnq%0AXNHT+HdtdHn39YFOc/16bicRefe3y8D065wcIkHyVHmpFkYcpeKU0VOcvpel%0AGlZuZ/yPloe05mkIcDdyBSy8crjJS07RXKVnbEyYTMxJK+/N6JSfm+Udurfd%0AdSn3kKe8csV2KeGEVtoFvW+bdgXgEX/7dQyyL92hkk6M6fPXeD0X4P2pKQP9%0APah5W9kYUILZwPc/OD29keE/+4f/AGaGX/7iFwCAv/fHP8f/+xd/cXnWswDl%0Ay89n+zYbvb7U7xr7DBFXbh8Qdpo4Mz4QRiRbOD9DESINQyrmZzp/T35GN74I%0AqGuRheMn8+wEoBsDL1I5r8qxFZGT/+SVNK9IefUwLvJuabwynQzU19in8hVZ%0AfC+tvK1k9JXlLCSjQGEtAzXZZQlS/BBeQmLtbcOshNGKVvCK3BRTjgWj7FK6%0AnbVVag8j8/zDfd9LKbZp0MMjaek07Q7T1vUnYwBAlODhKiHiZTqcXZai7NgY%0AhmkDkuXYKPNgl8yXMMDE1h7L5oi1vv4nvF9LUgRngALAlsaDgXR4f0TfDExM%0AcEWmjiJXbMzFPnCnvcuNqaZ8kDqxDbcIqhGmeSmVdLYAYQheIqgyu5PB9wud%0AWmKaIvhiujrCDVUDM8BBRrexQAZjf0kngIBeCNgEdusRVEcUcCthZ3ORPunu%0AVSB0n5VfeZ8cOd5Y807DWNM1HhzO1UIRhVHzzomsHsNMp/ShTT8EvMxM5D9T%0ArGlRhW6OEqpdztwxcXR+HZz3B88Fv9gLWHpQbznKs+2HvexhNrZ1jrQ980v7%0A0mGRT5/PTvn+VFS7Og3H2w46sEoD7grdZ+Ukp16o94vuY5do5aVZvE+ixuJi%0AVQlgR5YOdAvcFBjh2EijdTaDxmXsknd+E4ZH4/O5DjD3iCoeGqhoY183vLSf%0AYqA+9YNne7Zne7Zne7Zne7Zne7Zne7Zn+ybaNxFBZTt7RSyxn9y8CpSgl+5Z%0A6Fl1LaKUdPeDilWKmofUIyizvD6Zc6oNW59h74w4/pSSJnb1IjxoZArGOfqk%0AepTHYozhLJ9kixFNCTRQuXTVN8bgg04MhSBdUBd1xrbZImgkAhoCmQrLqIky%0ADBOqtDD4BpAqjuqbFj0teE4wxDJjpneX2UtxVP5Seq+oPE8J80LzbBEBwgLN%0AEkFYsJUTtTyfx/730YhOmb6nKGrmnlKbkwXTagx52a45EdMW8+FsXqhy5jaI%0AWcGnQJinCCTeecI7JKzDk3MNnSJshIJq5To5sbAJOWS4Q0Lo7AFTJAynQXBO%0ANTvfR1PX5zPaoIXRL1HYCCbk+i6UQnrtxUeifWci2BGxcsLEzD3trRkFBK8h%0AC5Iu/uq9NVr5SwoftwOGrc+JNm4JYzLVWk9j2yDjBTwGFjWly7bqBlVQ1ier%0AIHvMs1YWyksp9JhQe688hz1yLILqLxgHUmWWXBxgl4kpC0hA5B70qoWHyHsy%0Awx/8/DsAwCYDv/71r72A+R//HADw+e0H/Cd/+h/jf/8X/wIA8D/89/9dE9sf%0Ae4af7dtr9Lqt3xMaqnTx8BuEsGB97J/B1lg5Yx0mzA8W+WBWSB8iA8/g0M8i%0AkOyQ3Fk5bQ4fxmBYMJoeFFFNGGZGvijLQFhFHJUiWpLrjAnGkSpUOekhsRgV%0AUTBKWHF+7jGDwrM4TBa0kCGxZL1W6Oot3ye6LGSX8SX8DbCAn4YsUXucBpII%0AE38YLxVlh+HY57qXEnB4JBUA5pGlRtZ1BOK6R4Oe2qEwWQznLv+ml1yJLx+m%0AGKbFLMziOoY2uCjMo6esWKy9wVnBTWZbjGMx46ICOYVwMTPwJLAK+gvM0Kf8%0AOrt/m3SlhAFVc/0E1O56Z9Yuh4KOpV+pel1UniuC7qXiOtIHICyoZky2U1pT%0A5uOpGag0AYMEE2+mmfBtuA7UIL66iSMHciwYoQPODBzHs1qDkE6Hjx6zcrP3%0AiN5SbtqAj6UaBpYOPUQwM0KfT9oi4P7OBLFMLVuRY9MWaVNfg4bV8cl+OxvU%0A2XUThaV+G5d0hF3qNPm86xky3zT/XVuhKh9ET1NzW8jqpTudcbSXPesASKzQ%0AjwL2Z1OrfuZdYZ8P1wVjLdp9Qo41PpgKNgLr2Q44pcphPXehPOIpXYeL/mMG%0AxECEio7SYE9hcliAX2TTSHIKO4AzncGgfZ/HWd5ckaFo82fpIzifc+3vnxA5%0AzfZNGKjH274Mp4D+mBn2I5UsF3pzTmwBuxtDwGaYc3WGiGC7CWagksYY2LYt%0AEvmbsRtgn6p/hRAaC+Ppx7uymWvmMgBXeOO1dYW1yrKo4vaSNSlj0zBDV8zn%0AjHIVPJArYbtxrZXC/GMJigrHu5m5DLosgi2C44co/RC5kd3wMwDMAh6MeVuG%0Ai9c26gZx/kM9A1Qx7ztmwhnmPBUDz9ziTjRUAqHNW4PiUK+t2BX98XLDdnPa%0AdRmj3l9afkzi9q9j0UuzZJ2pR22T2zrPLAyjNFykjZMbqiLi5VvuTnhlRxS8%0ANoPufozVy+ZUEkA4SCzxZlhwDevPHvNMWucQnYkzyunSITXqap+MUUn/SoRN%0ABEc7T4gxbhtGQLVutxteXl4gIjhaWSODK3BFCBHOpE4B75Cu9lwfFHV9Z0zj%0AvD6AJQTrfcxzSzOfM/uhX09NPX/JDNOO+hszg26SCDXoPnHsCkiHxuQmlVAm%0A4IUFtG216M2cHn7eZ411Epb535YaLiLvBTtT5d6RbJgwvO0H5H6PYzeMTaqm%0ArIhAP1dF4egZLQVk5eRErgotx1PlsWLJGjPzPPJ6KkWqc0XwhAmQk2X5GeZ5%0AVnOiA54KLh2b4H7c8frpxRWEGN6Xm8PITgrDYEANn15eAQBvP/wAAPiTP/4T%0A/OKvf4Fn+zbb0WGMTOGIWnloDtF1yFs6JwWR58krXWA64wH2k3MrIPexQMtZ%0AaQTNdBtyY3SEoayfXkCfXnAfsuoRhjHa8zOTXEVpwdQ05j3aE8QNF2wWDrVk%0AIXci+QuFobSglBMKJKQXIZOMAzrp9xBH7kOPWXs4N9gpsJyvPAm3yHl3orv3%0AqUKZPza2IDIz4Nij3rN3Mu73O/a3HcfbkoM2DTZnGa3B8bP2NgA650mBN66u%0AWfwbrLjPN4AZMqNE31DMoaWX4baBSbDvb9hyz2PBIqxbjkBhercXmy29TInA%0AwthEMI9IKRji+ZG07AZVAKJVw/P26YbjUBz7rP3AnfocpcaiTfX9OD525+4M%0AR908vDzXxFwpUz23uI2mz9nco9b+VkZSGKdjMFL1ZpijtAdDAuIrNwExQ15D%0AH2GDDeAgq/qzE8Axdxyd2Ocw6HHAkpRnV9hh0GPWsbuOSuPh4BYwiSoxDVq6%0Aq8J4OXx8D+aT017N8Ipb6FTB+zInDpug8Mjs++4A7I1XzmY4Q13/9GfYNk/J%0Au9/vNZeY+VSWZQh5qh4bjtg7Z3R27+eVSIC1hyPe71GuXqzhI3Q2P7bkROdz%0AAYBPoYem/krhFLCp0D3W3duOF3NnUZZ2xNsETysoOs3YR+dZJki+V76CZR3h%0A2NMJpUevdIVVkxl/mO/jBE3H2KtPj9vAthlG1pPj6OfNVmqkEIh6+iEwxg3N%0AL+d6SJaqqkCI+rzqX+TMv/hxW+lR+yYMVNJWuNgoLHOtjcU3Qz0lgDsevXkj%0A4hgOxsY+gQYPDGLPHalNaiUpL8y5C4ruNaGWWxdH3nXs13T4mWHv/L0fb9z+%0A++PxwpoWJUjLPKzNpkgKiHD1yWZMsucvam2SazNLT2B54OCLtAuGdR0/knko%0A/c0Tv279ewxs24aDzIUaALltkDF8xwciwuUvtPI47XL19Z553BeTlafn/Xlf%0A31SdwIGsbbLB4stTSwhd/Xa9T0rZ/+AevfC0f74Y3u37VfOUyPNezaru3apJ%0Ai/Iyl8GXnmkOtw21CAB+fM79rbZTnjEhH17JIDCvCZf9gHAy2AGNzdJUg4Fx%0AjQEpe55WOqvuCpXpimfMtyQ2oWNWFIKnX787EHL99PWajofyTpo5mcth2I8s%0AEO85YZUDQgrm0a7iV3djtDmUbBU6v87x6rJ0AFyI1a7eZqXIEUMaC9SiDWks%0ArLma+b9A82j3W7RnkNcXzM+fAQN+CMP0NgaO48Bf//IX2ELhPvbfb13jZ/vp%0AzcZSdOCeYwAAIABJREFU6E09796WXxWwnJed1GOCjDBAlRPKMU+ntH0QaYi1%0AY+w1g8vwEzghTEST7MY4NsK8URmoLrgYk5aBauFc0xZRyKjamq5n51/+JEbs%0AMfHsQ0IBzjU8I397rQczr13q3wn5HvUsSUZFaMGGGaiG7L98hYYFc/LEXvMa%0AzpnR92JkFDr6SucBVXfaF3/DPp2oprOHRmTP8t65NzdlkyYAViexkfWM4Alf%0A+mnsKqBeXhNwEa3DwJ8WcqX1cjMiYr/hy3w41aOFk+EQQXOfIvJosqy6uzwN%0AqtxqsWpOrqqVihjXzry7PdDNnPAGZ32U7ER0BUQua3/U1EejJZuAtiirxp5r%0AQMlHizq8xqh3nAxAqAj/LJ5daM35eD0/PwI5OidwaBmjNL1v7KAyGJXT+Yhg%0AE0Y9Dzf9ACAcvFh2lQBc8xRBmNPJ0TT+ME3DM7NyV9mchKkioFAc00BCK8Kt%0A6ggnmg+DDjUcfUwReuVFd/tIZzlr8974MoZ5j9P3ejSTCKLB69DYmU0JmB4N%0ABYBd2SPXh8HC7rUJ0L7UGEznJ3nTtqLDGCWs6G+u+E6GZrFDL8nm/zMCLJ1T%0ADbZH6g+hqsA0HEcGvQQqCjPB2FJ2ymWcU+U6I/C+3sz87du3YaAeyzuVnpAT%0AcygRVAmmc3nNLBW/2dheEQe3OkmMwcbl/awqwkXa4AvGnGFlXTwLHpde2Ta+%0Ai2HaJ/CjUijvoY3t80VxfNc3PQoZE9ll5pooUCdBmQ2ec41gcB68PIeDkppg%0AvbwvsBQJwD0nDDhbbQ/3h3GWx3jZr9XWulwGWhLW1N9UMbYRpAFhoA6PImfU%0A7kjv5Bf6rfrm0bGLwKnf2/uevHD4WOglm29crODOCQXuKka/ThrwwGLx9Q06%0Ar5se9IuAbBteXtXnwBoLIsJUbYrlciSkU4aJMJiL0RLMgAQhxY90LJ2icQBs%0AQbn9ER5c4IE0s+u7lDOhw3cJTKFWXK9R831F+2dEhGUwJh9AI722iMr3tWEa%0Anszwck66+yYxdtAo693n96HgZGfeFXIsev1sjBWNWe+Ed5vscRzY3/JvBt14%0AEcOQl+1w43LJEyJXBs+Myslm2WXRhWSqz48PWsrQpUBaCZs+99MIH30w6LLR%0Ax3l5bH7+jJfvvsPrbcPf/OpX/pwxANMAexqm32yjm5wcxabhACsfaERVk6IU%0AS3ZOQ6lQGlJBOZ1KeYfLvDRGBxAbM2wQ9CWUxxeCvjJ0Exxp3BxuCmNSsZUm%0Awa62PUniafpadGjySuUxdiMZbBVhYhHoQBHGsAkMCj5ooUwjUkk7kCYwUSZA%0ALNNFEwVRYmTCDobJAZlFQwslgdAZ/eMP29zKofinc+2YimOPdJgwUuxQl4GH%0AlgygGc6G2lcelLQIhRTcWEijlAVYUTVRmKG7Qre4367QMcFjqRtOtCbhJKUa%0An4x+1esEWmcdiHkwDdZKAiYDffahWkQE4zlnIEqYGZLzAQCRndKgzqko3RWI%0ApSNEObjrjsYXhcAV+AvDuqVSn+dQnVOpIgyQMDCoUtOwucGa7+xIW2eN7cgl%0Ai1IxiVqzQ4F9AnuOsxtHcmiti7kpmLx0T/UFu2E6m82d7POZSqbsEXCT9o5w%0AmK4ZQ2sDYDjkII03L5+kelRZm0MNCo9MS/k5CJu6UVxpR8Qn6C7nOKgV0qeP%0A3aMYw3Xv6q2gvTU+XEGTvNg013f7+nBU3HJwEbk8ZAsINYBNzaH0B2A5B3cD%0ADoXoGh9VfacvlYuglthlDzacnMXXljBjTIDYIeqlc0/42k1FXzdAgLEJVF3+%0AjC1YuuW98b/Gftkfvw1092vbI9j2sz3bsz3bsz3bsz3bsz3bsz3bsz3b33r7%0AJiKoNueyzBNuolo1zYjcy6S6ksuP8Gxwem8B9y6awb73PEveNsybgW9jlVch%0AwElf+ALRWL5VI62wy3KcPPZXPEoK/iqPQrhAypO8XMZ1inuiG8QKGVVr9Pbp%0AbyE91R2LOjn1uQoZ5/ciaim00vWl+vHs4ZaI5OVjehkaraLUFhFUUjuVPgFW%0AxC6hLooVwUxv1cS6nwLY53SSmswxYsJBzQ+tDiMZXwGV9ojpB8evv5fH92Pv%0AVLby0BLDsvamGEgUxoJb1o7E9KnUxqbgz82z+i7cnM8GLG/kg/OSaIsu3yFQ%0A5YTV1LKVZ12eycizIpGCTmvriHKy/sic/il5BV/TzmvI1/qPEZVt21be/rlt%0A0OH09kWnT54ry9OQ7vdJ8FqElWO7R22wVfcOscZ5ApQQ392jCDJXMAEIqGzJ%0AEQSyoUVSyclUVNULqMOXpCpjS3I3InzGPBFWyVhrPvNZLQmTSD+aPuXhtMv4%0Ada90bwmfKrHEKx685iuKJOV0zS5/2jVoG3j7/nu8fb/OnVMxmHzM4sLHveUA%0APds30faNKlrqNSMBmlQ1DTkjqGYlN7JyR0JsAQDkv6useZNysOC/sZtNo8rH%0AViJgrPIa88brXxJ80YZJBFZUHULSCZ1+/UbzAsaZV4JBAK29BkSLmCXRhwPg%0ATVrNwXhPabU4d4XhiLSC+J6ndWPq6ocJg/KEVlRSoWwgGrDh858GQzz81iD1%0AIVMUoIxCg2B24Ejyo+k54zisImawKIdBXCSQFDGbTnSVOZcrZSb0Db7IYoKX%0AnYnzlQ12HJAkZdoUh0y8vgwkMxSp1+90KDGtsW7XnnBSRzVrukeTPbzyWRHk%0Ai9Lfh6g45/w8BLFVXt81jSJ5BAC9Aeev4IxE8Y/MfNp3+z68dAfzHu0QyCYv%0AYygcCs7cShiZI8U2BoL0y4RhQlWWBcKOcGqERRrvoarY77GPHAq9T8i9us+j%0AyhOLnGqoR7TzveAkP064YyeIr8PRY52zeWCUGtQdwBHl64q2AoDRbBwpDo+3%0AIJUCHNUw1VNzkpTvBV5zfW6r7jZYIMy1rwgHuR/lDM6ujz2/9b22n+vEB1FU%0AtL0w1pth7emS8qD1+/CbniHsoQNXSSFN9ILCjqxLaxhqoLz4BEQJ0iKVJ1jv%0Ag2P987U53B8YLf0mxEih6DyxTyuqe/hLOkKsR72JMHjZTXigR3fIb37+Xbdv%0AwkClw2oRE0exbbOTRmTBkFZyQ6b/Tq24sDoZwFvgree2wV4P2HHDCEVchJ0E%0AgYA5FxEJdcjAqZ8/Vry/Rin/KAdVCQ4rXtZDvmp8dDOD63dEoWc6QVAyWbpD%0AUgkJU2nvQKlALoGT8NoyIvMBeC12NwysyFSI4MbojFxL+Jq0w3PjTnmSdGZ7%0A1DDUChVFK0+vXlyoCJIK4iJOGpBCb3JAsmyNwaOF8jUL5gRR+Ak21srtW/eR%0AUH4Gc7HtXtX4gsd2owYp+M9Tb0F812dSqy/7nI2i7gXDswWBSQdCCBLVPo7x%0Ae8JYh8CEE6sU3dHGLn5+ZNj09hEc+mvaby3kyLw2Y+RLMefv84SinzBs1vKV%0AwtmSNQLVCDj2Kja/Lu9KnzT4DAfU0dp+0J07jHS4rYFl5nDAoYxpxQRBMTXh%0AvO6EYlZst3QCDchgJzErTBKHkUs4zRw6rwGH+VD/88PWYbl14mVSKrkCPuj9%0AKPPlUyrq//yf/3P8j//4H+Ov/uqv8LNXJ0lSVfzww2fo2/16mWf7hto+aBGI%0AWTCokoFirnpNRz7lPisBxoaDrKB/Lt8Mk8OwwZKhuRY3WuvFkuyLDbYxNA3U%0AF8J+A/bNsMeEe7WoVywKjetPVi9B3JeGakDzvBGCxIlQddKJKBhSsVgzmQER%0A8Oj7pDpsNRVSHFBlzyksbKuTzlwVStVFPsWTnCF/TnBAdYU9xaOngbhMplOe%0AfZLJVb7pEYRIBuRqZMdfg8yq5jWQXMNnIX7SZ/L3GXmo8QwEJyNK5zTElV5k%0A3+gBEgM+T2Bk7VdAsYEZOLKeLYs78CoPktZeZ8sVmb5fVK5qvJ9QjQdi3809%0AUM1JgYS5LI1M4zrsqD2Q396/v0Nzrwbp6bSlX+EsS2fvz/RKN/0ioZo8Wn4z%0AE3gTyAZQEtcMN0gpDLXKiW4OCyeTUsx9QpP8alfg7cARfr5tAlBxjpeYhGNq%0AkYaW/Rs5tkKe+uaPT+dthRHwbl46KhFmMvFnBh0QRGRFuwxSd3KV81MVsAM9%0A/3yXcIi06hCp7yxD2nNiverBWe+bHfoez6e0Mlu+Bioq0b8TKG6JeVkjj65j%0A8W46F8GXzemvMVffIGDpSeaVcO9yjmHNtW5c51Cc0u4oOUPiM6yM9tEUHgVW%0A3VuE0xCofPQZa1eNkO4aIoKIer1jWm6bj3JQf58Q32/CQBW1VY86iBg6354h%0AFG9rInUGnh9YWHB4qXuNJOE5FYca+DDo5se2bcNmBtOGkw+PTHmFKT2UK6q6%0ACApWe0R89Mg4eojjtmuWI067qRsdfDqD65x2Lb/5ibaeYYVTr2vF36Ski18v%0AjVs/j3B5RcfgN8eAmoGnrlIzQLHIPiLx6d42o8xXymv5MWZy4wgujHkQ5GXD%0A9snpmG+vG8bLQDqGymA9ZtshrP04b1zNC+BHuy6/7DE8InjrLfgS/NmDJInb%0AZm1hHCbLsV+ffHweGMHdk/9RCMyFdL6NwWw+FAjFtBj35rZhI5iFub28hCFt%0ALYJqRGH816XcX9E6iYBTCZ2KmPccx58gr655qP6Ijy9Q8oDsfBNSKARoBegz%0Awn3wKkqd5aQYG5b4t/DfxOfDHQDaXq5Yq8ubAi/KjpBXFRXiQoDke/j6oocb%0AXTlX5oSCsIdyzbaev/eT2cDYUIzajY/yXZRjKbYuw4zktLlarX/UPZOFr10G%0ARqVqxEYZ8rBK1nw0VkvJ/Hs//w5/+W/+LQDg++9/s85hwuvrK37zmx/iWg8v%0A9Wx/h+0Ya96Q+pwQNlA4VzJPzGzFuzSjpdTKqzBgzDiKzNxlCjEWGzlzRDhR%0AJTeMCLoRLHJQdfPPx0bY49rfKWNOPhkDKfelJZy7crgkxyAKpyJX5IiJ3fAV%0ABlW5OgYN8fI2gOfEkwCEiv4eGugTstIjYBF9vuTLOelOyJaKjvFyDFJ8Fq48%0AeMm8S7NiWZ9z4n7MykE8jgkkK38qoFMh6rmyUtEdyhC3388MDAZo5c9yJgx2%0AqWHqRD+2cm9TbmYkDBL/Pk9gKxXbb7eNInWjcIbm/HAdDyDSeq6un+zdYETM%0AnXRGwnW1ivRvgo0BEnW0DAKlpQeGEpL4VmIyXvlFLHSebExe9qu3YtMv2305%0AVfw4rfkYzylhZNLgtbcMduN0LA4CE4JmBDjeGEQR4QsjXN0YOo5ZzlXbJ+hu%0A4Mw/VvF88bl0gaEGMnfUbCG7BQJh1507aZW2EofJrODzeymWdzYUIQzgubTm%0AeakAoMIgEg98ZwR4TszglKmI+qE+/okCgO+Lk5aHfrD3g9CKoHpKZQR8Sq+0%0Ad2tO43lPJWraP2CNf0drJQJD22fjXIvrOmqEXSf2ZKAOln+YNvuEMImXvFOD%0AOXDtxPRs+Sz5XPFOGUTLwM679wsjXVpNKyEnxCpSLrWQz60jJkDKOMydxa6P%0AD+hQSHjfr8ao4QO97SuCdj+lfRMGapgmAMIrYxYCIDoV8MT4TgKkTs/NWFT2%0AHMdvnBxqDEzguN8hMzp6TtjcILdR8DljCy9xPgnBk/GlKbzvS2B8pEj/FIjv%0A+nz9u28YbX2GAWnr3eJ7KcT7kmQ4WUB+z5Xeq880hG95ZNMwbguyhHbeLgz1%0AXq4l4L5JDPCoD9Lj0uGuqaQgPNSAy/LxsoFfN7y8uIE6Xrag+o8oVwAxBGev%0A0kftayPdZXz+lg6hbpBTm5O+qfs5XfB9SSFf0PGLEyRYDfOzhgFU7xhQmkMX%0AtESDMMngmyQAbGNgGwN7MiOHonTy3H3wbN1bHQ8C+vDsr289MnAim1g3Wk92%0ANVLh3VJregO2zVn0KDcNmzA2DOOqxYYsDVDK2nQnDFk5YBJqIM0lS3DII5sh%0AY4Aup1q0OZwxRq08UDjjemTca9dZbSKHGYZsAB0FA5ZdMLYd2xytdi2Vxn1S%0AzE91GmOeYM03Pv11NW6IjiStu75PRYLrq48m8Xlc/t0v/hrbxvjuuz/EL3/5%0A7+r4iLICz/btNtvGIghRN051eikZIKGGLt+yNIyCojapQlOZlYgeBRuvAhGZ%0AJGfZhxulyVY7oiyCAs4kfAtVZRPoFrVQQ6GfbzMUulnGm6XD1FbaCcwDcWlq%0A5J45QCuCCsLcBDxGlZmRMYDB4GT1Dhk6my6QNTx9Z1qN2Y25VAiLtHTp+NE9%0Al5ro+YcWySkDNWTCPA4v4xHlMeahUfNSV1qDAqwZEaqLhuOzGVkScjf35qhi%0AYGRNnLgzuchq/MGi5M66lqlBPx+F2tBEs/BCRUEVxk6IhXV5r5da5dMymgx8%0AbueRLcIrAFGGkBYIaxAmw0vDyXIymg1MPQreuOlo+2wYDHYu5ZVNYGvw8Fi/%0AEZGzw46SKT/mVjiBeXBNQh5wR4iQR56BVY6lyfQ0yBZZpUIPLeQagCC/WjBT%0AnTOcJLQcMDrBzBhKVRRhRLkklnXPWsuNAdvdGGuGCxHu5Eg8EavzialBrdj3%0AOZa24UXk2BZRE03CDsU2Z83vQRlJTj3dUU3W+yZ/t0WAldFfIjrn3/xY0yBy%0AQ4M6G6JMXDfcXW/N15nT9a2pij2h79Plj9cH1ngfd1ZUBDVqrfPQk5Gs9S5L%0AHnRirWzdUD0ZrOk8Ij+JaKUYLJ9HONag7iS09ZwyGMcYGJNL1tH4sr76+2pf%0AE/l+tmd7tmd7tmd7tmd7tmd7tmd7tmf7vbdvIoJaeXlA5ZWqNS9V9yQ9gJFW%0ABNU8wnfbXuJ74YGYhj3yUiUL16uCPuV54aU4wQbdR7e8WC16e4mSPYIpPnrH%0AryKSsavPoIUckZGL5S3MM3pLiMKX8gTzvHVNbwV8rLDt2XNXEdQGg8nP7/rw%0Ag9a9PcaRP8IJCSGMMSBb1D6Fwx0nNSr8qThUf5Qk6SfnoP6EViRJkOb5dE+i%0ANnKb4wG1T0Ypez9cE+HXeljR60dzyKPddkriJwB2zMqHSG919wKKCMYYK/e6%0APKfv55PRF6Kp7Zl/V96ua66D3+DH1473eciCm4AnPBUgcs0V7N7mO1X+jSeQ%0AzoYQyNtRQZnNtGq5ZX1GnuTwweYxz48ZLe3w9iIDUQWIvVxHRVUMag2RAF1w%0Ac0oEB0MOwr4PbLdcF8Drp5eAqZ8jqCsa8x5BoAgHfsesX56TIBDSgvmuv/tP%0A/uLaO/fLp0+fsO96ip7+7Gef8PnzZ6gaPn3yvNQffvP5C9d8tr+LZhsvj7x6%0AHjYbYKE50FQwxbqqKI/LJI36jkASheEUHXKyGC44r1fbcDklMceJfI+YUSvX%0A4bYeQU0kW+Zh9nxMC9I+uqBQuowSuBzo6CNmg2S+acpGiShORlApkTwoGKbW%0A53V9JgWMPcc0I1+m2KuwGAJuSyBVPw8Aq0LiXSZW3fcsmZMRpv+PvXfbsSVJ%0ArsSWmXvsnXWqqy9saiCB0kAYUgBnBvqIAQRID/oC6VGjHxBGetSX6EHgzB/w%0AUyRAA2jEV4Fkd1d1Xc7J3OFupge7uEXkzlOnmgR5BGxvVJ/MnbEjPPxibpdl%0Ay4ZMh3lGDuoATYHOknPoBDgEOsgI4nVWR+1Fk4OnfS04lLVij8gFjDlz3FI+%0AR6rEBK0aIlmWbsm4VrLmTK8wtNHSR4isFM4rMhZ4Ctj6cl4PwNKEwFCdS3d0%0A2T9p6YtZb9PlvDjpHBXSucX7gALddsjuOYr6RgQ1YNoRQaVWwvgNAAPcdEVa%0A6XibaFWW25IycqJQTQ3Ztq4h4VCoPZKXj/P/PLKnbPmdqJFaJAwd8KCsGqqw%0AtklA5Fpn37HOCSnB1ED9sXeApqUsASYvaCh4zkR+DRqmt8SzJmd5mSM51X3t%0AoKIZPkXDqwRh0RLlV+Y6YdBz7QFLN12157PMX1lvArWfQ644Yuly6Qf0xEz0%0AR06sIVV+LAcNcMqIap8omPoioiOT14GAG3P3ur+UkfcxBvo02RJ75B8rkvlZ%0AGKgfCrMfxaZ+tRV80wR81yd9BzB0CRxmxi9S4DgMhBjD7yYK7DfBbd9x8xOu%0Ab4zL5YKr4603bmAy6JJ6Lkf74mKHg07c1MmVCNA2McGp6E3oIR+PtWETQqOW%0AfTfTdz8Ymeek7/j5tDesFpYugWA4d2QuoX3PYDiRY0CT0YlB2rD7++wqGNpw%0Aw8xDMBRxEkLXi48zjBGQ1piSMhgMcsjtmHsy5ilWQWBiPRxuOieo1HQK+Isd%0A/guXMHsD8QC1La8jd1rY8+zAb3y9b/SHUS10ONzuXTvn+vwS+VH+H3SdI5gn%0AETcFz/oBN+ZFwPWzjvEEfLh0PF9tjVzpAn25Yb7YuHQFvsAFv6CWAmHOiakM%0AIcm8qsnA7E5kVRSxm5YDlqynjHWoB8OcAGngi0N+B3QJRwJuYwd5IU/iDmrd%0A8mSCwdoywg4QYnXwT0KzaClsIcS6vq5rWddw9HUfuxn6Dq/rxDlfknmjK6dr%0A+BMmLK8ijH8RhkBx7YwWSuTF5PvLLrjtZvjMsUNI8PTuXeaKjDGwT1n5Q9rA%0AxJiq2DUMW+u01Xr0fvVYr4pnLEdXrYUXHy4VFrhum5OfIJUGFWAWx5Sq4hdw%0AZsbMEwL6IPTWcBm+r1vDBd1ylqKE4gbMvgrbC20QAvr3+1FBJWNrDjJRhTik%0AL5yCSybnT2Uvb2mEIwkbYotMGESp5gPTuw36YU+N4fmHD2gANgB4/4JH+zzb%0AlxsXo89Ij7QJZpJsMFQHxr6Mm6mRE9WWA8xzLLdmOchxzjMzmst+bg2DFC9M%0A+BAEOL1Dt4YZkMgL4+Istzc31F7kanDSIXjyvdFGc2VX1j7rDYM1FcydzZi5%0ANMbVSZh673h5esH1egVt8Y47RCca4kzsrptumc+oU8FzA2nHEuwDEEmSKcAM%0APGZKxZpB6LqBpaE72RO0o2MDY0NQ095UsIsR42wf3Em2A3hWsKPkWRg07HzO%0AeqOZ56dpAN90QnVBBokJrRNeXm5oziTLzHi53XKeAODl+dmYPRVgF/GdyCHS%0APu4T4Kn45nJFv/m5qA3bUPTbxPbk4zyAy6UlWZDnTIDMurThY4WQka09BYGc%0AyxXFzIOECUAvyvs2QULQyRBfD8OdKyI92U2evO5srG8RcidHMQQVILqvnp/9%0A2t9dxysZ27omqV3rxh/Rezsa08yWrsbH775v653twCO04Sk67xn6QwN/GICP%0Asw7B2BdRzz4HhkOPg1DqvU47Sxi4+ryODmwX26I9WI/lmJ8L2LrSwYd3/Hlb%0AudExhlMnRkzHsLG/9G6stgBYFF3JHVNutE6ByIR8/2Ua9P3a0a4bmpOP7KNh%0AJ7PrsjYzNbteBBzOj+F5t0R4CWuTgqzQ907xW62+2/xwyRMNgslZ9JERpnZa%0A4RO0T7R94DqWDJxjQqG4uXzTBnxgAZxrgtwJ9tW+2KSNmducWjMg8qKeaxtr%0A2SqcKEqQLPQmETBd8x3VUxzCYUXCzlESOtcGsOUx8x6K2Q7IDZ06eqYJAn3b%0AUj+4yTC7qy1CUFVLzRjxBQD9qy8xvv3u4EHY2tmye7t9FgbqOQL5VkSy4rAP%0AEcT6GS0G2iCClkzxRubtiSrmiylG+4DlclxsoVz7hr41bK1lLoxOTQa9LCMB%0A2y1kJOnZx5qjd6Q5+in+nE9rdNpAADz/ZHmYmyomWbmY3sviGG5I6hqbReyy%0APFV8UrotqrWex83zC0iz2C+7t1d1GS+Rf9LjXo2dMGB50ZUJ26Wj9Z7PZKer%0ASs+gnksbf7z9WOT6D4mifiz/2JSuYMdVYDbIWE6A8FMGw6WoF9wGp0GvtJie%0AV26FvvJkqRoh0jIgYQaqVANjpkMjBS8rWkMqkJUsK1rNi/ixsVhe+B/3tq09%0A/Oljfs93eI94Kv/G9m6VbEgagZQwZBw85LXF+NX3udeq46O+Lykvk9QjkFS6%0AuKLaK7r0auyJMMX3THpRjWLf2A9diWyWc0cXBj8F42M31l5/4tCBoYLtpGRV%0A73JtGYm/81ltWQLMnRdz6dyI/J+MGs+Jv/zLv8R/+1/9N+gXk6ddCeN2w7sv%0A3uH9hw93nvBon0MTkmVERN0kIhDV6FNzR2k4eTTDKLnFm7nSuMobl5Pxmfpn%0AysUrS3RQxO61yK8/XBGKFRFmEPOEk7pe5jrFj8UmtBgtUAXmkRiQRL3EzFyf%0A+bNYUSKOJ8b9MLiKkp/yRxRh7AqsQsGcM3PjJc/Y5axm9e8H+gNIkpeaw3aI%0A9lJRdDPSu8YvWVTjTP6R8wAAMBXTnZ/MjDlhRsOIs98IspaBqkDkkvpHrAxu%0AdnL1wiZqc10Ig+gkg92rb2tp6WHkfYl1yt0iV0lG58SPVMb0MC/1/ni9JnmT%0Aw9+IcEAIkOd4Hte3GxdlDUa5k3NjlHmxcKr1r6AGVDUJsuq6eGVNv/E+Uj47%0A6OHqn5Xvxdgd8ngdvZNcEJ3QplcQ8O/FfGnR40K/s0oD7hiaEzx5MdCLlZIy%0AnTSHL/fZq/eqY+cCohrc8Q5xnfq6qSgy8v7WKH0SGMWtzvsXR73ioDsHIRpg%0AOe3MaKU+EkUfZRF87WLOP8mydLSCKDF3WPwmZyKoQDjW8Tr0U21XHZwyoUMm%0AAajrO6d1lBFmv9cYA3/713+Nf/LP/hkA4G/+6q/A1yu+vD7hxc/58RN4Jx45%0AqI/2aI/2aI/2aI/2aI/2aI/2aI/2WbTPJoJ6ryWjGK3oXuTRHQrPx3X+ncz6%0AU4PzDGBBaP1e5pt079qQVeQagPSBq17QrldjXINFUCEAN0LDghnH/zJXBGSe%0AGu8CO0TF4jEeyaH77/uHjhXRYkPzTnjkNsYvqLMLplwUrRN4MDQgCJGnQJRQ%0AD7t/gSjB30WLx6/5Q6Uvjws8b694IrvnwaRHyeG93OgYQb1erW+tzLHMN6LS%0AP33MzhHT9fOn3/ctL2qw+QXsVzfLO5oj4BpW9mSo5FomJgy1dT59ziYFrAMl%0AMmGA24WKInDJCQaWhxVcPOsxV80p7gH0S8flcslbN17QnUOk4AQlOb9/zRX9%0AWKT1VYQDNtdccqMs2nDPW32wH8PxAAAgAElEQVTnMz3+HnAWOOy8KQOtoW8M%0ACajzPqAsGEOiGlhmg9W+DZ13Sw6dPcj2ux48loQVmWBdWT1ZgiMiqEQLdtNe%0Ar0cRl2fejylGDd+mgAMiRMD2pGDu6BKQHTLInndqCmU0K9q9uTi3eKe3i4LH%0AzXRVrCh7ouY7f/H0Dr/+5R+BLhuGQ92pb/jjX/8xfvvb3+Dn774CALy8/+5H%0AevVo/9BttrUGBWJRIUWW/II2g3x6GRQAIGE0VYBW7Woi8hz9dXYmuiEidK0l%0AY2Z8LzgKaguOhYVgEGPehq7cTgvIpU4AwM/oJefqJljw5PVv1EIUFYAW+oGV%0AIFOhU7KWcbAGkx7lQdNIxViRwtp3VRhHwIl7QqaisWR/RExujSmgYPE9RVQT%0A9aElv3Q9Ofesp+YX/Yqw+fcjhy4iKBUN1HuHzJkRnI81nTPPaWWGDKuLW89N%0AhZQaViuCutBHAMCOCCkRdRKglDIJ3UqzKK1Bhxm02HLJ0ma8Q/aZtmP0TzWr%0AEVS9ZYxx0BkSJXfSIy7bOjSIyhqPPsR6L/ofUaQw3UGpncdUFZHnFPnWrMAt%0AUTmaUfW8Hisyae9s3Aosx/WWyLlAG4kcznSygXZMYjlLEt3lv6+Xz3c2+AEO%0AskDI8jED6ZP6+ZhxFygDszN4rnPS5r2gu/xfiy6/1uMiz1ZhcHou68hfYJ1x%0AJNn3yh8hJexoqSu29rKuqzqaQe6nkx3WTWvJDs6byb6tLYiv7UECi6yaqsIL%0AvgzbW+Qw35qs3BTGvl21FDXdP5ecHssomS7vKJmsykFpD0U+MLZ2jMS+IQO2%0AbcOf/dmf4d/+xV8AAP7rf/WvIC8v+O55pfFELfRPaZ+FgVohmzVsXZUj8kMr%0AD678tyyAxhCmxGpb7lgcTvDPFiykeyFkdVhOwCLHGKCb9SuE5YZmBZMnJ1U+%0AUUsCn5k5rlaCe9UbjZyT7NEnKYi1vYIh6lHQ2/ssMh6KIgC0PhFStFJOA7CN%0ASeU0Vc/OECH0HvjD18+GGvQr62XCtBZqbKU4AMBL9FSgJJ+EOjtJRmttHSTM%0AuDxtBnUIOKo6eQGWYv5T4KHViDq3w8HzyXe8b6DGvLTWcHG4+IcnE8ISRBZy%0AwxjARgKWdXqKG6hLiSDLiWmaG0HUitnns7WUNSgGKpN4TrD3FWRJ8szYrrbm%0At6cN22XDjPwvN1DrsRVKHw5jRK+E7yJICKXI5/eOvUqHnyPnce3+hHJH2Qex%0Aumt0qht8NlzJNefaN3bCLfXkYh2bH0hrVSofi9arTkco6nLMkBFVCS1TNg8B%0AWsRJ/usqVwTYkUhLac3yNqTpqJpyWodkpWYMxhXKlKbx28ueoiHgNqzSOQDt%0AO5hb5qQaKUM7OvSwHBl5bgEHozLH8DSHcUWOnx/wWiDLrFZbMt7ndrvh6998%0ADb3th3v9zW9/Awbh++cHxPdzbVaP0X4mJqioO16sNTLYPMXFAEi8ZiJ0nREE%0AkMsgu4gQ9T8T4suUMLuDYUuvjdRFgGRrMIzUuOotaFj4a7JPgKcBWZtqZGjq%0A+YiAIz9pJiuG0DCFfx+IZDsapszxlJQH6vWnyR26gB1zBGAsMbDeoUCd7bmS%0Ahtmcmkpj5gRPOZSBClip5ejlhya7VI2DAOGUo+VIY8KYE/s4cgfsMs1h/JHz%0AM/peTQOFOcBTt5gCJZP1g0wGKKulQ6SeIaBGXo0kOt+BDjRqqbfZtYCAEcSV%0ACkvZqgkwoWOlTOU429ZaUuGjbqXWJxRF3PGORwec51NTceoCQC8GaowX0ZpX%0A03f8BQoE3Q6NdX+4I/RshKmu/NLp60D1tA906brR+HSPuHPlsoh6wFU3O5zz%0AWENS25Addbed4eoK32dMi1yIAtKsccxbcIQdVlwMJZ0CBOXLZvwoNqZF/1eC%0AKKXRVR3O0Y8zoVUEqahcE+Messvuf4Jb+wabuurTB7S6OgeiHyjOWvKSORSc%0AJZvZD1rS2QiWkocpUDfM2wBotnRWdSIjSisldGzMTb+nYgswIjWoOGEgZc0Y%0AV0yTwhcjZGRrY0J2v9eVDvscwHIkFll9u90gY+DP//zP7aLTmQ9YOuWnts/C%0AQL3XarQisfHM0GQ6W3h5qYKD+VWuxSEKQMfNE/ciLEE/VIB9N0+F3/vL9oVd%0A18XY0QDQlcBOqNTdTfayex5C5L2QH+YUnj4A+uMeyHvtregpAKDmlrq3irQo%0AA0peT3lGFwB4zmkUjY5+ERbLqRsky1Mm+b1Y0GncpAB+fZiFElE/D48it+W5%0AAzvRDWVcxj3Yq8ZdRmjuCMx77eyZPHtD89+PRAA/1qrXLAzUeJ/nqx0+Uch8%0AqtgczOIcEEryqFAsxA8anZyENyZ80iS1nC3AatWV/gg82hHGFCvABG4McucK%0AXxi4sDHRYjkPDgZe8aQcthBRGjjsv99bm3XfZRpb+ftZIbu3J4Sw6oblPMaz%0A1zcs2ljHZoKI0bcGne6hnGLras5UEHRafraurQm4AkfFOXM28M5jkJ8r5biz%0AKzZUoiPEK78svLux0s/yzmo852j5fC+yMCLCfhtQUbTwtg5G2xv4armebTPn%0Aj7R2UGQUsSfLWJ/fBcdWjdW5ems6XDmoAFc4QtkBYesXXL/8GYYfTrt7VJ+u%0AT3h+ebD3fq5tVgJDMb+R6iLTEjWCHJXYfwBEU5lRWntX6aSkMh2iE9GUsAzZ%0AyEmtLaNBfiuo62rrzABFfT8coonVaa1uFAhW9IVd0RRRkBufxqBJUK8EQGCL%0Aeo6ZNTUxzTgl1cwdC6W+Y8ku8QM29rUSZb3HcIaLn6cKpDE6p2QOais5hoc8%0AwXSKr9qlQzz6C2AvCrxtz/W9Mazm8iwSOlg8g1xJPapG/ox7LcpTd13GN6lF%0A7GTMjGLSANRjWjFfEKDJqj2fUT1o1nQHkDpG8GQYZVLGWFOunZExdr8l4aQt%0AeYj8LoACgYtsv0O0NGRdzSUF1pqN9yHr7EIDuPFeo6ih5xIn2eCaxnLOefQ0%0Ao2pzJjPy+ewNpts6jrGFRgQJBTggszzYkoaf33fmdrqfx2rPmNCAVBCZvpFn%0Anqw5jmoHk53hmZOEFAyo65+Ue5G9lqiPi7A7rEst0TCa9E4eqnKesXa/5Vhe%0AqIpSAYGix6Vygn9ez39xo1gzmr1qotY+nHVMIwVtaE5Y1bvVNJet+ibMOcYC%0AuLhxJ/NEd68zQUyN0ZneiJgvEcpgD4mTiWnRbT3okM4P0aVThlydYsbvUEj3%0AoJA2RDQ230kVDcuZKDYY+O7b7/Dyw/s1EK3hul2S8yd5OD6hfRYG6lmIsAuA%0A2Cxx7LTeymY39XRCk+hFfQHIyaNTGxcDNejao5xM9VjN6RAK/2zfmxuobOxb%0AAJp00FXAW8t3YLC/UECZjl6O9cKfzmRV271ooMGkimGREi7gGn6QqSRsKQ62%0ACutgXSpq0FLb8xbpih34cWuKDoAaofUO7osFsMrrdf/V8vntuJlV51EWkkES%0AtnI+FCLEH20/Bp2p4/Gp7R6UIyBRYbADAF8VjTtIzEhqAgy5YVfNMjl2mJpn%0AM4ZI1A5JBUCVQbiwq4LM+KxIaGUTlkMWfCrWrW6A+trVJlCer6JmrDgQbJwN%0A+uVsXMrQ4XdgRVDreMVSKXN2nr6MnpbvRlRg0TyFcCzDQEZ/YopzrFsb1dYa%0A4CUrIBuIrTyD3Gzv6w7oGIlusQM2Dj7rxVQ1hReU0GAA6Q2vIIODvq2UzvHV%0AGsRdwgu1czpaiSDc7HllvOO4jXPeoryATEDCK0kEpQ3dF0XfGjpvUDk+RTSi%0AAvDxPs0n4vPV6s97XmeGRlUakMrpcmD98O33ePnuh/qS+MWvfoXff/01Lpvt%0Ajdv+YPP93NrsWKQ/7ghTJ0ay5opr0wigWkpLLtxYdc2U5BJBVbJ1k8Xg3Wi1%0Az9d5cJA/iGesyBGLQiAmA/Lv6x3OSuNcv5gRSAvaywDmEDSeC3U17e88yk2n%0AP3/3u49pUUPRpWCLJtR46QG2OZLduPl50Qqzayh8sspNyZgY+7QUgXQEBLKo%0AyF53nIVRLwpMUYuahpECzagWAIdRuyJeKhBUJu46fqhn5Z1DWFXRFAtZImro%0AEwKC4H0QHciIQCa7ZyuKuLqxIsDIZWNRNG6URmvAO6Msivp7E5ZhweTzoGt8%0AB3+qokwHWRlCXkhPekr9Dnv0cF2T52nRneKzwyieZPASzZqHRkRQ6xiy28T1%0AXuvctk+7MBrDmf9f7zFKh5KtGQpni+vkrwxih+Cvkj+2ngMdJCLQRhaNi0ua%0AwmFKh3cWndi0jEVEKZOdV5Lxazkn1plbp8cOcaQgIHeqZYpgMUIraWPoGQdj%0AlWih0YgSFXUIhKnD0BNN1RAR/mWfEFpBjISueGsrcMPczQk9j0GURqtUENRS%0AleDOJ8QQqa3UVY4myFpXxJR9LJYDxsaTeK2HvGYKaC/zeNiva93EfDUitG3D%0A069+lePc3r3DfP8eL+ND6g/tuFE+2t5Cwjzaoz3aoz3aoz3aoz3aoz3aoz3a%0Ao/2Dts8jgkpHb8HC5Yf3a4XIpearwPH18d3WIK3UMPLwP6FGujQ9VK1GAXR9%0AHnlVrJrw4bmLOUf2PfGvvO/oYwM/zcylaJ0tFybdOR4fK16nSQLWnx5B/RjE%0At8KgRLHopWHQnPD4JqJiYtGS33mOFhiR4AghVcYRKqMTQDtAsyIB/BDp9cjR%0AMbfBPTAB2yGrH0Wy8gbYwdEBR7UIqtWj+pR2L1+0vmu58JPud/7eGZIUMF8A%0A4E2wAZCLe6L2CR0NmMPqywIWIWbzvgWxBKnnpBY3ncHhagTPIDCCGqYTnx8y%0AUgEAfGngjcFbQ/d6f20zJEAtQ4eTd5Q9esklFH6G89Yc1HM7Q24YOHgdG/Fr%0Aj+yd71oU8vVzq6c5PKkrLKlQalBG5lPT5YLBDMiA+H4ZarkeUY7A0uQIRoSw%0AIFfhdKzQoGj9FEE91GrX42dGxHHM0yHoKxmozJnDAgAsjKmwXLuA4kDBl2a9%0AWfkOnosU3laLr2hj0FyQxZSGAfuj197K+D2j3uWa9DrDCLaY+lqD02oOxr3/%0A9ndf4+npC6BdMoRy/eIL/P7rr8G94zY+PSfl0f5hm8ESc/EawUoDKAhpwuu+%0ArZw1EVt/As1Ihy1jXSU3amTU03bE0Twm5/xcIzrA6xgRMVtRUoaiI+p8yuor%0ARf66fSSnPVx/zvc1pjonP/L3mdPx7wFdIEv/QTM4HGDRhmmRQ2eAQFNyToBC%0AWpSoJX8uM6g3qwUefXBYo4ATDif7xNwH5pwYY0U1DuV94vuElBHDf1dF5qAO%0AOkWcyMhbqKSmAE641tqKejfTC86n5AEp49HVHgMO794UaDkphIb1oPKFkOWt%0ABmzaItIEbYrd65waaRMB4CRRnPB82ogIMmW+QhLRwc6QmhaScOMfOfeZjmpy%0Ahfrq4brjOPhFJ932+LzD+aenfvDhH4vyl/zjiJ4m8Z7QAVmAhL+uXE8LD7LV%0A443HKPs50VIFCrzQetVFTlVwCq/GithIfnJJEoMDdhpogM6um8sCmzbbb3pD%0AkkqJCGiuqLuw6TwKxnYJ/hiPZgK5DzLaTcd5yL/5bxmQjOgi2ZcEmgghsK2t%0A+j3jchFE2SqF+s+zrA244rDG6IwGsfsbfUTIg072TGpH3VmJ0DI31+r76iz8%0AH3B5qGzQX3gM33WB3OuqQCn5w4DLpsIDpOx7D4cyWuf0Ly0ol2gigt/99neZ%0ADzzfvzf5MQWbl+yc/3/LQf0xAzVxcsXgsYXqMJQCVTF43BHiy/aD30vBLjiv%0AX3xh14jlXwSLr20ePSQATzHCHxMILiy1YUKxYQNt9t1rewKRLoUUy4CemVX9%0Ah4/VPSiq/X68qcpS4FXEsT4Lz88TBrsYMz8zTFMQES0hd4DxcBiN6732/Ybm%0A43VJ5NeGhGtHP6Nv+YGuvJYYGgbmHAf2O5AZp6/gpZ/Y+LQe7jX7/Kfd9617%0A1vXciSFNIX6YSm/QBmgjRJV3JgJTA83F7KukmEoO5/TPFBi04CAHcop6aJLB%0A4WlzY/TS0C4dbeOsg9sulv+AEezTpf933uWVURrKKO4t5zXeFdIrp7+K7+s4%0A5i038t78rNxju/B0n8hzoQVdCbgvcUPUbGRVdGLsk4FwEA2C7KtuIAJ+pQSp%0AkD4ie1Ic4J+0XF5fJDJSKdHyXgeoPTNuzVX7hCG5M6kQHkwI6GYF6zXYi8mI%0ARfabz2uz071dLwfY33Fk3044ONdUixaQyBaQTFpkURJ4YpeTnRpe3j/j3/7v%0Af4F//T/+DwCAlx8+oF2vlpcSynko+4/22TRhygVDDnUTWfu0h9jpyxAkcWi6%0AIq3IzHmsJElEaZTGZ+JneOY1FQW5toShASBMA7/TslojBxH136gtnTcxyRPp%0AAUA4Z9Xqtvr+p+l7riJC58TGvNIh1PQKxoLgA2LnaCV4IzMWogY2NTNW6XRG%0AqZgSrEGuNyd0iDmOC8TXnM5H+ThV8xIlSyczCOIaD0KpR85GJhd1QbMfRGDP%0Ak4O/wZxycA7WPttcuJEkyLkgMePCUuZ8EBuggw+yDDBfRUAUBRMCRhOkHiYa%0AzrylDwTcMNKQNmrG7yCFTDL6VgzZmWvr8CqvnRanXCV947oaFKhnJL3xnHN7%0AlY52+rmyPwfkkoElN90TsWqluvFU+tJ7M54EN0oBOGQ19I41XqqMQ0rRq35Z%0ATqzt4eV4Uj06qwA4jN2fMb1GrSiCdV8l9vwRsmxM2T5wnexnmouIjLyfikzv%0AyTMzLoDpGgRaKW4o+ugSCEZoudQIc1QToZCrgNBMd0knXRj4jKQ3J8uKpjML%0AOUUyAhKSPklSr9amae9ozI+nK9HuBrjrgPeDA4KDMg0gqm6gvHO+cT6Okaw+%0A6nBf1RSe9wIJ7ONRP71er2Bm/PqXv/SLGI0b5pRFFIlPb5+FgcpnAZBGEa2/%0AcymQi7BXnUygRExFBBqlYfw+EyUa1xi9MxpReieJ2cqCeD/mnJgyoCp5AHWx%0AZxHTYmPep7F5EWEj8w5gKpgqM6Ep0CLjkCsicy2yeMdzPqOqHsYm3vf8PcvB%0AE0jMvCqmLAIHGQPjZce87QiCLxI/5GcxZONgwVFXrAtQJgAmDBqLPdD7Psb6%0AbBNCu2iWW2mtoW0958hf0vZQYRAzpm+CYob95srvkhEWkQaAftj8H4uU1mvu%0AfcfebXz0urPn895zyddVvCPDvE+XcK92tnIbUzD8hJQxEHnqcw/nB6MTg3g7%0APHf3CAYAS7ZvxtAcEcC2dfTNvMvtagPWrxva5gQISTLmB2bxtgLuISzvE2RU%0AcdDcK5H06kCvBtBpKnjJPPf6FRHrnaoHfb3/Iq07OQSKEyWXCNk9bI+Tjxej%0Ab1fcwGkU02xoszlDL4Bp+V5zah660QehlT3RCxNwb9vp/YuyS44w8C7f5jDy%0AFiZ098wLkIzDgO2VZ1VzXMSrTjVSFnYPLoDWOvZxM2eOeyfBijkU7Dm2uFzQ%0AwBCRvH/vHePltjzvAFQFY05cehAxBD1IGed6znIorQQog7ycVozh/v4Ztw9W%0AkLsz45vf/Q5fvfsKL89BiESYLy+gywX6Ewp3P9o/bLPSL76ep0DmPDgzsoi9%0ARwoBQBrl+qnlzzScvoApes7iXj3xwZo5/DCjCWyFQAjNyzuIJBlMb4Td98oe%0AzLs6QfB8Uz84mCw3brHgWj6UECU6Z4igN4LexiJf9P8kSJKc5XKQJHqiKaGx%0A9SE4AUJaUBWCrMbXsAXSqIM20z1WFFUxh9h5OkIuWVmO1jv0xfZL6AaZ46aL%0A1CbK4z0/Pyd9UMjR1hqgvFiKbwK+bPj5z39+cH7GWT2L4z70lKqWVr1MfW57%0AaykwJgwZZLl0dp2A0ZjxkjLI184UDHeuoTNkm9DW8x16txxOLs6BjFYVZ4hO%0AMYdvsKB7vp+hyfx9thIM8SaezHfUJe7rDGcUVXWiW2T7mLMZ+kGUrfmx+4Xj%0ALiKlDGALuds79psHGPKh5qxIR1EJ6GQfxBFegjycjYjInLJZanAzdNbh+6GT%0AlrGZmO4s8j0FBhXqIWYLPijWeu29QzBAUvYiGZvs0RZQoBjP4cQlIkxnh6Vr%0ANyOpGlDMVrZvrhxNqKJhoQiYGQ1B7FnHyPThnB5ecir6oNOMUeFwpBiiaohk%0AsEc9Smk6wFG+1aCNzTOtnF2fD2ZKrhtGh7Ji+r7gTpDO5mFZgDGMKRCV5NZp%0AMEdEI1q6s4Rhqfk9iE2QppwQjNvNdPbrMvDbwYJZayKaiGB/fsEXT0/4+uuv%0A40Nw36AAdkdK8eEuH2+fhYEKlE1652/qljw3emV9M5byTPl/r++bBp0uKEY7%0AGX8RQSUiYB4X3HR5G5BXAFAR8AD2XQCyRXF5ejJj6wTPEEF6PqcKGr0VsziN%0AxxsR01dGwb76OoYd4HPEQTwxbxNzXxT4Nm5kzIvVCxxCtQpQlOgXGwOpO3ns%0AexDITqAGqFvAI/vvh9Q0IotXxoePZ1CLxxxyGYP1kuE1u7dK/rD2U8mRfmq7%0ANoaCFmSkT4ueMqWAU0z0ZuyFsSxCwJHOw5Im1hSo4vhRIQG3gMrA6p1eeiop%0A3JoJPDruL1WrTRs/2z2P434enxqZeLPdGc9cK9XIURzXWYnKoq7/17H3O890%0AQrNQSOIB5eFBLMvXlsbhkA2baqIbjFY9tO7VaYXvO6x7pbPsBBWLqZ4wGSGq%0AS1FvtriJ+TiODSuM2YCn68UOZHdi6JyQG6C3gRkRhrGgwcGgOtx5s/s+5Oeb%0AHaYocO5yoLeUu3R33izVwX/Gkmc1mt3cqRDKIKmgC0P8929++w1+9bNf4Hff%0AfI0NZkjv2HF999Wj9uln3rRAJKrj6SAj3DALBSeYsK2MS3yWGl/cAOoEQSta%0ASqvUVmGgN/s3oiqLtTPuLTosSkCyame7EjnJogN23YKS+s1rjwBY9FPDeVxM%0AcQLSeUte9gyjAv3ZwEaoEYJwjK3CUNQatFGSCWLroN6hhQDSYPrDiM3C0el1%0AyFT1UEvW+uOOdagRyagm472SuQoO8LzoSzXMlt8APrymu1L98G35m8avG3PV%0A8ciw0n8kCgkSHrU0gKKB+TNWtIeHOQJJJcmoCApuR6Ihauoojr7egQL2Wzqp%0AenCQrlhylXtOPJUaPZ3+rT8fbn64JiCxB6ceLR3yXPfWuncc33QUi74aegsm%0A6IHIMxA2aUAWYzK+LrvYGm8t9d05GqgJpK8zIJygZ+d7JWRkvB49UoESJ8mm%0A5xvhYPSz3/f1EFjaU1YWwGHNsRtbFUnJ1OxClTSuBRZNn6pobZk4loi2zrvp%0AzgctSkkC0dPjYhHh2GNCHoVVWjIqfgdDpaIwX7dzJHLiyMStqh5VXrJHHHUR%0ABitJA7qAxiI/mmqOChlrPkQNeSgFzg3o4Ry3voTzKIRAQ2PG1ho2dj1Jz2lJ%0AeKUvNIPDpSPh76P9/dzl0R7t0R7t0R7t0R7t0R7t0R7t0R7t79g+iwhqhVmQ%0A//6Wr26hPM2zpieMd1OsHA334oWnB/BEaPcCJAQnoL0RxhcBGkHHWEWDnfBA%0ARFYehTphyb6KenN/Nijhk/++NSOjobZgrAEvPIf6P2GcKsy3frdNcmIHAGNC%0A9kXCY5BFy2cJz50qQVSOKQa6SJRqEWApfRU1jznUoAB2f/NgGtJS8/tjKlrU%0AkqP4Dh08aenJyWE2r5+Dlm0MgSTFArAIYP7Ado4K/iFR1JrXcS8HNXM+xKNv%0A7slrFwWLgEUQOQzCBBbLJ1jjJw7HCF82zJvXNeEg5DlX3NlIqQC0bQNvDZen%0Ai5NJGLTVkEEVbnTyfCbCoCTL08rryfEhqnwH/tlxbMKny3eWdL00S8/E7yUX%0AdZE3Ee5lLZSsrkNOENVSRh6hjRh0JxvN9vSELZyfauVk2BEQkwdEJybJSjEB%0AQEoYtKL3ijWAmsXm6RBlZREr8TAsdwsAqDfPGS1QH44cHY+MtIb2RUcnXvJu%0ANEy2HGTcFq4nI1QxCBMYc5bSIARMWL3mCOK3tmrLxbynR3m18LRKmaeMBKVn%0A3eWR0oqA71aeIOpBXtQgk00NLQAAF+54ef+DpVWcYOaP9vk0nStyaGmenopy%0AQLFEntZrWZHwXf+cUXLViLLmJ4AjGUmFxZW0kJDVUYoOMCIgcmxtyDzduqXb%0ATMJIwrDI/fZnCBIZGrAzZkD3gPitlA9gkSqu3L9abiXCq6tfeT7UGuWNjBvg%0AaucBXzZDu7SW8MMY8ECOATARKGLyOcjvvO47ZyRHIALsMheqjGqMq0aMS5pQ%0ACRhlI7p/rrHVaMz58VeO8buH7oomVMZkeiynMAuRCmjSIq+cagiiBlDUY4QT%0ATHEDZzTWI2Ehp9TJLV/15bg+VY912V9BbA/XnqJcd76TeTr+rEVMtMZmfafk%0AL967F7DQTT6FAUcHbA6HFkIkwHXilYOacOzyjhdqNoqKgqYzcqzGG4IPStVg%0Ap2tfWDko1XmArDcLjh71hJL7K7BcS4tI+73EdJhJlIgHcT1p6hpDVdtzh2HR%0A1Z94nhCvSGpOhZVbqWk6r9KLQCh5Yy4bLBMzEE8qEfVG/q5q5eYo9dAVTa06%0AYaYI5L1MpwvFgoWdxG3N4z3Lx/aUpQPYvSeaCFQnZqbaKCYxBg3wXO9k1QYF%0A0+esW4cO949zfslt5HqIcRbZLVofA0GOmilrK2Q1s6Wn1XH9Q9vnYaCewsEB%0AvMi/x+QpkEJGxPDckcRcvz/WwdJ8IOPQsPpYdMDEKzxHkiO3qzl7XMnT8Pqp%0AsiMhdnClTOdMSM347gdsW8M2rLbf9csLrnwxEoK4v/SEAtT2MUMnfo//Dnlu%0AqtikZda/7NbPsDZZFJgEkZZjE2H/yhJresfR6EpBk1OkqfinU8EPuICdwB+t%0AU6FtKcLS1Fn4bFNtaE52VYl/TOk1IyyPUmgxiQLi+qnZ1vfyGe8dQOeaoJ9y%0Anx+7LvNNXCj0rUFxARGSsGjfd9yeb5bvgLXerL6fYiXjAsqCEfmmbHmIvDHa%0Ak623y+WCdmno157McMwGuRER1ET4gGce+k10MD7jWNrT4okAACAASURBVHlr%0AqOls6ca9cT//tK7wM/zIDEE9GMZ3bou1Mj5+/3PLQ6cRaHOiAtnQjX0iLoJ2%0AcbkSD2Srg0gAitIQikAYqDVXBQBIB7Cb4yau7RcjlKgkYBLfLQYqbcZo2dkg%0AsTQsx6lBMejmnyFzbBOirZFP4qkJPHHTHZd3SGcbe81FxXIinMdN/U3fgnOn%0ALIPl8mAK9MWf+bJjPt+gz572QBs+/PCMp7bhP/7lPwEA/Oab39l9el+5sA+S%0ApM+u0b62BsuST0ngweFlXNYlNWRt3DTWTAPKg0ThZwivtJ1Yg4c0A7KMNhSH%0ASnOCxIRAdoPgtUtLpVEhzrStua4ECtWjCpgiKs4DCVmtr2RM7LEgQWpU3tmN%0A5oMD1nWPwZSJqcQMdEZzZRNbAzwHFZnHp4j8xUV4YQ4fU3zX2UXA4hUQpNN4%0AlvONI0WhvDiDVj1Ceg3xNfIUzwmOc2Shbw8GKvNix2UyqOBez3QKcqKlR4gq%0ASLkYO4IGggqCNwfNyV1ICBQ5h2rO7k6LlEsBNG5rNtVIlIgX1wCcVbrWYGR/%0AfuqB7ghZGdRYLMC0Pqut6mFEq66AQpfxsxaZ9+2g3S74Oq3+18ZxxjJnLm6D%0ArTehBc2UkOlxZzd8Di4KVXjh3zzU55ymk+r6dlSiSAeTj5PxuiwzL1NpihOo%0Aeo+ZBETNGPvDuSsM6gpIy/XNNJ2Uq+w6Mrht6ODDc89Z2iJfCgOceS1O56sB%0AEYTCqNODTsHq+kIZ6wiwTF9jNhWeQ7t80It8KZlQwzG98umtcK9xqaQ+SIQ5%0AFT3YuRqjiZofLF67MyC2fmPWzDGkOTahJ2X1B5sgT49gRCUIFXtRnUgCqXmA%0A+7qcVoKAVv66EGTauIeZIj72od+Ly/NW9EV1S74zQwsr+TK+f3r7LAzUM0EQ%0AAa+iqAzzQMQmzjxQPh4IAJJYgGOhlU2MaZ4NBrD7Z8HstRREBnFDU06lbsCK%0AZFtelW9iIBPMQ6iKDCM4Ctro3iGb5Y0UB0VGEt70xpV2zgOo1wYhzzYA7L6a%0A9gnsZTFN38gCzGR4Vo8s6SoAfGjLHAivmI23H3RFWc9I6CzKjMaZuzzLsi/v%0ALxAKiuUREK/nqVqx85xPN1ZrFHc9/ae1T42evsrx/YQo6735M06pcigxo5FA%0AqINc09lGw9CJ2XRZDDdjkyNBEs6qqrFlxqGxmTe+P11xfXcFYBHU1slJIcq6%0AUYsuUhHIjWjlisCde7oUs7cMlBolDAPVlBm/j+CuAVnzGQEkuVYd1XR03Pn+%0Axxovee798vV6yA2yf3fdl2LJFn2mfSnS1RGUH/rd1tFsDg0BIG0teiqU8aoN%0AILG9HgfJxaMefXl8exCdRWkiZuAqaEwZ6eWNIdRxm2Pl2iilArVyQxjM5gm2%0APzToVPSytCxX5MgAWJ1T+dlpjGfxRWRflewPc2J3sqPx4QX7+xvkxYTNHAMd%0AhDEn/uf/6d8AAP7N//q/4Je/+CW++f3v8Gifb+Ox1pYR99nnIcZVTBHUpmuN%0Ae34WYZUo4ebKXikrEqiYapiqmtxrxXnMqOvbfq6ONXZnUxNa5yoplAYgsziw%0A9aBXRMkFxtHY6Sfm0nvOyyoDo19nuUEEM8BbkSUbofWG0cIZ7lGUjmQrFR8L%0A0mW8hKEBBW6F3MzOlrKP2WR/6PnqESgjkvPvqJXC6eV8eDmdb5FjX9FtSvGO%0Ay5Cl/M8NVOY0Upe1a7nAjCrXT+OpRsrTlNG8rgiJoomiiWA2n1cJ9lJKA5DZ%0ASGTS4cl2tinzQtSE8QFFi+8heB6OCvSBCCgH9ogsiutQvyvLKF8zCeCQb2rR%0AxDRsUYz+Emklogx6gCiN1JC7vXeMZrmjyjOGOck1a4s8QwDYX4Y5kISx+17p%0AMMTQxpK5lv26HWaIHekiIms9qKTBH0aRgJyjhPL9yG31RL65AcmlioB4yby2%0AbcXZOgGVdLbwFNCcFoB0I69JA6u6oeWOmmbGKmPG7X0PIJVHKnpOOmk92DOh%0AB3K3Q7lEJiMSlHg7AMpQS6xF5K2Ls0hruVfsJwoDdZoyTTun/kuq4B7VB+r8%0AFfsEtlaY2qoMQt2MYS5eIDLjVEjXe7tTISQcE4G0HWSIiBgSa4wkXIqxWWur%0A7IGy5hW2RqUYqMBRH3wbH/u6PXJQH+3RHu3RHu3RHu3RHu3RHu3RHu2zaJ9F%0ABLXCRWv0ZLFHFu9p5KLElyeKO8+9a1kSg5L1K31hpAYT0VU/FWKQmMBXM1oW%0Acc4apt2x6bIY2LJWEBbbXifPHEj4hGDsCuP1jmstkvhj0dNzZLh67oL6fd93%0AzDnBz7Lguy9W0HvBT/x9hRIa4S+H42Cuz6VAqjKKCoMGqU9XQo2EMtoWnrQo%0A/ZHRaQL20qe4d6MObsWDRFH+p8R3Ipoa64GcvVQ+zRPzsXySe3//sfvEtWcI%0A9vkaAMbQ6JFiwF5hgjA7pWdVaILeXUC7ZISZNo+elui8CtC3Mhe9o18ueHr3%0AhO45TeTwTdFVq9BqYKvlKpV5ZRzHIZA590Z1pdPcWZMeKage5vM9ajpOZZOt%0AY3iOpJ7H863ZWfdb9PB1Gg77DMBt7nm3zmx5Ye7xa00gbaJJgYwBgFTy/IAL%0AGlPpSNZB2+dZN089okkMnT4/WzOIbV9QdyXPLY8SaszYviBs3JNtmIdiHxPc%0AF6xH832PcQkCLVp8sftryUuNfJM6Rwu8eWwHcEX5OQ6OFpGkicyNnS879Dag%0A/vsXlyd88923uP7siv/yn/+L7MN4+fSC3Y/2j9NoIM8JEoOrU1at9KgoA4xe%0ANi1BNzsrIotaDSqzGNhdXpzlROR/pQ5wr08aqSRxr4a+2a8a7Jc0LVdMGMNz%0ASbsnLHDZB1aQXjOC2hQGR9Tj7qg5WuS5BLNGzCj245L1EWqUVspUMGFu63dt%0AnIiukK01ZalFzq7FnMHU8KKOTNDXMORzFDcQMaKrhJwRhmtClePsjmhojE1E%0AS1He8a0IauaD+rO5cUKPwYxOJjMT+eZyS3Wh3Vht/COntjsjLQkAh/ha7UxH%0Aunj6g/AAcctAJZeIl9YDQdVlo/d9Gtpl5fFHFQPkWCWEEitKnOgb0OGcEZ1l%0ArAjJBBw5xSlMV+TVYUt+3XE3pE7JbBDqKIcIQHrH5XKBKAH7ijjOohuyWhSa%0AClqmE1swTZCcJXNO40uYsuqEqtobhq7BruuW8j4Mk/+mayC/Z+sh3okzapcR%0A7qYAGjBllY8SMbSZ9lKG0HSYc0kjKbp67AwBMPNcZCu3QsDLXPqoqq40EjGw%0ANMnaQzVKmFFcn8taCguXblFhn0/2qHWFC8f8iWhy1ojY+kuocwMmGpjbqt7g%0AuwTNa0IDIDQvZ+nXMCyvnbCQhyQm7wigm7+Rl9kRWkzPIVuTzdjlFaFGRw2H%0AMmSxgb+Swz5G93SycwR16Xdl/X9i+ywM1HtwyvovIwzBIuCqZMiDgxcsBS44%0AQWiyJjfoz22xrkWIMUpi9DSSpAJb3EkQ/0v4YCO0eSzfYQYyssTL2AWbCGj2%0AhGq+pWpXw+ljsNNqoEYYnj/M/GyOYQQO/j1xqNCYUjR3RlmPdl0+UqGzHEoF%0Alykug4VrX2Mj6yFng6sAZ7ESHmy014Dh4QfCUA3yDIZ7Hcp7H7ppWH+tn3xa%0Au0d08GNG6afeN1oYXHHf6YdRHHhCAiWFMEMu6QVB7zAq/SDUGE5gpS0nRlXx%0AzvO7ADNGt8sF29NWauh5/pFIjiC5UqaFkt6A6g3swrMWTKhiJJSbj7UKAwMW%0ADOncXilTp33wY8/5eCfsQK0t5yXqOHpfxzSiIOsso/WOKGOsl4ltblCSPMDt%0AXLbcjmpMh+42NXLem3FbhV7CdhWjQwITyQTqDGxLgWuuUEUuFDOjbTvaSuGz%0Au1wIuneoKySNCLsMO7RDofK1V+vWigD7bWCLOqitZR4qlc11hvh9rC2Imjmh%0A6qEecMSAYW6tQcdEp4a//uu/9vchPD+/N+dhPHeOV895tH/cRpOhsb5FvWwS%0AUpkmskLzDZwbXDuBhV3Ol12vhNbCKefGrTt5AFcQgYTxArZna57dWX7bbaeV%0AUWqMdvF+UwOpQHBLwg6ZZojmd0XQoWgqaMWxutGxtE20Bftkd4aV88Qd4a2x%0AQQy9r0oE9JZGkfZwUAUU0OswuoGb4346lyz3lsDKYF71kiv8kE7X5/jo0QgP%0ALo/QY/qdMzDmpsqBeyIhoM6HvFt22dYC3t2gBDQV7GGQuvAMPckcB4UzBGZI%0AdzU4+UvURgVBBoF3SpmqO6M1ZFCBu1mwFCxYdtXrvtvgvB6r+q5VT7jn6C7f%0Ak0K6ZLL8yKYSy0l1wXBlVl1E87tEJScQdkY05iiNCto20CYYAogTSBnvx0wj%0ArJIORjd638y9xJqkeG+nkBUDlQjqDpnzSFIZXT6k1LiRTGEgrvchkJdcWnsR%0AAFTa2vvk2cAhH4gAL00VqQNK5OkAuvRYEewycRsDuy+KME6jtE6TpQ9FoCPO%0AsAqTjnz4JAsCoGoOg3CkNB93M0gl+6D++wwyTCoDAADDDfeyBoQMmm5Oq3jH%0AYykaIYAauVMoHNEM3dgdgX7/eJeYJL/aUlNDGDgJHRX5xpY2YGliocvJK5mU%0AYxZX+PpgL1FTr/lDtezPxkB9K/+yNstNzF2+vvNKyfJN5XuF6gEHvPqeqC8m%0Af44RjRwNVNkMmy5Y3ptO7MaZZv7AcHbhvLeIkxdwUUAn5E4O6r1xqf/WcYiN%0AMKcZpjp04cwlDAvfQACGmvCYqUXQ8d+8eWzoEk+JApJAenpYaZElU4m2hrfw%0AlF9IQrnx63u12SBNXtV2O41ERk2BJQw/Xkn2fvuUXNK/S4v7x7y+7Lt7lENC%0AGLsfdwJ7TUiQWqH5yFcEoF1B04VgejUJaKX/jbFdNrTe0mjd58T0zPbwhkrM%0Ag67cGi6HD2AetUlvr8c19nowSCPCXq95qwbW+VMFDlHwe3Lg3oF4t39v/mHl%0AzcX9p2acBdwAlpYskb13rwen2FfCNtLPHgajFgM1iWPsgvRCOzkKEaPHXBBg%0AqXlFkWV2R9A6IERM6W7lmt4b6NLRwgnUgXn7DjLLIa6GlFj5wArFxL5P7Lu9%0Az7ZthyhDjA3RG1HUO5+FDKx5qxk4QkOnmWiAb7/+Pf7ol7/ENz98i5+9e+fX%0AKN5d3+Hbl+8Ozo1H+7yaRSt9vQl5FHXlQE4ypURaUcZVvX7qyr8iNFO4goEW%0ASFIN5FpdTrWqsDXcPwMzKiCWu2jKkV3XOkNFsIliRN1gklcGKus0w2guw4l9%0AH2t5FtHKU2XXCzYqpChulFUDNYzHW1sREjQjBkRxWCnZ+XYme0R5bzIbFkyM%0Abdv89qGor3F/9f2T4yguY1q/mwy+/+zjeb0+X3afvpIj9p6L9A3NVO2IktqF%0AODgB0u2nEW+zGWjktVXj3abl1UEEGgmGW5C4nPpxOjtqvhzOn/89tMwTLj9b%0AlDUUJWPbqbmrEBRG9eiQ/aJhgBfDOCLvrTUj3hyKPYw1PtYVPuYMrrkmqHFe%0A+IKWAWB00BjplL1sDYLivNB1RiynprHtT/85+0p0OuutekQST5X7ZB1uz0G9%0AneYiIpiAO4mdZJNSl/Y9KJpO9iGaenEETFXEKyMsvZnE5iH7OiXHrAbJzjw3%0AO+9gbWgZGQcwnaOmGKhho1SiVdCKjJMTD8lsy1k/zcHN4dzCcjTE++WMusFu%0AC8JlATPgFQnuoQRN5q6twm5gVhlrt+25xgBgp9fO41jHrxwWdNQt/y7tszBQ%0Av/i54vn5BQCw36YBg6gtAjuxA24vLI8BpbFFuz4joiSHNy+tgml5aU0Jc8iO%0ATxprQ1eLhgLAkxDafvTm/c1F0LTZRisH6lSY2RqeLVUwK2IZzf0Ft2fChYHr%0AF+be7b3jOzUlNJKQBQpldTa69S69XdJAkamQoZAbg252SF0GoQ0B6Y4e7wMv%0AIVM22SaAEOdhPVlxE8GAlc8ALO88fm7si9yZijfvQx8NnRhX7sVzyxAwJq2S%0AHoOMvXAUUbWNzYx+P7hmI7xsE3pl4Asf6A3g5l6+KGPjZ7CSR43dM7XRcfku%0A46msESAhKdnojZ+LYXUU7sf72bWLKa7u0FdOBZU8jG082Sn2S79VDercNT2K%0AIdjOpAeqRWAT0Gigizh8DfiSCG3jXFfxjgJANxslwIwqA1IvOFBTxkZLiRAy%0AJ8dOyIND2wYlTsPyiRp+1i+4Uk/P7dftBfDC0XUNttMBp0Sg1lNYzql4HtOI%0AgMJRAuAdvP/RdxXcUMgHyJTjC/ckfSI1ivqmSKIMVlOMf4UGdshtE0dobLY3%0AbxfB8z6w7zvIoXQsVi7oCyW0hEEwdNiB9H6LA5ScuGrzsWrQZuMnHPvOnBOX%0Ay4btGsqGExsli6eg68+sPEzmGiimkJW/iTUiCu0M0uU1b3PiguWIMIgg429u%0AuiBwTdEao/fF+EcAnjbGPl6QA4/gglje4zAhvu/2vG1jPKlAxw692Jrjq2A8%0AK+TF19a8gG5PeNKG2y2M/ivev7ygcQM9ucx4f88UfrR/zNZmX/JAxBS7uR0V%0AOBIwXfIMnMQY3Iz4JiG+tu8v4pFDAJMUg81wBAB0WEQTih7r2fdsyINJwI0a%0AdqKlZMn0KGTLz2QCexPINqARpRuKPhTNEQh9TDAEnSVRQl2B7QMDpHkWChGk%0AAzNKcDSCdsJolF6Z2cSOj6ZgJ/QJA/Wrd+tcFR7YuUPagj43ZVxmQ/coYbsJ%0A5m13dJSfeVAMMJQEI1jwt80ibTPkgZfSIobKinrPVMyX42zQYkp/kYE2jWQv%0A2XhhDm0q8pPIZDjzcip0GNlS664fuBExn+aSeQTsStgJ2P3cGDC21BkpLap4%0APybalIQedwo4MuHd2HJecVNU3XybDZDCCDzEiOtYEya5bzYE5lyxMf3K/yZl%0ALUdbJHOmr9WoZ6RkHIwPFQy+rnJIw7wAZifHXJtC38IxY98EwQgtG0X5Ebv/%0A6F/kFbsKmAfo4uOnEy86IDTxYXe5ywoRAomfbTdgUwaVUlHPl4nWCBfaUvnv%0Ae0O/MVonI/uB6Ye7SjpfabNFYSVv/J33ge89FSYc8ETkZWVCNzQNcOtXhKtz%0AihlrE4rb5khDAMKE70XRg+xIN7DyCoSgYdcLoA292dhMJehkkLGM2XW3HX0X%0A8G7nUMythJEKAHMaRF810UZbs1JsIrqi0K/KsQHtekWDJJHbBjKdbl8kpDoI%0AIoTbVDQJJIFF9meu0w66XvBM79F9NoQ3XEhANICEzZsu1hw5EfDxrowtysco%0AQGPiWYDe3fEAQ1I2Ai4+P5sAfVoE2cZFYGzJlIEN7Qy+Mual4b3bAe26QRph%0AupwUJggbeWzsFWqE2+0Fv/7qHb5//z18AeDLP/oFfvj9txg3u9e7pys+td0P%0AdTzaoz3aoz3aoz3aoz3aoz3aoz3ao/0Dt88ignq5XLKQ/RwKZE6T/V1Ek4yh%0AQlI/JYwcJRUqJDHRNkkk4ond6dTS4lVDXgP3gFUsfUAQMr8D4VWzD3YI+IWM%0A0t09T7130JNHk7KGmRyieTV74VCbVMSgvBFenvazaqnz5NG/WYqbAwbJjc8G%0AOWlBgfXlvw5fiu+ycsnfX1DAI8TWYBzrsogwrisS8puQByMAihyZ9VVCJ05I%0AQ1RBXTnJPvd3kDkfjXre+f1T2zkyes6Trs//VMj6x+4vIgnDfOteXNZdEgv8%0AwWj/j7eIyBLbmuUCNWqteQ6x932UfIyIhHjdoea5jwCgcx7q7Nl1wKYtPXX2%0A8GNfIu8p1t/Ea8Ksj3neLG8iNmzFVQUiw0q+SEJl7Aqp1x2i2hHZVSsyrwHf%0AX4XS4507U0KVEvLvMOkKBZvlPYGA6gF1fqOkhEUKZn5WMblBpBLzFO/4ah2L%0AkTMc8lD9aRE1JSChSFnugAxKOedcJG1jIBIiAOCP/ujX+D/+z/8L/8k//U/x%0A1VdfAQD+3f/27/Df/+v/zjz1z7dXc/Ron0ezcidnBIpkKUSr82eQuQU982h9%0ALZvFsX5WVADw3MhV58G+i9cyPM9h5VcirhFbtGoB5QAmdAZGhdP6/uQsNWH5%0AX9CynxVGUFJhqw0gRxwARpiondArkQnbO1v+pXeh5ocWmKIcIHCEU88PkHo5%0AiqfDZ0Kv01wkXzWiKKsF4uRuzunp3FJYhPusIEbaU4psr3kYekzzeu96WR1u%0AYDQCBgQteD/U0WelpE/IyUS7+X/3EuLPMEwq7wxVg6SW6wPUVpfy+WytKUT3%0A9AQp/brXdM5F4qlq5f1OqKwFVS4wzynoQKLPovxa5EvG3Him5epryVm1z0xn%0AqPnhoq/XSJx/a7i8/qvnTeY1WsZULDJad+ZbOYmg9T2iQN6UxraflUrfQz4U%0AWDZ7Hdx6bxEBC6U+MkGAsu29iHrugrHvwJiYt+PYLwImT+ubC2k4XL8mKdf5%0A32qtWdqHoe3iHRV571VSxlCbghWh9wHNiG3MvQ4xgi0AkxlzbyabUujZnpC+%0ARlHI1nxyTYjJ5CDFivkx8PDHddGAwyf5YkKpqaTeHfWYt/To6/WK3//+94ng%0AevrVL/Htb39nJYW8vby8fLQ/tX0mBuoVu8MUWpuYwwyuNFrFoQM1ty1JUQQH%0AdZT0FaNcrSNchzXIE8CarLOA58IkftwXXMdarIXprCk5fMlupf538RN8FwHd%0AbuBGCc27QMHYQNxQd6DSyoONzRo5rIBB+sTZ1kJ4TReK0zHvgAl/UVlJ8lCD%0AA2Lh2K0YscOrgqAILjQKTLbBII6pz0cyOhUHAjRr2GWKa1wWDGbgLBycGHwY%0AlKSPeRAcjA6lmUxjVj9zsSdPmndzkn6s3c2V+cTrz7+/ZaCeW9YijXu88ZyY%0A7/ysFA8/Xbx+DsO+XHNkX/77b0QmtGLvNG550MfhJrvlf4wxoIX45tI7sAHk%0AcLCX2w5qAo6i9RQMkMUxRFY3rCGJsW2JqcHEAHNCKbnjogxX0Y0P/1ruhPcV%0Aa/zjeb13YFOM3eXIHofuciJZnmdZ93bjwzhEB2rOFoXwD2bG+HtRBub0NAFd%0AjH9W2N4Vh2JUU7c6p7FeomD3WhPT9k01SpnWwZnX+eF8YK0MI3XtQ1IvBs9L%0AxobiMCVqps1DTv9vvv4N/rP//J/i/X7Dh99Z3VP+0thVZU68+8rgWu+//YBH%0A+8waUULDRSWVTcn8Kycd3AdmYvGcRIhbyiuGgDtyTzAoiXJqzhzrcQ8bHHLl%0AtGnebym9jSjPhlZqsWo6xOJuBneLJCDLbSQwC4iLYi6u0iUZndUu1b5+l25y%0AMM50IUvRUSpwR155seGEk9Bjss4ro4NBlTm/5K8dzpmQIdWJVPxRoeNMHImn%0AgKPDOz4PI1xRZVjcwzkrdBmj7M8jIkShVWKAWgNfTIZra0Br4GutHessviqp%0A0+1jglXAIdTdIaui+TwCvB46FjlmzBE0O8swx0PWYlV/X0Uq57l+6hjYYOLc%0A6lmsbOztoCUH39QD9pE6V0J96/2nQNRZaCub7BQMAJfQR538SiKFqTcP0PAa%0AU2Zs3LDzXEZEI0grNbfbGj/l1U/TzbQYNwQeEyINEgzAsoFET+vi9P5Uc03X%0AmVTzliPDU6A4XM0M7saNAphOQJPR2jIYo15oODpFAB4TgxW42d/GZHtvAijG%0AdB+QfZjDIDJWfNxTz5wrfSqfxyVntDi8G1GUXbVYl+wr39M/JFVMWQ4KCYcP%0ASr4ncEjZMiOdoTRXrXsYNHheegZywinUcixjXUnGqXRqzm0r87MCaGEUH50T%0A7EVqqVHqZeiWe9paw+Yph/d0bsD2Wi0G8vT0hL/57e/wX/zpnwIAnr/+BmCC%0AjImf/+xLAMD77394dZ+32mdhoJ6TasMwrBOJU34hEIOPIrhdSGVhZLI8mKIM%0AQssGC5pokJNBhKi3qIDJJd+UrmgbK1k1Ho7FxrfWDoVxFTNzJquxIfDOV6Nb%0A1ma0CCEfvFHqZEg6JyQKHDtrm1bmsXheOoF845XDzFgSCMROCR/9Dw9p6NiA%0AGf2FSVZgeaBReJlpsR6mQU98GBf1jMdQaAC44S2QxpBhG2E0wnbpEC0OCTWz%0Aeug6bD5mgP3UKOqnGLv31ug9I/VMLMEaBtDr9Xd4zumZXIRMbfP02rElyrYw%0Aw/X8jqgX1R+XAR29XMaaf0ZYxBzbhrZtpUC3ve++75iRXzgVsk+M2/pMIZit%0AYWwDbbO53vcd3DvajHt3O/SIkmBH3QtYowWmPCHzbgM7QDgao/X3HFeFM4eW%0AAxuSTi12Kn8SYG9hcJmHU2VFIZi9bBPpKrcE33czctB2NCEQazLywQ9EUgX7%0AqcSu1mRfiZKpM499ofSy1nXDzJDewMHqTZo5uev9BoYw9rjGPb1cFLiIQpx3%0AVQ1eHJS7ODzZ5os9kgIA2hXCmkbMdz/8gH/5L/4U//7/+Q/Yfmb5J98/f48v%0A2hO+m9/i/XcPw/RzbdQXIzQpA2znSp418e+0MgfWBMTDycDss85wY82uUAS6%0AaZU8gBOlEAqaCViESv45kylyIQ9IllUrQX3qRu1BqSczRkOmNo8K8BRQlKMQ%0AN9wiGgU4Iy2t8lGNgKZovWFPgkAxRS+iqIA5pYmw1HR7R63KrVJurFCeg3F9%0Ans6E0BmKS8n+DceWO5wOZxP5f8WAm6rodDp/QnGtD3Tippxr9rJShOw/dwb3%0ADriBSr3bPF6BoKJjJjSClfQZuw8hme4SigYaVCYYzcbSXszHduXLiqrlzXvE%0AL8aNij5iiCx77zzLYonUVy5r8fDaHlGKn8/6QCJLdPEgTBGLeCUbrRPuYMn1%0AQBTpnJAg5RKBTkHkFdqYehTazwBVc/a0juWIbGqG6bZBNj8XBNBbWxH8adcp%0AsFBInm9Y10iinfZpgRjA2YCXwdqYPVDgciDGTc35lGMUgYvinNUwlHJ8jbNE%0AGYtQTIedja2g6cR4GQ5RaQBEHeq5kVMImgnevm5uuzkL5gRFsM73Bpd3jnM4%0A+j6wnhN9IDLdg6vXRMbBQJ3B8Ks1b92W0E6v9ymXAA3GsD2Q5RjVbYCBRWxj%0ANm8htgAAIABJREFUN5NSjSDP+BB37jkkXbpjGKuKZVyS70MU/ce2MxfCpYbW%0ACVvndLaN0MsOEdSj/ksAvv/2W/zJn/wJvvv2W2QTxa//oz/GN3/7m/Xen9g+%0ACwP1FT1zEUz274LLVKgAkRwGyqAzki8VCqqKFiOWUvAtUhK4gPamXn8LazCD%0AtIGI1kbwa1UXg5jVH5XyZ9uwo0QUlCzp3QShb3YOwbFU7BbGTvRXCDoHdMxU%0Agsmjj1OXjSNuH9cI6oRCFOCgtycCd2NDC8KGxpywhLYvBlMu3lsWBcQOjKw3%0Ai2klBWhFOTXqMh2Eu49AKBNMwADGPtFut/ybXLp7c7xfZMxseciHh/4Nw/Jj%0AxutPhfzWDXnPc/pjLQylJZyrlViMiPP97hiZwPEwrffMn9mhQJ/Yv09tZ0hv%0Alt9S218yF0usikKHYt4mbs9es29OMDlbc2En7NuGfnUD9XrxEgwE8qg+O/s1%0AqaZxfsQdwH2zJqzT269I5sgYm6r0JhOpkHmXU0c2iB71ZZQLJm4BfwrHN+BQ%0AxnVTc6LMQ300kQHWXoi6rLyD8iJ5IZAfJAH5hVHw62JQjfixKaHh7BBXeOfy%0A1LtCENFlUu/XGBjOyBcMh41p1auzoTjIrniplCuEfPa+23XbZvtiu3S0ixFN%0AyU1x64JgO7m+e8L//Vf/AV9+9WWyAf76l7/G83w+RMIe7fNr2hnOnWF7RhjK%0AgkLk62cUkLtyKrDD9rsbIMyMjrU/Df5rMj4CR1agnNAwUTDEB/kmMDK3YtcB%0A00DoRuoWhlk4fxZygBuBqCO0CMYEYQM1WQqpqiESqOeeIoanIvi9XaiL1YeI%0AUYBB5BfE0oALBBp2tke7d+Jk5AZwxfxoaEYkRLH2Syj91WANo6kat+GcDhnU%0AiSwd4c75c3Cik6K7YRL9VsDmzXWG2Rht65jbMlCVreRFLQVCTKC5SvTBDR0t%0AaRSBNEkHLi1DKqHLZDJQizHY3DisBn7hqbT7qyZENtNoTu+L+FsxUOM21elc%0A568aeZsU4+oOIyyLQMY0Z2IwEI/phjYl6zEPQW8NM9awKMAN1HqmpTVmoHcM%0AJczujtRJwCaQsfpg8lvTaNXYS4XdPvRvM5b9q3Naul0r+iJbJLTpGgHTUes4%0AqmMa19pC6NwBWCSLBsvUdBIIsZFqkaRj0xwVxZhHOJeRSB9xNBADyepMu0B3%0AN/xvy3iqc0GnuTnPZ3ycz8p3tpJ9jFWfVSFGEEpIyP9ktnGl5eRtMOLGrLah%0AAtBEJ0okARndqO2NuG7zJblL9gkgM1K9X00sFa+hobnANifKsoPis4M8VTUw%0ARENWDEAnJ26klM2RknRA+SH2VewnxdN2wde//S0urjvhegGeb/jt3/4m9a/t%0AsuFT2znA8GiP9miP9miP9miP9miP9miP9miP9o/SPosIqpYcxPBUUak9BA+x%0Aa7H8QQKB5WhRQuwsVnXwAgbZDPJW67mRxwnPYztdc0jYdohACdja/Q3vlN8Z%0AY4B4wf4C67/PmRC7NifG1PRKAMv7WZthxym9yaTm6VWvn+QvaLWTSrcyT6hA%0Af8LzmPj0xlaTbevokcDMC45RI1E1P5cdYoy5cmoNjm3OnIR8iSbMdw24F3qO%0AaXXiqbHviXgSmdguHZs2dDZPC7GRVtThIeWken+rfSyh+w8hT7r3nepZvXdd%0AO3ldqfx9wWIoyasO97rzbnWNcN0P5dn33oRqJw4/rv59DOL7U9q8KeauwC6Q%0A3WGl+w4ZI2nrAYA3Rr90dC8h0Pcd7dLA145NPXrZGq7k5ZnCU6eCSQvyS47l%0AsnW63iqiqB+LJZ8jB0x2Y0ZDvzjsHADNBkjJ61ZGpJDH8GgGQBxyNb2I+JRF%0AsiAKGQzCnnnqrAxplHKMiSHqnulKWuHQypRTvMr2RI6bskJAmbcubGNSoyri%0AEYnMJ8OSnXWwUp6U+c/Zi9IWXe0dmTNHD83gW+Ey/eJnX+L//f/Ye5cl244j%0AS2y5R+yTeS+AC6LZRTOyrGVttFareyrpR+oLJM1kppE00kAjtQbdps+pr6if%0AKOu2VpNVZBVBgAAy8+wIdw38Eb53ngsCZBG8bXaiCryZJ/fZj9jx8Mday3/5%0Aa1w+/ghf/O539vVvPse7N+/wxdM/4NN37wAAn39RYEH39mG03pLXOUi9Zjhh%0ApuYFWW3KmhlwlAAPQnuxhb1D0OZEpAosk9V83XdouJcWszXHMwOAcwoDTbNQ%0AVOzfI9ltjwMSZqw0rRYnlb2MvBZjwBhhWRoWKikTqxZ+XvQUUspdDJuHc9VA%0AnmpoClIuYmTdEEGyMoCYbrMk+sjWBEiB0oocIKLnVkWSqGRoDAJ5yqCW9e28%0AM9S985ztAyxzPFUr1W7BFpOfyxhMi7vOxrmVkuWi1iDEAE2Q1+pRnlBe/GPT%0AtmDARbfq/QkVmGw8p0iiS4Zn/yKzF4Jy7fy8QNavBoCXM1oE9rcqKnQL4vs+%0ADirLmgOhF1Izuzon+hTMfQdltm+AxnSahI/nPo3HG+krt6WktSXsybb/bMoY%0Am302psF+tUd21sa1TU3Ne1+5YWR/hWiQelkzGvOEEFJQN5jnsktcpFE5UQki%0AjiwKSphrJ1YG6iSnhfGC5AuAHZr1Q60PnS4zQxDJ7HglZDlG9Zc2hQAvJ0W7%0AZah1TPR9vSsbO/nUbrMWYbBilyWVB2T1n6PXmHBRQw+mja9eohEFSalL8yXm%0AAZd9GfCSVqLQQWC3pdmBi0zFZjACatL/TJtiANQSdaWiaIYgzxIyaz2mRclq%0AjtAKO4kZ1Al9a2hu79Clg7tBfmsJT5zqwZI/vJa++uKLL/Cjd+/wyRurd/63%0Af/u3+Lf/7b/Gjz/7DL/4//4LAJRSc7+/fRAOKoCsL9ia96BSjDcTNiAvZl0g%0ALwi+VTqytvokXAcrtV/bmTAfXKx6lOoSZQFsMIUxeuCGqB9cNhcui7OdR8Ei%0AuAaPdQ6M0dA7mbopkBCgClOt8OV1X86vCK6NYXcgaPkE5qBKQiI1P0Pu1iZ2%0AY9wa7otro2QLyebOYcAMU32OJ2S33orP9jlMVSw2dzuZOaSZ/i9OQMCYydWS%0Ap+DqUIw2CQ8PO4gUW/BayCCQM4yP4OmWCXNzg32PZ/U+h/LWRnR2cn+fitn5%0Ab6QxmdfLyL+Wy7UDr/n9rYrYLMGD4kyU8fNP2aJgM4cKbxnvcwpkjFTW259f%0ADOo+1iTSodivBgMWr1fWHzbs+47u0GB+2NFHx0UvOY4aNhA/5PPGs7Xli673%0AVwQ2auNTl3LtGw0Ykv0qAR0ngLeAWAmoGdcleCCsa6SHoSS83ofdj3OjRFLw%0AoXU2g2NUI9LgNS0DRWLorDqep6bRWqFmBjUuStwESOHPxdJERcUXzXj5BueP%0APvVN6wThcfCZndt/Fiwl0BRucCVfwGDOgyZ2v6s3l4Yf/+TH+PzLz/HJp6bi%0AK33i//0P/wH/2//xv+KLu2P6wTbtvGDtSlYDtFnwBQCUTFhLhyQ8nJUAmb7W%0ALeOMGzDYqBzkVBODywaOrC6Ofk3goDmgLvrS0NJhNBV+20sOQiwKcFEcNw+l%0AKFU3q/s4ZdkEDECY7bicewKILhGwMY2TPhQTixeuRKBu7HjkYzXoPNbQFJG1%0AXoeDL3SAqL7az3yOBwUn+qYBh7mf7y3WSrxuGoH20jIIfXBa3RmMrR8ODcaq%0ANU8ED2yveyB3klOjAs2cCCLMsIvyfR7v6ww3VrWHlsMxyKAbYLDJ8/ca6KBo%0AWqkKVM51q02sPSLWwFtQw/M1w9GzjhCneMgS7xnDxtJ1B4eGSPysSDgttQlu%0ADcpRWNiTMUVsS/vmolWUCqmtKaQhKTTSjN5oQph+z6GgCzp0ftCCwnbWIbY3%0A8JrnCga4BEjV54sWh9TIX6UCgwmABSweCFu+2KQAhlpfiU5oQHqnJ65SPGzZ%0AyqGwL3AI+tR0+rEP4GqCRW0EzHw9I3CcQyEW1ogdIr9shjXu/N4l7gB5X17J%0A1msVr/MrNHm70Ygox5bx6Qlzn1YgHTZ3iuttxzWBCqfgpMBFmwjQEHebas7+%0AWAPdOLaSkG47v4vGxT2wmiDSth0cVNpMxZc8+BGUuipSp3qaG6r4ix//GN98%0A/TV+8/QMAHj39i1evv4Gv/j6m+TxPnrN+e/SPggH1cQT7DE3bpYBAKcTNuEc%0AK60KlpIS5SlSwgCg6GeHVFeGM1w+1hJho9eO7MTxHFsYnqrovvBOmLMoZfXr%0AbIpYmntiA+k0Zb1i1ItvSJXYP/W8ENJhMNn1GarHuhuseLUTKVaB44nphuta%0AlIhMKKaX7AtolZAJZdXMoCZlz2aGYEDCMCfL2hzeT0R//VeGGfIHJWbA+0/A%0AzpsYalnobfbsrwZD5q8slPX5H5L1/L5//7bvhbNwyyk+iCRhvZ73cVBXkOXo%0ALN9ymg9c29NxwVtIZ+SfqF2cX0jbZtFcN9ZExJzOfcfVecTzOmyMT10Rw6m2%0A6e0zAzVKBBJeTjXE5novinLNdpbze4qN0U4E/375+2tbN9shAg4xAaPkRhnv%0AQlSzD0cbtlLuq58nKULUIt4ZRUbFJz+rba4VgbBR82yMZMQXShYBi35gxpBT%0AlLEEd1KoNP9UorkUKAjfuDwi0ntPjlN3EQ6rSLC4fpapWH0THLdaZiZCTpvz%0AVUIka86Ja0j/TxOGC+P9H3/7G3z80ad4ePMmn2vsV/z0pz/FGBMP3YJhT+O7%0AR1bv7Ydpumly2kQYk82WkrTgLFg5VYJyDNWJxp5VoeBDsa0Fbpso4DFMWlnP%0A8DxOzGQ5jMrbAUYW0z/I7KoHL7kYhKHDECI85LoPzJlsMIN1U3OEZZ1fhmRp%0AENEJmbuJFkY/QXz/7Mm9pDYM0SA47ItUsi9Lnfv1ml+ofosHSnT8HK/3iHO7%0A9fe6C5OqC08VBBSQquE1QCVuK8ULmQRT+y1RV/MXKMfDutfqQVu29NUDlmM0%0Ak2nHE6lHAd+3R67Pyl7pnxU/CXI6b0Uf1XO+jwfH5W/hnGZQwwWRqIrmTQE8%0Aixp8yTamZVFFEYJR3BXMgrY5P1cBblfI3qBXt8uIoLEGh5BNU98vvV9YrVwb%0AI5E4RN3Gf8nrhOPWap+K2NxOhxsg8QRGdo3xMauTEm5QvgeUcRwZ7lCtBmHq%0AQiBMievEycLpr3PHOiTWJIpRNTX3Ux0CGu5sy/GO4tbZb4ewtv6YA6SrzCSp%0ADdXzeDB7Pm8LU8w5jXmw37JPD9lnX7cUlkHlcodqXPZYpxRW5jHHEQBQg/JA%0AaHWQADQneEpmUFWWIGMi+cjW16iuQa2Bt4a2cdr81MmELLdcyg6JrWy1A/xv%0A//DrX+Nf/ov/Br/++7/3PynawwUyRiI1v/mvrczMfp1lsQHGHLA09jKoBASU%0AGk/m/AgmJDNqYRBNz8bVzSmaQUMs+xFZobxwHHMjgrnZCufOJfx6atACrDm0%0Aj2HCDD0iNwowY9s2bG7kXx4ecHl7QRVGUBjkt2FNYhFBp7bkwKemwEmqxalB%0Al+ZYGQyFTaq4p2EYZvRtWyU9tobtcgH1loNwllXr5cWcjcfHRzAYwwtKEREe%0A3j5i7BNPX5n65vMceHm+gojw8UeWIdm2jufrwHSjddu2dE7nYaKZkbBU+iZe%0AXl7Qt4YHefC+qHFigLmBGx3P4/d2FjO61Q4ZzvLzeazcOu7Wplid7pvquafj%0Ab5171TF9/73G7zWDFtI6KSPukcIKf86xXO41FNkCWsxEXu9WF6wUABGjNV4q%0AvpcLpgLPPj5k3w2yvu94erLx8PT1c47ThPCYlWbzOgw/NB/LNs/fbhegAc/P%0AzzmX33bGzjOVdQFT/yXVNX8VmJGF1bI+pLEVzp0dXg0O9XvL7D4ziBs2ZryI%0ALaTtsqGrqWrq7g7qXGtWRlnZMjvLKCJArBYbhRgINygpmHSJw8S9hq+oYlQB%0AIvRSzsWinwVSoyu4F+9VaBzGErMFdpgr9DDq6y6FRHIo0hJzKg5wMeRiGLeI%0A884JgYlfPb6x+foyFNe2x2vF9vYBT/szhgiaL0rUCb/+9a9xoY7r+O4b1r39%0AsO15Xg1CDwtEajNRvciAGsXlvA4zIAJRK6EAAEwdFyI87WEoE0j6IY0iZAbx%0ADsHms3RGdrRAAac0TJrQKHUFLyeD4ggGJUgFM+DojoxIioly1l+sbSdB4xVk%0ApqtgzCvms61v8+UKnRNb49zfAIB7N/Xd3cazjs1rvC9oZtgWYTC21jCHYFz3%0APIZZHZ25UBbqhnK916mCBs51UIB81pjrOmeWb4nv1v3Czq0mvFgCaerOfA06%0AqwL94WJZOP9uvr7iCDKRKfv694Yr1c45sV89cziGORKlJi2mulOn6z5RFH9h%0AgQAhQ3U1ub1fq0hmI6NPo88PCJQTrYaIMhSSEPOyR2bGzPcLEUnUkGU5j/t8%0AHBP3jjGg+8AmmiJJNAUbyMRzHPooY0K3Dc1LL3Zi9ClWCiaECJnQ+AFt21Kc%0AsG8b6JEy6TGwQ2i3nbTaLyXwEn3UiM2+jX6eAKgllQPN5qYUdTKC2acNnKr4%0ADR3UFAj0UWvQ3mwMRvlHNHNSCSmkN8GYMtCw+lt2gVyXoFQDQyGmIuxGxIBi%0AOrrIhX3Boi5kRIluCrup2ngBHU/qi3h4RTmd90QNlVoq+7yaOJMHCAbYkjxU%0ArVRLtNQgxhgDEMVD9J/vw51aBoFUkFUQcp8Xsf5vyxZorNBJEIrgB4A5LWDg%0AY5Kj/1UyKy2qoEbg5rSqbtDe/rCBXaySLlbnmTtDo2SWr0c5PmJtKmuGqOLT%0Ajz/Bl7/9LR7d17ler7ZGiuCaQrP4zu0uknRv93Zv93Zv93Zv93Zv93Zv93Zv%0AH0T7IDKoo/DXIjrFxImtZ69lRr0U/m4W0Z0QTIeN0STsMgrLPfDwlOW2jF8W%0AHv8RKrtogkXUILEs8esSjSE/3y0RkQSsUOAIznzGBsW6vopBZSqJLjJrR2iw%0A1zcNzL8oRkICapavkL9VATSv5xRRWsu6cFsQ3+g2BtAeXZimN6gi4YHNi0iP%0A5yu+efkGALDPiZdxBSvhullmzaKs83BPGV3K0LQUGGE8s3EctfRDyMrP8jyk%0AtIqy/xnbPzXX8w9ti2tzG+6V4/CPPL9lZtc4EiAjyVlmBq8l9hcgikG+7Myh%0AkLbm5st1GGKgL/7589MLnuQFb7CyAq25YFGJ2pug2Lc8O46QrkNGm4LN5dkE%0AEkwgURAEBQujSV90guklEAQFBWFR+YV8EcuA6kImjOsV3KIeZMBkrVcCNg0Y%0ArJ2ZV8ka5uSmHWBCt56Xjz8r2RorBYIrYqiEhKiR4RRqLiyAlhW+FZ8FRE1Y%0A0Ruh9548ekyFTKCxrSFf//YZaIy5T7SM3Hb86M07DB342AUVPn/65sbT3Nuf%0AtTVadBc12CA1yioZYPXsyAn6pSagkuPXixevgvG4uVZFCYXcD9jqsK6MXczJ%0AJcAXGcSaQQ0obL2vkjyyc4UdgGOkfrBAidAj86peazy5cWKlQvbdeIXwdaN3%0ArwMa0CVAxQXQIlunx9qLdf6uUnuvEVxTkVSB3NenWJmOXG807YXo5xC10XKt%0AoD8sCo1/f52qJkYO9CjKuhWR+TyVw4lncASIfc+zmHMmT1CH9WnUV4/+YWRy%0ALBEvKoQtMsIwLRLyNQew2vNbawexR8Zr9Nws/XKrBcrIMqnrsyzH459Z/V6f%0AF77YDrIxI8l3VlD3cRX7g0OIrXZ91nPBnMZTbTOQgAaP7i4w2Gg3GOYo5Wn6%0AgM5umdS23qBeGNMVzMjRSayaSIbxoqsfCgKICcDQNb+a1aNN/uy0+sCdKKGn%0A7Ny4mxDzRF3YcBmiiN2FAHvJE1knfXrN9DY0WAHQqeCJzAg3GCww6H6ArSME%0AQ0MEwJ/UvyOKgtP3MpRhCyCFQyt8Hggh1DL4iQ5pv+lJ5LqW6HmO+Ze5fJXc%0Ad8g5RgThyNoHKoqMzysLDQbvOp0re25o0iISKobWqusDEzlqjtLmZjLOcujO%0AaAekE6QTKEoRNbcbavr3RoulZyGt4HSBIjgba837T/Ot7YNwUA+Lbkyeut9F%0Aep4Z7Nw03gw7DRJcXQV0zB3N0+gAkkMBlRyEARshIhSX6SgwcCLy+y/Ot1n+%0Alfl9fFAKPTssAoNQVBheQA1IG6IeI2moEGoeYzAIzRFuAzzgBMVLhtWGi7tQ%0ATMPQ65qM5A5i1tpqzeG9ZdIWNnf3oWGIDk1IV2/dcO/Pz3kPAtsY9ylou5Gj%0AqTdf6MtiBoMbnJA56aTCn+A6JrbCVXwQ9mOWY/shOIbvE1v6LsdWqNEffQ/V%0AYamL99loPF3/990rlcBKDa60AhdF7+mspDE1p6l9HgwXr2enyRrBHIJGjN0N%0AwfGy49KAvj3kfHp6vuIbeQKI8PbNGwBA2/yaJ+XvV89IJwVGcpEP0Vf8o7Ur%0ANqMBkGatPyZgowfAFe8Ac/jmnKaaF/xsMSOFY/0RdRjuEgyZL1egM9BaLr4M%0AOkCSFROtX1zkI45ZBu0ZRhY1/uL9nOHjRIStiMUEoKjuP8FjryNScWQDVoc1%0ADWA1LdXWKY01vVywPRrnGADao0CvBHFYOGAw7bZ1g1hdT4HCe/tgGrVSM498%0A/ipS7VOnGpe0MaKooU4B1Kk3zhWbZPX9Ai1JztdTXYIqijA+c+vywCblQFWl%0A2IoPtX+BM3N1fb/uLQy82n+qCE89X+Xj0Zxg50jr2IF9QK+7Oap+bNsE2ucK%0AAqtXB3jTDvBQIVlrNHBwhuJ6KkYpWCxXSmMw4XruSM0k0Ery9vIRi4GYyp1k%0A8zfdGjVRoRqcauHgKxZBlymV0lOwZoor8q4+VlXodeZ6ECI0cyjUg5g0jJvJ%0A4fSLn1OWUapqtR3ruhSq8pG0AHw9q+te/FwM5diL5IbnXUpBI4ZaGvnwNVQW%0AF/eQaMgF2up4auoSADpdGz3ePY1lyx2e0fo4KEsEc6aajzcmgK4D1AckBC0H%0AQ/uAMNI2Y1Y0bVm3mHwsCJZNO/cJRhHPgV2bHDLKwXt0DmpCfKcYJJWNn53v%0AmtRhsv5cfAweETxCSkjD2Wqnw4TVkjc6rM7nTqCA6k4Ac23NIHOwpNBQCP6M%0AWt6Z+kyhJfCVcyD6ncJJXXaDrQtkMHwuz1i+J3BxZFoB7ykC5VMFBHiih2ip%0AiDMb3DbeBRn3tBHym+L9acFvv4cJmyDJAQqouiT9QkXQ1Xi8azVr6MRQXkrc%0AQfXJhFO3xB9tXrsYnvzr5LWqvW/0OG5vtSMnG6v/fM34Q9oH4aC21pJjMkmS%0Af5kkYR8wDEVnu+VH3rBtm0kku5O3T+O0RWQUznuQeTRmrb+ODsJReMCcRSkr%0A10A4a2vO2rpi58kNrjGE1uJPZEWJW2uLq+iLq20a/lkU140FTk26vfHCgU+2%0AouLcJPldEe1p17LBqPXVwekv92O3YM4vER9EFOOYEDzpUZw3nFEyh/vy5hFv%0AP7XyEEN/i75vkOt1OSQ6caHtYGhYBnTFUyQdcGSkS8lw6+3a0V4sA8O9g3uD%0Av3oY0R/An1FU5X081vPvevr30Kqj8Qdc9+CInp3UW9+j4tycnbfDd/XGZ+tn%0A4sV7QmtQH9tx3K5Xn2PrXEOAMQIBYMddx45OW1kEBbJ1fPJRS+PmeXyDr+Y3%0AoN7w+Pjol2y2eJY53ZhNOTK4HBEZLc+Zv8/l0OXn0aWY5qQi/VObv5tZLjEX%0AdTdVX52yOD2zuRBGvBdz4Cw04/OnqBJmOZrOZvyFwQRy5XKkeEKoQZtB4+sB%0AFJAJU08t1yzIgghAffz2bQpdPT5csDUGYUAza6sH/qndh58j7F8qG5D/1Gjd%0Ad/TjhJhIklsWbWNch6C1JWIz58S+K37+L/4l/uN//lvc24fZpJc9aRp6Rycn%0Ad0z9nZrBk4s9xA3LQL0MiAlyuWMrzQRkpEw+M8EYTFJ8Is+YxUFkokpUnI95%0AYx0z4cKjwxpG2Xl51NPvzABEM4BNMiFjBzl/kl4G+phWRmuuK7QI34RY9lBs%0ADXhyNW/AnU9embwaxPu2oGEGhoiQasmACy2GDaFpFJfu8r5adQp69G3YMWr9%0A1bFsm/iceH1PxUupEFYWTWBZvXj1olBmW/trTQ3AghXuhPGYoLH0Dnia0xxB%0APTsZlwBcrOHH4B8Q5sPqx8btVaBOsPi/mQRIJ8S/5/toHQ4MykDKwflQ89vz%0AHhR44VUKz5ILhq7LcobOU7xsPTOTLOZoNMXSA/C1vgdnjy27SjJTqAuOphMR%0AcIvSPQruHd2FyGaIBKmLJQHYrsY1bWOkmA4XteNc61VNFCkeaCrAAkUrgjtm%0AEBMVZ9eDB1V4E2SZ1+hBK02jmFMyI8zDkAl61ZUl3gU0kOO7kTurHmiOd6dl%0AfJybFHEfLWMiRmYkWu1nKp+t8wlwsLWsck0RSYIF4ImrgJS1BixF6OibuLaX%0AaNpA6dFF8K0GSeAh/fQfSDwTyyHY7OrMVsIqlJpMT4OzPB9gthP1hh6BDgZw%0AafafB9+lA9Jgwcn46lFmIL8aDnz0A9WAFm4nYL+Pr3rnoN7bvd3bvd3bvd3b%0Avd3bvd3bvd3bB9E+iAzquanqIfPhARcoJtTrpRpsQa2Wp0cIOnUoA5ePvIbn%0AnMa92peaLObiaARMcapB6ZbEuibvMSMtzFagXHXV/HL4UUhlA/AozcomVAXN%0AuF5nRjcEQin+bY1P/1rh8GM0pyT7MwvLuqI3jFXBwtqCwNzKrlU4i3ohieSS%0AeLZXNKAYiskCbg2fvPsYgKuqoqE/P6OF7HWNsnlbke4VjYqcanAfonTQqNxb%0AhzBmhMv/50MYvL8P5nuOzr+v/SEIiJtw3vdkRS2XWTK2ERXm43Eo0OMK8a3c%0A5Qp9FxHMMXC9XvHi8uHGpWRHGHi2TwbmVOxTMXxsXYdA2lwZODj8VgmcXJgN%0ALy87tus1Id+9dxAVxACtsbGqFdizCJCcsPdljI8a0a4GLozKB1c2eD37+G4+%0Ax5UnaEbfiGUqsnSLZq24yJhcupVP0imlgDuhdQaF8iHzgukVKGD+HpkCXTLy%0A8RpbeVf1fXHv2DzSntkM8oQHAAAgAElEQVTuQ7bEUB/nHsqyEvDoeslsRf8B%0AmtmJ6Cs0Sg7vVMU+r+gPl4z4hg7w//w//S/49//+/wEAfD2ecW8fWGMuVBiy%0ADGiTVJQ0XikweKmH8mQrc6TA8JRcJ3Fl70jRwLIyuiCDgsIbLdk9u4bvD0CW%0AUsqRWTJ1BwXtdUTcqmUiExEQ0IfjIxs1xQrfA4BMBQ9dpUGmoEfZmbLRMit4%0A6lI0FeBBgCcgN3rWY9aBtcpbJITiJmXIV4tDVoFLFk/tC+jEySeTMczOQCa9%0AcVZ+D/4ccMy+BsS3wvVM5b3sJKT+91gYYn/gwzMYr05A0V9zgiYS4ksC8Ij6%0AkpFp06Q+Rb68w++J6JDJIzplr/i4H4iv16Ka7/tWdoaBhC97Z+WaG2Mq1rBW%0A1rypir28N/aaJawMDSXhZroqSgoELFcUjcQQNmGHifG6LzmGTfdW1q1j6gS5%0APSy6MLDKmusuXxg6HV4e+2MHSARNtXA2TTmZGmFPLjC/fhd+Go1a4N41UZrN%0AX4b/tyB+Zr9TZn91epkYL7EDALSbwrG+cG7GPAg813tmYhAaoJzQ90MWL1B4%0ArFCYku9eDJyKyM7xkai+YyYws6PFB/EuxiKqlEXK+6Ha7+QQ3sO85gV5v5Ld%0AxkPjnGQUBkNDIjGYrX/Xts657+adBL1GFUprn29tO6DbiNlgvcHpZoAuBOod%0AGkURGAAbFSEz4fNYtvBAaywdV9Wys3/Pdtf3MHY/BBsfcxRj7QZUkRwyEC8K%0AMHjcnC5v7QNzFyuxEAVnIVZPURqhDTeUvViyqqL1RS6vpPGADYhqISo3g+GJ%0A10SDYchPGW2H+5ZNxEns1UE18ZMjZttEjI6QGFXFlJnSzrtM7DJt04/SM84V%0A2LSlIIUiFlTfKFGcjAJbZgBcfjcJbxgEJBa5MrgB4OrS2b1dsDnM8/HxEQR7%0AvuAUuNmaHpo5mNlL65phAMe7BqM9dPTLBnIjSJlSjAdYzmu/tcP8QO29MNr3%0A/P2Wc/RtkK5vu+6rOXL6/X0+cf1uQp0K5PfW8fF55U+Laoqa7fuO/eUFz8/P%0AeH42B0N5Obfhqwm8LJNqQn2gZPzTIJkw4boLnl52K+sEgLhjYOA6Bp69zuq2%0AbQfYSj53gf3Z6Y99tRbb6oQXZzwPtDUluC5KzSD5tAQppgFsTP59D3g6QaYU%0ADTCr1UyTctr1zhAvWRO0BmXxuqp+Ez1sCgIv3H3sgUdIoMhhs5DTc8X8HWNC%0AOciyFtQjh0Fa1xusWM5DsljTWY4OawbrtLIPjVctt+3SoG8fslaq7Iw5LIAY%0A8K39KhhD8D/+9/8DXu5lZj7cRqXMSBpYJVjINset9m5pvrZE4fohRucYCek0%0Aw9k4cjHPOINNUU+Q1GCktU6plYspoL5qhNZbJzo4IcHbWscuJ7YGEs3po3RU%0AmqpDaf33KdhEoftMji0RoVOsQ753CqO7gV3Xm8MaFYHC4vRFYNxEj3yfJxMd%0ABI4BRAoHCsVopBVVCkEfaIXnm8NxhPgizxn3KQeShsEYmaK+ebyQsJnCObDF%0AX7CeORwUEs0+7dPK9U23F9gdYZJF04CW43mNQWKjmWw14O9wxrg1o3gcnfsY%0AO2eBqpUMcGe77KEBO4YuPQBC7KWrG0iB2Xn1R5wLDHU7k7bNnu26pwAobRbY%0AZKzFl6eAWsOFl14IHDa9l2DBUJMAlRl9Y2Mv9ijqADa4Y+liXhcCTdsz2EVC%0Am5qTKqqLL6n2XzisNFfJqCjvM4nSgzjMYS17lDvbY98XtcXrlOp1QnxP130H%0AXXfQ/rAoM2J0llp6MfbhCIYRF3jxov/6f6VUlE+WnGO5gZVkjxotyOzM5Qsc%0AmgfGDzaYl3CyYHe1AS1MU+9BgbW2kY/nFncMENs440ZJaWsMr3UbHePrUJwA%0A6/wAQcnKvYWDirL+KBG4YQWPyQIaulFGXrQJhJxaQWttudVomRDpz/whdu37%0A2gfhoN7K7FXjWcVYoYwtnZQ5J7A7Pj0JnxZtyMWS1Jzazmj+thtb/cyaQbXI%0A6uKN7v5z5bY0YqOJimBGoe85ISMKU6+N6lZWrXJQ06kQvI4CxkBKB+JokB7I%0A/gAglH2VC6+Sj5y1kYVIE52ud7jP6mhndnkp7QFmC8ypwCj1FplxeehgPOLq%0ATsrcJ6ZYnTZ7F2vTjBbZmSCYAzYFN95eZ+oI+YZUp12b3zdtftj2bVlUWR8C%0AODkXf+z1avb0W853K4Ma93DLma2GRTp+ERGTyBIen6OKgPXNNhPVdY+8WzCp%0AjnFwwxgzRZNat99/9/U3eEOm7Pr49gHMjKmCFxfYeDMGuPVcmyMAI3bzeV9x%0A/7OodQIhAHKaB9ml1ieiix+F5g4pc2aEO1mdPxEBPfjGO9XWhijIRhM6rQ5p%0A2MXqnKBDUEHV0B7++5wEDjXrtu4zjKt8F6fAWjwb6vP5hrdVBAcZd6W+H1IF%0A2tGgD95b9Bv7Zk6o49dFKkSzYDy3hsulpaJlowcL8F0VO139GSd646yde28f%0AaCNKVMviSa261SBzBKQ4BAozdAWEhuPelQInIZJ0WpOCf1XXOEHJ2HvYVcox%0AtvfqIauG8vc8Tvabol/12QB3TrUEYcSQHRlkUmATBnRJC0WWyyTD3EFVxoVa%0AcsGiP89OarS6pooYj3sPQSRYcADKAC+UEhEVJ8k4oqJ6MJTzVeXzhUO4PNTq%0AdMWxzdfUQ2bSHS8q3FtUR43Ducbydp1LKsUTtnr0lDxIAlLZWU/3q4p0bmwv%0Ao3Ro43lq//nFPZt0HA9VnPBsPSzu61FYK/piZcfsHuo6CyJo5yUeZUU1AV52%0AJROhcbNggV+rEWPrQOeZgdumio0bZtYNtf+b5R6GGgoHTTLwKNTRmJNb29HA%0AohjlmfujBQmZGzgCKWOCXNRwuKT+VLUuT2XhAXYBQS12bPRnrPVWuYGXUJMy%0ABrn2RIhAiQLT9rw4P03fF2fhIAtZtQZa1yPYfjrK3m/aEpooC4aCyYNftY74%0ALT+jBHhyb65jBkdbTdVqbyjW/Glh45SvNrK6sTY/7cNYM4/oRz1wY+Eq6a0j%0Ak0StWyKJOdTK19xL592dU7N3/LPGaLzZZ9U+NGKsH2M/K5XkHwxFptC892+z%0AtONvx2Xij7dzgQ/EQd22LX8WEVznsAXNB7TA4DiWUfMJw8DGit4K7K5ZRmN/%0A8kK1sRB5sXoASUCvDk5k9+L4jQx2Y7aen2PYjqVzHhbEyWbIZsSNltpe/H6e%0AHNXgX8p6x8kTEBzmthxiZofQSFkY7UYPDv2NjT8yqGcH9Thh12Acfq45J4au%0ADFrvVmrDylZ4IEBMWrqe3zagpR5mmxTZeyzGh/r1pDxOCCotQxwubx6zn185%0Aux9Ku5VZ/ZNe6w9cAN63cNyEDQOpMAiRQ3S8tQa+XCCPjxhvzal8kic/D6/S%0ADM0X68ZYcQ2GjnF4hOs+AZ0Jd314fLQxrytrO0SwFavJIuOvnyOFkm48YwaC%0Ach4cOsfOG3tGuQ6XRbwRgZXRxdYvmYrZRlFyNCEV4uWgXl9WtjDuIbIlGqW2%0AYJoFNq89C1l2iEO5pXZ7vHE6FTYnHx4fc53dOoN9Di+bTHHAkGEZ8PX5ax/G%0A90zQDsUgDRChtcfHB1wfdwzZ8/SXywWffvoRfvWrX+CB7b6+kivu7cNthxWD%0AluO0HInlbKjEOm5/E7Zi9wF/z/1KS+Ywh08ziDDCOWjLIS6OT4zHOaOcmaST%0A3G7ub+9pdHstrNSX+m9DQyNTNc2KAUTYuLvSqa1dm8PqD/fxnns6iyWJBCQ6%0A0FrWQaqSlQwaeemMcHbEAgABx4zuymO/A7auGpuECErFe1WnJa13xh7kyoSq%0AG+XzwDFa8MO8rwlAZZUd0nDE1nhKCpSo0S78LogUOpHUiuYqywE9bR59oxJI%0ABUr2fXX6q+c/vxnW5Zym7QTKvs+kg6oF9SsKThVQSrQrqwUHUbLEF5q4KNBN%0A/cfuXxWdGNdIl5aAxnmMWFmhCmOl5Xg2QLuizzVXHvFo0Frey3ETJra3Mqhf%0Ay9WzaD7XKPxtxvAAbLUlI2GiBBAtVEQ4YI3WnmCFH1dgGYigFx/mQdNjRrKh%0A5X4d257QwkHkuGFTwD28M6Jj9Ys4thwz5fYMOdsQad/73J9Qy0LjOHahpo68%0AIi5WmqjkliwjXO4rkUiMgrhUNAb6thJqwDFwFME5AuM5sp68EnNx0Ynp11vf%0AU7eH9HDz8ONt5HwfR/GA6Poe33vfue7t3u7t3u7t3u7t3u7t3u7t3u7t3v7s%0A7YPIoOINZU0Hi0QSuoUMARjkZiphU4KIS2qPBsKGqR0yLQI/HW+9dSv4LkwO%0AD1S8BP69ZBwCctA8ItZL/bLomAgmPL0TkADbIGzDoaYvA9gn5k6pzy4imMoY%0AHimeV8GVd0hjXD1ssT0Q3ryx6NceBZTnhOqqHcba0YnRmcCXyOwa865rKU+l%0ABleWywvY5cW3CdAYWRSbJ6E/AzwVm2MjeBPwvIC2hhklA0gxHIYZYlQW2bEa%0AWYBllpsw3tCbxQtRBfaBMQgXsVIgQ43srkW3/hsoOrf8HsOEJwhikSYA1BR8%0AfcI2Njw4OGYDY3vQfHdWeodB13GATRM8kpeEcwKYD0JAgEd1glBfiebHww5F%0AvfWYXEr+i912+aYeRSyez1zJ/OEPy7S2+e0xKaVbiuDr/qK/LpEK9ELZzABI%0AXLskBpdBQFgUb+L6+8DWGobzar5phC/GC677E8ShRr8URlPGhoZQGplNMNr0%0AAu0eIRXBx62vjONOGLsCG+PBS6JcLhvo8oI5dswREUTFdulwzSTIroW3VsQC%0AIgIf0PAQRmhaIusFyosViezMmTXWKQuKFCiLrG3cMC9P2fkigmEUEIyhGLti%0A30c+89wELAAPApy7epEGGpLBdwbwQhOElgsRtwYhdoEYPz8BTA2DJoYLZQwd%0AEIzkk2yXht47rpcdDw5UGdsGiInTJGQZm61/Xnamwr8jM1Ezz/O6Rhlps2fy%0A2ldbI7StoV/s5vd9R7s8oV8YX/z2a/v+I9A/+xR//x//FvPtP7MTffV3hz4O%0ApMvHH3+Mr776CoBFlTObf29/8vbP8ZjZzCsEexNcaeLFR8dOAzsE8shZv1BZ%0AwdTAO+W8uU7BPic++dzn9dsOSIcOQF4c+veuYT5ueGkTu+sbPHevpxx80Gnr%0ABlSTuv5UCtYnZ0rVRVWQcj1jyiGb2duCxtVm65aCHt3WaBuwPWA8+Nj9+gnz%0A+Yr2fMUlSkqp4glq6Cbfr/GgoG1AZkuth8YK1pmwRW7A3hj62L18BXDlHVfp%0A2GeB3AqMajMYzTvakGFtPfOEQyQZLZUcee1HHHBKQ1jVZN9H9JRQUr+iI55K%0AZRNYZnKJVPlyQSszmdnhSztk+86lWjZdKDE7kZZsqj+PpdlAnTACM9oIdDHO%0A3NUf7Jksy86OxCCQ6XJMWrQDatjYstIB4Wmshwxr2AJJF/GfX+Y4ZCYDjaek%0AWTteicBXKecjMDdQ4xSfmZtiiuAKQgvU4HUH7QPcGdujfWZQcWAP+Hg3egY3%0ATgEuUkWfgm2fCOAv67B+9r1ZG6E/KuSiqU/y9Vdfg1QxH2Ttb0Mh+7Ra5bE3%0AYzOtBn/5TSLjiaV1oorP3hrPU1vMMYYIYXq/j0aGnoBnzQHMQRhXwXyZmFfv%0AvysgwviMdgzv/UGCnYCn8A2aGI/XS6XYFxlblKuKfVy99qgqPlnIeoBXxjsE%0As4Zo2jtt6xgKDJXkyhuSASmEqqqQ1nyMLju2+Xt7qOXXVIGBLI2k5EiShEMb%0A/PcbKvsZEVoDto1xefAs+2M3mG+Y5Oy2s+phv+5uk8TYtdf0bAjUVYzV5uqp%0A/I7NxYCwAOy564Snx8urWVucWXaEMXY8PDzi6tziNw+XzPQ++vh+efnu5SE/%0ACAd1e3jI9L+EemuFrPqyue97LggiMwsR5yLXDQZ7iYKzvj2h8Etz+SiGHvkf%0AUnwTthizHWinbuxGZkO4AAZTIavv5oNwODfzzH85w40qnzTvgdb2kJDk0k9c%0AvxtuiLOUpRwhZDDMOlCnG+LhnxMZOyhquwI4HJ/8Du+P5ADJWiAX5cOhWmoL%0AMICDylrevzo/AOvZTNVQ0bzzSQBuDFYFhSG6D5vkWyxUdj9czh9mRnUy0/Qo%0AUOH4XMpm9Mc0oRNHp1znv4Z2fv4Kra5j9+AUiGDs9vvLdWDs0+oN+7u/9G7c%0AY5GljO3z2v6104yxA1g8SwhD2CBR9a7Oc2XB33weijgk/9sFpOr5fl87n+f8%0AncWpk6QYqPNUk1/UAFHGBoZEEEgJbQYUyjf6oTYfsz6qQ+x4OYcgmCHASK4S%0AkffnSfgM1FJcqXG32men9aeRbZTkECD2e5+h4OAbYI2/BBfRHP3gRwGqAiFO%0AERlbDjTroD48PODNmzd4fHiDy6PBwL9++k/4x9/8A37+85/j3/27/xsA8H/+%0AX/+7/e3rrw99HdDu83u5tx+mVaa6AIAyUmxIvZ72qy/5fF3eDQjA8H2rk9FC%0ATLEyDP5ynZgLmH4e/3xOmy8lEFhkUgpcmCA0D3xzFQmCq//OAMuruQGK/dp/%0AZcbkpXxJrYF7R9sUFNK4Moz7t7WyTzWIC9wEXA8O6TvYB3p0lI6cyjCCS79W%0A+G5bDp0FUY9vgpndQddyFuN/ViZsct4rJLLaR4Dzih3iWAzc+j3431SXsxbO%0AaYUCxx3d2n2rBkLANLs7KdybWeqdbYGFvZ9WAtH2dbcP1vJpTh2+3/4sZZ3O%0A57sFDS7j5X3HRGutpaKybqZ6ymNRx7onTGas88xovZs3kNzBZorARdsE8OBy%0ACI6WG8rA6mY6LswC8oiIYNhVhyzop6gFXGOdF4pcxapFC4OUT5SABZPXwF79%0AZ5UuiijgXDVcU9m32JDZ93hNKwmobu3dGkwoL8COy3iL0Yv0NO/M8A/70Dbe%0AW9SAg5J1gfVbPxQfIs6lS+ArxQXJxMMWV9rsHS7XYyzoc10jmMmg6zC7oJHD%0A6Tke1zn4zKuebpm/lWKQ/0WfnvrO+sZ+Xpz+77bvfvrpp/jP//E/4bPPPrPv%0At4bWrPxxjNPvs4V/GA7qm8fMooThqc5hBGCbGxH24VlGxEDgw6QFzcOmSKFa%0AWwb+YrHiwB+QkkkJHqkQlQhCXfpjJWwQdpWuOD9bxDIzsFGeojwvMRCFlnk9%0AojluMXBYTeqbFt5+Aq5yd8qSkWKCD5NjwD4DzHAeCkAUm3+W2Sal3OCnTouO%0ACtDDgRMFYRndVUo7NyAXZqhOioiAdHEYGgibZzlT7l49KqBexN37YINaptCz%0AeyBAJoNHqNORRRVBGR03WXdfbNK7NjGFIXnBjI5ymby5CBYux03se5lYoly2%0A+9Vef+8DN6gzmvf6ToObYJmsFcaYAIZHyPZ9x3UM25R8PHR30mrJFZUJ2Qf2%0Afc95tu/GNc8yMJ2gjdH6BeIRc/XReSu4c7jXiIJGhq98lo+qr/kkOJ372DWF%0AO/UtTmovQkZTCC0RCWx8dl7GB5EpgesQhCSjNoEOE1Raz2Ibf95aKpukxqVd%0AT43DSwU10AjoKQrH6NSwSyZQALEuJ6z5ycS+b2WIzIJg5ZkDDKFjiZ/VvhBX%0AhRza3BFfAYXr3CEvAHsY+ONPP8GXX/wOvV3wr/67fw3gtWP6+PiIp6enVIeO%0Ad5LibPf2J28ThD10H2Al1hY71FpsfykaImoZsRA+gS3JpMDuiApmxaUD6C0d%0Av9z7VFMZGyomkhh6B1PAU08B0puTGuAlkhIfWeDHA7lNXMCIlmFOBDRk8DY+%0Ao9agm8+phwuIFK3RKpOi3Qzq3qAXR3Q9bEBr4K2vjE9rhTd3bAcbQU8ZRo35%0AW4Ju7rjnbBDx6gBpMtu6QHTgwhHg1Q/KXbTmfVYMWT82Ak9CWOcoDqqsw40j%0A6N85iDu6PZe2F9bx8SznPiE3pBXA47aCA7Q1aG9LHbexKZ1S3cusXF6KyKh4%0AAFvQUPjTZV1/ZaRHt5LZL2lfeXC8Ci7dFBxMe6Q4GkTgbcsMuiG8JloT9OJM%0AM1GKU5LPEXUHJN4P9Qa0ltUOcnkvDuo5UbJdGkQIMlv2vSGBhgVT0om0ARcZ%0A1RCwsvHnjycmKAooZggBqe2Bsc9OFqg0jDmXgzrE/1vZbHVndVpIyp9RkTkm%0AuHlGVsYpMuPJSSda2WUpU6St/mLXcCkvyIZ83APCfj4mmOq+GGWhKr+1IxTx%0A9bA3Hco/wexykZXNDBGlrfNCEMKE1hqtigHm5NHioHIsbysYITrQYMEKHq7l%0AUAdkqmC/dlDrv9ntRLdt4FOrGhUA8PT0hJ/97GeHObVP4EfvPsp9/Ptom34Q%0ADqq2dqgVNYM0HHPYF5HWGpRW1IxclIcSesEAMWT6C9JVJiZjLmqRW0LZqKSM%0AaJgIC7z+Z7w22R0+MWGCSVjRXHM2jw5qvqACj8u5ooBMzUENhBqXLwB+TKNQ%0AJSybfDmfP5Dd81o3MBWY4MxgAA63VU1njaZaxlkJI5QCyRSQlQiXhEvwIdKa%0A6oYiuYNPGRB3TmeBHAgE3YeYMqFL1GIrSgkqIJ1L6GEqNjEp9HBQp0zwTiCH%0ADPZLAw2LYkemiF09sGEZFvD4X8uNxQwsZsKqq0doGSUoDsgNp+XsJJXezXYG%0AH76SKf897ZazdL7uP2XT0/UOAhiI6F278ezepyAoMah1sO+wD32zuSOAeIiH%0Ad4FeB+a1lBYgwS6mhG3XZpAyeLacw3NcwW0t+sDKxmbkuLmRXLK8pJr1c6uC%0AnQEOjn34vv7lGyvpweiKY7kd/paCX0SgRhakykHpgaQOaPfnmhNz56yzCFWM%0AGSUl/COIG4MjB3jUi3wt8oRVImMSmAS6SzqYTcxw1ylrbosZUpENJixV1hAo%0ACaNTaQmzrP6aaaSYyrZihrAaGO8+e4f9OnF1eM+Pf/JjfPrZZ/jtb7/A7776%0AEoBFXwHgiy++AICDwm+8i5pNvbc/fbvqCjxNXQiLg0qjI5m4KPSyiO0REfQV%0A28tefMy3ptgaoYjemvPr6IjAA5Kqhd8dUk4TFoBeyR7QjYAFkcE7tYjyZWnG%0AgGVONguIly3ATAu1sE4G9Ab28nUk3YLMba4gegTOG2O6IysXcyBa76C+9sHq%0ACN4KtYRN3nVtSc0DAKyKUes98dqHo0yLoaLC6LaQvJLmc8fk5eLYi99zzbRE%0ASau4R3vv7uiFYwazz1YWy/5lr7xgz2O2gJIes8NECd2OcxEt56aXoNkW99eb%0A9eWlQbIUnl1lAXFs3STFQmapvaNae346NPyskWVWWHFQcDTEV0K/BmlMsVrL%0AOaAeV0xn31XsWzvUkSZiExGMd010qDlNzBbE4VX7m9nqqxLT4V1o2b/FHWgO%0AjwYAdQarzYseSSHvLGZdaKYpkEHQgIWLQce1ZvAZGHBVf8R4FkwwBkUiiSEY%0AmFPSQcWYFoCaM0UUm5fymVjjbRIswBS+AVsWFF52Mt6FGsY857BCcmxLZN6Z%0AD+eKwIQli+KZp5XIk1P2stgLGfhO2xwZDrJf3QYQWQGTEhiqdVcj+EJcBLLE%0AEA+NVrCdmcG9lA8yN8fexQzH2e+SFowZhBSxS/vAnVMq9xCtzoOz5SPlGc6t%0ATp/PP/8cP/3pT/HVF7anv4QoJDOefQ1/8/Dd3c7v4cve273d273d273d273d%0A273d273d27396doHkUEd0KxrNL0I82xI+ExwUHtviYnnEgmoXnYjQo96SE7a%0Asoh/ZHzUz7eiPg0Bc12p/imr9pTd2IQIWYQyeTWS0eSE4jgXIojk5OFQQ9hE%0AJlQ9y7qihRwwQn+OhPfITM6mshGhpTNkBEwARm4XWsXMKVL5kdnxZ1LB7hmI%0AxgTsxnIQl60XsvOQpZ38/gOGvCAOqlbjKWuajYExHJpdMfgwPmz06QOsSpyW%0A6HhkcSIy05qiaQNNSXgoDYu0RxkOjAvoMkEDK/POCyaR0KzWoE1WtNKj41ow%0AvhY8tEz8LPnPCt+x93ErduTP/96/fP92i//5p2wVxmb/ckETWKjOonzBOWRY%0AZm8hGbht4DZSmGPrDVtr6GT9D1hxbxqWyRslim711ly2Xm12igyM6dnzccXg%0AHa2IFo0xvI7mqgcY93zgjvr5swc9G1A5m7f6931Z6vfBjCusxzLQK6ItJCt1%0AA0C5+7zGEmcaDdhGFlwXEejV70NrFNbJq5lysjrPADLbSWJzLUpADexQaQbB%0A944fXQFiK0WTUvkmKX9xcSrAREGIgSA6xPuyMhbrmVVnwurWZ6v8wTdPO/7i%0AL/4CaBNfPVtWlKagbxvevfsEH31kvNTInMY9MHOBBRW0y739YG2XhbqZIpYU%0APe1l8P0sxW0c4suiCVvsZPvscH7m3hVbt0zAgikJhqrPc0f1TAWGAI4u0N3r%0AZ+rKALaAuZWpHJkj5ZpBbTCIYMCMAZpWuD7QH8yKnSYqB0wJxvUMiK/CoLpt%0AzwygaseEYrDmM44OaHdBvVbgp1RoRvnvEiDL7CkW+qc5IY9Vwbk3AyhzMbPa%0AJWMm6kQfwsqGRfan9JdudLA/sqatxv9YVlFz+tV9qvKBbd98GO2wPlqZklX+%0ALktslbU24IfJeysoOQ5dkd7AvUEbZYktQ6kAgWlqXlrLamNGlmtm6Q8+rf+a%0Ay6l6LUvK/qs7wfmd1Sae8arZyzg2jw/kHnAYk0QElmVhmL2GVRaoZhEjS+xZ%0AeC73CrWyajkO8nxayqoZNN76a32Pgl4W9929fm+Wl/PzSLGlRSDKAFvZRzu/%0AIxCKMmVmK+O+RBNdkRD5qY64Kn3ObLzRyAh2q61NrdQV9v3dEuSF2ufPPUKQ%0AkwmtcckumiUzZrHzdGX4U7CLjhDf5u+2ZqrrRIoxEmWuACSyZMJrhgfUOc47%0ARqoRCTezlSK7CwNoBffWno+SV5H34L7IgIJDVKrYPucM6rmds6eqenOcx2H1%0ADHVe/OQnP8GvfvUrPD6aWGprDT/96U/wd3/3qzz+6eW7o6A+CAdVGpukHgDq%0AHXTZ0HQihBh42oAmUPKoBObcaGp+uUMqmlBaE1h0CpYAACAASURBVOUxCESp%0AomXOSeEyJVa/vjg1qG8slm2amRY6C+t7BpGggvEmVJK182Wwan7FQnqAD5Ap%0AasbiaRv/WB4ujNsnGyCDoaEkPA18wkzL8TPGBDqvhUqmGY27Dw4VgsF3izPN%0AANgXk7Hu0Xsxz0XidWTDvh7D30VVI1NY3bYyjUUhNNfAl+nf0YSbpPrZXBxk%0AJZvU5CqhIoomDdIWzFN9IxOSpdbKDDQGO3ZfyTiOB86wBzBAdID4BrRnffDa%0AQbFz4lvb94Xk/tAQ34RmYS2qYYTkdQXJRTHjjgvvyx2Hoggr12fMdjH4tcSY%0AjK1niWdsm9XU1RGGlRoHlZHzYs4BnRZICWW9MYzLGptuExfnkgWTUhGIHqH7%0ACVXj3+/43+K5HvoEZQwEUrdwWBBPS81EJRI6Z5/ljQDQTSAT6aCSANp3sGoW%0APFfD7cP02MIopkVhSMtIQLKCOzIY4IkpyILuxBPSvG5aBLVEQJjJLVUiLxS+%0AjF3jJBvMM7QCVQERA/GFLOh0vr74enSdV/zjb/8RRG0ZmtSxv1yxz4GHB5M9%0AfvfuHb788subDurdMf3ztJepSV8RcYdRJMclpr/2KQbTw3JQjQsdMG9XyX/0%0A8XVp2DsZrFAsGCU7G0+rwrhFQLuYgAsA2gUdACll0JDLup0CLmSctMacQdLg%0ArUXQjEigTaFNQVEdgF3cq0LlYIG5MPzG1sDN5sfMIPrEVAu07w49NQVTq+Ed%0AT5TOadoCy0AO45jV12NZ8FMSRfO5H31PZJ8vh0TAwYfrsUYIpsOcg4/JzYzc%0AqoA/NkqI7aF5AMJ+1MVjz345tuixrSgri5CtEac1VfWoJBxBhbgvdnEpIgK7%0AMrpxUNn5l+G4mFNUebHRcWmTqMGMiUrN1tMz2JixdXuFFK2jK8c0IO+Vpxfc%0AfzntGQcHFVipkQwIm0OljJxnVrP26KCeqTiAjSWm1BhLWPGr43RxI4nZwgTO%0A5QRsXogHI1PLAQ2zTbRQyhdBk3Z8h0Kg6aJfIV7KZmPRUuOE1eKeGRgC3HkS%0AzZdgSRtT4s9ndce88rfRmz2DHxP1gYUoubgGQzanfJa9y2DrZYxYZy8bISpP%0AaH0/9l4zWAXg6nVstdjEgCeVshLI6zq8puey5hPBHl9kZk1fQM0rEwLJJZ+n%0AvGGvn+rSZ+W+6n3kM57GYzjW+Xy6Pi934Lo8OELy63niGuWzCdMQ+tGPfoR9%0AtzX94zdv8ctfmnP62WfvAACff/4lvmv7IBzU7eEBNcvARBAakBDJ8VIqB66A%0AZ94OC4IQpC1lK2JEmKJEsYzCwlyiSmobUFX7i4hPLBLdsx5NNY1zswHNEVvF%0ArOM6JaoZEZfU2SZQj1UlbtaVhnOy+GAcM8TqXLa8Ydu2zIbwFOicXpYnZnss%0AWsvYHBhoExA3BlQsCreBQButW2GLiCEKbRMdyrSwMkTmIYM6990M55ODh7KY%0AWVTQQoNpwHvfHOICFJN6TTm1NHH2sXjAoZGkkl9EjRVIxdRY3DLKzRYMIeYs%0AfyJtSXN3H4OG26+S+x49vuXU3NgQ6h5Otw74gFo4fVurRbBjXlgEWqF4eY5y%0ANAwwpYrvdZ+47hNjCF78s33u0CaY1NL5HE/PGPt+zEw3BstEd6cFjaCtoW1L%0AmbCxAr27UMDBbMhmPDhL7VTVYKiJc6R6uv9tFqGhyjMH3KmM+VpE086GW2wO%0A6lHr+HCqLkcdPubLdyODa31d8ifCWaZFRHDpzZzGYpjrEN8FYnNR7Nd5jHSK%0AcbYrR1BEAFolCkaz7PNhA1UXOPP1qLWGufFR0j9E54AU66iICanPSZrz55Mf%0AvcPz8wsIEx9/YpvU4/aA56crvvn6KTezv/7rv8Zf/dVf4Te/+c2hr9+9e5ey%0A9VUw6d7+9G33tReAOWNigZIs6SACmgIWAic5TdMwj5nWWjMUxIOP8UuDMCCY%0AqzqEeum1MqZ5CnSfoH1dD8IH5cseDjRK8JhNAElJUpRDxcvOu1khDBCbEq+E%0AJdQYI76bYmd0cEZaY0yYiEkqdeowlAIJRpbYYAgRxtQMuClM0fS8kh3ROja3%0AuyL3rq5IjukyQCWzU/aBi76QIkPymYVZDhx3Qu/t4Ahet5PhjuX8VoHJeFnn%0A7Eql7apaObuzg5oVGrwJloMaaywH3xI2ZsJhlQfNz7CxB5rrvkGFqwjYzls1%0ACWBBZi3Gtfedlv3OTncsMwPPstUgGfnxieDC7X3i0Ecg+P+vezCvFsVcW/aD%0AC91lAL3cYwr3ER00FtRuOl7E4Tt27gn1jHcI6ykTGpmTnM66HpVkIS2RdDnc%0AhDyHQolIA/v8SCfTsrytk2Vb7eSIK6WepVo/zIaCgAOoM9QDPtQZ1I1LehSn%0AcuczK0ws63Fft2GX5NM4l/UuIuFUn7sRpSJxNNNhKWXYVNcaEWsSEeZ1TxsE%0AcL9CVqIqAtpKkuOI2XRuRHoGeFU7hCQFBsGRTS1OstCr4Ei0Q7bXE0DnI+tn%0A1ddK7ul7xvV6k9b+yy9/iX/1858nGkpV8ek/e4cvfvPlKxHE79JuZXHv7d7u%0A7d7u7d7u7d7u7d7u7d7u7d5+8PZhZFAvF0SaLlL/IoQZ0cmhBvM7ZTumGNSM%0AUsnKI4qeyVFmw2bT4noGdl9KbbKVMVvHSMl8AshMhghWdtOx9AcIRbP6orNE%0ANYWsbql6xWZT5OzHbFKB/EQTVXRGcrkaE7QBs3MW7UWziNZWoj6MiAp5tAgG%0Ah5og7J6VZmJsu6DzBOkq32IkURxL9aiglUqyJJqwLn8Rnhqq/A5KVcZ8X1mg%0AIEqIKMiVdaM0BzNht6I5GdoiuHpgRNqnlcMhIVCQnIJ3Q8jxoJu/w7hzIntf%0AjdczCwziBSQUmL3nSk7aI6b5KK/UevOdvefzD7VllBuuHkgts76USAHCvlsG%0AKxR9R2RGh2C/Cl6uA1cfW/3BSgAdo4cAccPlcslsxcvLiwEnxOd+M7W63jua%0AIwyYGdvDht47NlfC5K1ndB2w6H3wn8/cuID7/DF9A7wni+rzl8rcMFjF+69n%0AqpgOpW4rPqhMBrsHIGBwN2qDOCx3uAA/1XsSgs7rIUNrEF9C4o4Vljk59A1D%0AXe0zr+/R3eHpJe0TLB1to1VShjUVTmPtnDRNZb3ycDx7GhHib16eoVA06vji%0Ad78DAPxm/w3ePL7F24/e4Hr1jEnf8Pnnn+d5Hh4e8PLygi+/XJCge5mZH7ZJ%0AgfgapE+dO2YfkayIe37mS3crmZ8o8SCeqZONMH3Nj32elSHTUANJ75gK7Jr7%0ALw8FSIxn6OOyqaSCezRly8CEEq1d9IhoUdLUJAgFap4KvsRccXROs5xX5nVJ%0AMBhovS1bQA2NMpkz4zLZoIdSNotAZ5zrhFcoqBIlBzVa8z4+lGkDI8pwAZHJ%0ACYSX9zP5HssE9b5Hb8BGCyLLDO1HDmo8VOUOmk3Eh2xp3nPJskZ5l9rv8d85%0AAxg84sgGgg21AQCt98ygzot1ojR2Jd8j9YCclxqX0yA0eqPIXHIBqYEP9tbS%0AKVlrWXPk1BmaHBnTyGfbPlAg2eXfYhKlbZYQS8Bhpute015J1WlHhxU7E27T%0AgY6Zs7pD1f0qv9fsKKGFbshkZymzp2pZzegL46x6pjz2EQEANts65nljzAPc%0AeqFvAjQYkHOjmIUeib+fQzbW1XoDuuvrSVV6tmfRQ71aVXXKG9Zx5JUuqHQD%0ATtlsouSFVkhv7cuAwtaspMY7LvWNmRnDbZBaelGj/mtcW40T3wKSLwCkAaWO%0AcOg5HODJJ6iyeKWAY7b8dcvMezkuERkxhzUy01jrW6Avbpg2ZXjjL//yL/H5%0AF18kbYeZ8Td/8zf4N//m3+K6z3Xgd2wfhIP6dH051NUbY1idxYD4uhy1hPEF%0Ae8YW9mApW6IhUw9zUHlTk/UOjivMEAzJ9DiX6oIHqtdhjWsCwFRZA6AIl6jD%0AexMTLxMThQdZTLdA9PXefabUzdIGeeWFMNzw9kk8lG3SycDQ+Gxglx2bdmx+%0Aga15SYkZBsDEpibb3pvLtSvAw+St2aX/aTZQs0BAcIJ1KqZMDE0yghstaxkX%0Ar3ElBb6QG1ZZJOf0unNB4nb4I2GR7MkX8fZwMSEn7wPoSA7NVMX1+Rn//PI2%0Aa4XZQo210gEmJNUECMlzwIqzz5kQX/RmkDFmqDOFDE5qW21w/OZJXr+3toIe%0A1XM9wSxulSq51b4NGnR2lL5LO8CR3uNcAVa4O8/rcN4MlojxQ1VHOqsyDCQ0%0A3GCcQ8zAG5Kw3+5Q8U49y5ZYgXB1rqUHSVpDb5clsEEK6oTLpScPsTVOeG/c%0A67ZtUNWEfbYIFJXxF60XOFA859QjBPb891r/ND57xcF4D5zmwPWigPkuyJhx%0AqkxwJvvZheH6gz3zRoS32ozbzSEgtWMONSGvrFVnc8V4gas+tBwYKcBQKRwX%0AC5BNP6oGtRgMcSilzmkiatcBDnGYzSgGXIxIVTaoGHGhcE8MlZwK0Z9TZ17v%0AcrlARPD88k2upx+/eYPWWpaSSYn60u7O6Q/bxr4gvipi5V6GjQ0AaFPQByAv%0A18UwERemY0LzoBJxR+MlmnaVAUxbd2NPv+5XyPOOuU88sM11nnIQSXIVGAgj%0Ag6FzDhtjbc11Q/wLmAlRsdrm4iqbE3pjIss4m8yQFzbHNvbFrWPyGnsXJrS+%0AYRygcx3YxAKkyYOFOSW8+JgKHMp+iJdrq9QK/5LxAoMnSM5fE0UPD1XNuQ+7%0AwupEEkgnQtuGN4NF9ktH2wpUsjWExxBCNHzaJ+KnKhwzxjhyKhVpsANhE1kw%0AKm0Ad8irg2XrVDGwRUDM2LZtJQ68TiS3hhfXbrP3bGMr1yA2aGZQgKy/Gcqr%0ADJCZEuwlv3woTTk6I/6OCUhNDDDbvgIs4ajol9OeOufMTmtbfyWseAtaGe1W%0Afe4s7zSLaFdZr6c7QAd4Nb6D/U+KVvG8iPcxs/wegCxJA5gzGhDt3PrcoTNK%0AXhlL1ckEAHUucYxTIDUjwr7qZDVe96b5XXGRrAxEsO+jhAPXc+YevvZr+D5Y%0Agw2E5ZgKIeuipwipqguOymGcauljgtsHIq8obRUGPgLOrkexIaPt2OScXprx%0Aij1pdhs9oL/pmHPiuhudRQdhU4K4vcM+f+u8k9TfoMNas+5t9QFQAmMFynxw%0APktgCgCGa9PMQs8LQbHqszw/P6P3nnv4vu9my/2B2/YH4aDKPsCOt2eY8Q/i%0AxSkgccJumRxqkc+okQqYjUZUavSxebCzl6LHzSambRS+AHhWsBrmNI8Gr2RG%0AghG9rT5pTXvUjyNT8VzkZQJILHIXizGJR2MJlIo08VhllJSo0PobmaiUbzY6%0AbDHmq6SBqDJNKCWUGYZxhFTXgCRbJdAwV8ZMNLkHI/mfvrHMNRFqVAiwKCOR%0AOt/8uIi3skCE4ZyBAfZFwUa6H0Nolw39csnCxJsIVEZu4HMO0JyYYyQHlezh%0AEEJJgPMHzP21G2AyR4Zp8Qs9GytEoHDWmhePLwYPAU7Oz5exoqTx7nDkr6xP%0A//ztliN2FgMgmJGUSo3qc2AuBdjpGcB4/ayExhseHt5ktJTIRU+mZs3TOQVT%0AzPBqm1kbz/MbWAQ2TmZ/p7YlD4n7ZlzVIp4Rm0Er/e/SIMt4KD/XDfvouq12%0AjpjmibEi3of12/+uvkGez2PXJY/QLnQGkSnqNsJhjTB+iW+6xKCpuFBbddw2%0AxhyMfbxkllPEC56X7GhmUQKRQrYyNa08fCob7nEzm/vIR1cWUFNQZsuHcVKJ%0AMOiynpfN2G+5vhEQwkkoxqusK2nJX7Au53qMgbdvTdX3+fn58Gz39mdoY0Xy%0AaYhpP0zbHwHLmi6hLncGsKL8kgqcHdpaBkOZyFSBJ5Zi/LCs14a2uNeivnct%0AgzQQLtGYu2XeaCm525fNWYlszuJYr6xNGGKxv7EqsLsqtSOeLAq0MlUDwD7F%0AMqg+xu0xG4IXCtjcuxVPrII72V9YsU2GZWQ57hHrPqEAlZRsLxm0powJcZVP%0Afx5Xu6WGVOtnVsym6eChAdTIHcZ1D5r3Eu8XaI6gSQM3bI5MS3rWVfp6IFU0%0Ad1K5rFN0yC6Zyiq2VeMSUduxM8ZWFNsjq1r4hCGKBZT1WluKZuW+cHDm5mFd%0ArwG7mnkDVhK4fHQQuyIcbXAbGUfdlPM7j/Y+273yYM/DaJZMXjiH+S5uXC/v%0AYcZedrQH8niqdm65l0QC6rIXw97z9T8ejChBUYALf7bOUSoYzQMiYTMCWLXp%0Aeb7OFKZ3dfrd+yiy7zlujib1odWg8/mz2GvO++m5LQ9g/f5tLc8xTbV4Fv4+%0ARCA0UleiaYPIdPXtCAL7/uiDKdAiNXAeTijrt/uC53u3YFKcp9i6wGHsnvsh%0As82nY8699ceGkz8IB3W/XoMPjq6e9eg9IaSCaTAgXZNQxDx40fVGouTCCAeI%0ATHSFZoMWoY9wNDLqA38B8zhwaoRnsgLKoKJEZrfkpTL8s4AT56tyQ9QiP/E8%0AHs0t0ZWIrmXUwqE6zIsEP3UHU7eivfAMkwoGFK1LRluzmHpEFB3mU1cSk/qe%0AmDJzNWmtAWKbemhSvJqwISBV1AOZOSGVGcVaYbbsrw4FyqZtZXzEfsoomWLb%0ANvSHC954RokBqIyVzd53XK9XyPV6cCAZJgQTn1nZGF6Ok4q/bEpHGiS5GbUw%0AlFpLYZ5cLF2ZbsFeLUswahDBF88GlE32u0tq/9CN+QgbYWI3THwcTUDHhI6l%0A/jzVgggh86EE9L7hAYTezMEf+xNEBEPHgq1OghKD+5YZE267OTYZ3JEsxL2C%0AU4TL5YJL65lB7b2jEad6p85lsFWBpwiO3Nro35eJ/rYM9Xv/pse/V9ga4GMh%0AM9AGR5panEi2eUlReF4Zuu9gMHrMTVg5LhVHlwCYL7vRH1TLJuZohDImA4ac%0Ad68rAhqbXhpdY/UlmKBDwCHluNt7ISLskdnpDbw1cOfcqZUIk/ZDWkBPO1Ws%0AT6zLoPrFL36Bn/3sZ/jFL37xqt9jranR2Xv7Adp15h4oc4JG/Ofv39XWWY7G%0ACoiA1rI0Cy4d1Ds4EQGATlvXQwBJJoEHWWmVfe0jKsdo/qtgkWf1iRlSZGYj%0AqBgZmXAMYxWIfW3O9YxDBHj2DGoEWEghLBmkHpPB28TWGjjTQpbJ7NSXWikF%0AMmFRQmKfj7UrUES1hYMfjkR8L1RPW7EjCEtBlby8BzEgbvm3zkD3tSUyji4+%0AE0qrWpRScz9d5ks6YQuOfCztd86gEoAh64hvNfxDdMkzqHzZDiWliAjUWtJC%0AMmNTkDHLBliBCFLcvF4VcmNiCOiQHcv+Dugu2GWFgBC1q+qty+E9QYFLBmoF%0Asv2dfMseA6z9Km3D9xx3drZuOqSvv3TzXBZIrR9EMKd8dCOIy+YplTI2OKjk%0Ak+99zJpyw7O74GHHcianj+VIyQPWuaxY1rW4CrEUBA/So1r3pTlf4p3FPFyP%0A5++0wM4tQ7yCJwAckr/6LbOpt7vxVbOScst2lkiswG0rEcw+8u7GGBhjgGSH%0AzqCcOdrAz1mpDGnPeACa6Ug/+y63uWylZQvEvpzotnj2Yl8BZtucx6GUeRff%0A/UPbd8Mf3tu93du93du93du93du93du93du9/YnbB5FBHU/PcNQfqPf/n723%0A6bEsSa4Dj5n7fZFV1dVkawhyWoJAjDCgNsO9lloMoAXnH2qn3yFwoV+gxWy4%0AIjCaITEk1U1WdWVmvOtmNgv7cLsvIquzWmSxgAlvVGfEi/fe9evXP+zjnGM4%0AELLXEf04gSgDQpfokphHKIoLuByysc5dEkNYwSwNztKibw9p/oIoBfeUmyy6%0AHB4H9c/t7M6GHUQfoA5J7lCRCOJmJpSh0MBCVHkadSiE7Q5ByMs5ZIZIFdBh%0AmHMUP5P1BjbDEIDzfWQgO1sUgyqSVeEVC5y8bMit6io+5r1FmZM0nf3KDOqF%0A72fmNVkbdr+gXvHvDRSiRPmeiAbxjn4O9vpyT/PAu+AhAh5dlzOhjQZbAqZZ%0AkU4X7/HQ1uYPEGCyxXTgsBLPGu6oa0KjqXhOESVTa7AR9qjb3MJaKaHes6w5%0AHx5rrf1U2iPMN3+fNJyHoFsUhZbAToGeCr171M/pnl7OCQBoOM/0Nm6OMoBn%0Aqp3LM6EWa9EGiMRFT2IpzqcvPIMRk5KhEeocqLJTNPDll1/i4FEiSccYXuZv%0A5brYiImK9repuSPk13t+HI/H167wGXr1/U4p2HG+QTtbyoBHj9skeP644BFe%0Awv6Dl3JJygGYgbtCyTAyY78W8HFBPp7Q58iW3sUh6kCjD4QIQvK8h38fJVwO%0AiHpsBECr77leuxYANCgLhZTwbJIBWB+i58cR0L9d9mHAM0mFGGn82IzKp1S/%0A2R7b3//938d/+k//Cf/hP/wHAM7RmYFkSD7qW/b0R273syBpldkMqBoAh/oq%0AANELF5+JYHNAI4MqtwmMAS4tA6e3mBgsyyad6nIBak2U8AHSG4gkGvtFY3bx%0AQAYeY+462nofHGnb/CCK6nHqnlczyj2VtIURFlOJ/CkJ2KbDvfIcrlo27TxA%0AQhAbtDX+62cnW2TZGkR+kNNOdmZqZzhm9gOxnAqJAS/nEbBeABiDHI02G+c0%0Asspae8SoeqO9T37vuySOmTlFhrDPTHKZm/xk3tU5r7DABFg1M8K3+oDOUWRQ%0Acex+kMb+OhhsO8NLyD2WrhfNa92lsjjUxj3bng8JDW524AOqw/pn8n39e1sX%0AlHYaT6N0DFkneLyeEXqEXWYb33NO5Tzq/MjX2uOfiur2cA4CkUF+yIbl53tW%0Arp+PzHR5FInYyd850EFepzazbgHxZaszIueUw8f3OniE+NrDWAwi/66e7gMA%0A8XmaGpoEBI1P67sAN1fz21zjBiVmlPfoIM2cR4nC+Owk6gV9CNkcVBUBzKAN%0AaUaLsOQE1sQsu18gJs4bxnVd9ez/Varw81oiOh7HFUCD/rYsc163vTf9L+6I%0AhVcvFv9+7sDhp+KgPj+XQl7yP4dubteM/L0tqZWiqu6oWAcAhOOp6agF35C5%0AhJMonFMiutZVbLunF8XWS92uRfE5HmU7MxGUJ8B7YqicrtxXCxa+ENnKgGcY%0AJu8FAjg8WRvkt2+Q+bOygUide5EH49N0yI9o1ZwkHTARSIqpwBeeO4eoe1Rz%0ARbXalIzB5g6eyp4a67IJ7tl1OdCiBuWGHBTyosb3RuqbdRgkGvcEZXA4PBMT%0ATzxwMGM0eIZiO31iBlYFz1s9w6xlCghSIcISHtbrWYIdq98O/hzzLDQP8/sx%0ASMFRjVxcowyNVF0N3iSAINyjfveL4p+lPXIsHjcffhAPcmfKnNMoewPVc7lw%0ATm7Y4nU+y4lVhg2v6blrHk6ACJMUxB5kuI8FnAt3Wr4xw51bNSshJaUFHsA8%0AjuKpztsNT09PYGbMkK6ezF4fkV4e69uR3EZgdy5fMwReO6x/25h24ZOC+SHg%0AMRn8CIPOi27HBv/h7kGVdjASq3NvSjwsFqlZrWE5F9bzAj232qiyVTCTa+Uc%0AbC4RCRvkhvmae28Z4oXMwWVpslvN7lgi1g7cmK86wgXhN6znfP6AhBFZ4zO9%0AjHnZ7NYCVpeYFpURl+/70z/909qrgQ3z68/gjZP64zW7N+XocEwpap/6a6GS%0AncJIgO9/4RRpBPTWcM6gBJyXzevxsSA17ADx67mitL80AidbDmDwKakpZsoI%0AI/VhzzNyA7q46+awxU7TQAZgmkOG5WszHXOFQFhxJt90BI3jtlWtMdiV7gfV%0AeZMiaS/qCtoWVWSzqNF4VQDFGM7/ThiuehDbzOu2Ah6wB1MF/GwwMBg6CEmf%0ARSrejlE2gw4Gxh4XbhUN6pwvX6ypf/sjAgEVIC87pZwW//2swpPbyAf2Ppiv%0Ac9A2kOt8jnKGSrSyf3H7bIchd7qUnLqVVl8JWGav74fz7x73/gtEsn9HD1Lm%0Azx3K2Bxb5haYbHMrHYHen7QbevLFeYatX49OuPX/fsB+mDot3e/jDeH8VBt0%0A1XioLjHDIJAuyEEEinPEr8UwttKaMPK55783pyshpLkO2pjkTZNZ2Ax7brld%0AfoWUI84Jbp8tYxsb6m3a/FrVYPZpzTeN1y5OYdz7b4OfUrsPYFPvOlcfGv5L%0A1ig3xV3ugExoQHyHPmGIgCNALyRg5apF7h+3guZ+TitbIG37HVMoCH/e52tt%0AP7n2GmFHrlr7HNvqU+0n4aDKx2dIRAfW9MwlTsOQHcUYRPh4nuUwqCpE7RK1%0AtWCzzR3yc4NatqpukuyJqBwZABf57OKjtol6N1efnbNFD3hGQW/eBxUExFQK%0A7iDxKGcTefGSKNMdIE4svaPM7WFSG6ScXRdcIriOauPUHgdk3rFiip0HcC6C%0ABI/Hye3uHB6h4utOtMKUG1UsFNGAi/CL545zo3ejctDuI0Xk6+gRuCDhZ96G%0AiHA7nQBfvLdcFIcL7QDAgGCqgUUxGh+OVhPmUPOgReNQpjVMispEeWaNoCH8%0AguEOOGGLW3Q1+tlk5kgUZpv/a4Mv4+J8p1CEHvsAT4Ok+vVYkf2fqXW+MLCd%0Asloq6nNelsDu4aCeLkYFqUAnRpR/Kp6qLUDMZcjD8JNYX3M25T4eUEwInVU6%0AxVRAbOVcMR0YkzGOA0fIlM/b7dWDsxsJmW3oG/RrEUEgNt2mMOjv60HaHaU1%0Au76H2+fQ/l7OehgoktmlUB+1ZSUEg7uEiFn2xte+NUMacHEkM4MlGXwt2OnP%0AhkORdwK4a6zMjAiDosxC9jNBI/s4YSMgAlMc3gHhwXkEYObc8ioPlUJpAOzu%0AP5+6PNBEkWEDoDacr93KAPl3JhfeBV0o+pKZgqUL/+W//BdXOYdnSzUChck/%0AznJCb+3HaXSuHehRn8ckWzyQJXQym5FIxxPomKDjKAfVMtOSQVPLbCkVnxXL%0AQOHwbjBBZBHDUZuhSkuZgQGgND3byFyTuFA0zFsox4YbiG3v9/9a6QciHOeE%0A2r5vxYlFwErxvUFQMNZ9hdo7POtrHlyqEhtAoUOyZUkdqmB1OlddDZMhX5QS%0AOwAAIABJREFUY3ipqSOdtMj+EsDzXn01RiEXvNTKgExUsEtjHepAlevgRDtk%0A+Q6mUuTsjmm27qBWYPNT2b0M6E9cPp8orIthjNbP3B9pG/ALvtaPQEz5n7mc%0Ag7K4LEoTxudGPNt0eh5b9vc7u78aqCWi4jIfPMoJKjGi5tT2b+/lVgACcayZ%0AEsW5KsLWNa0Ft7GN/9d2uY5kSzTbp5TNX1MGnrHvUv9+jUAh+jP1fx/L6b1E%0AEGnwePOZhbdTX+1WORG10ogDMiQ0MGKdYpc968g/6M68ZnCn8zpB6IUbamiS%0As8kXh6kHE/Y1KiCSgbEXKr6Pzvt1DNhevLTHijZfPjPzOY9G2LBrcvt+cx78%0AWhiBFjrWwilSgqpDPSOtqpekyjC0g//TzmV3LCt49AknsgRn8YrIJq4BGg8K%0APuwdly/7LR17pf0kHFQ7FxY7FPCM7CmfOxvn3H9+qd4XA7vvNwVBWnTFIhOb%0AxhX7ohogrIyIIozQMjRjEch2UJ+xMHQ41DihbPkgMpIJh7yhGd0u4e5iBRkB%0AGZMjc8ctquP9ro2PAECxdE8MpgFln8AVsWRX1pPpmRMAMB3lmAMelfHLtPpU%0A7Aaow2C3Y+6bWiySHJuWZXz1+QVUQUS3wmBGserREPh+9wncol9IxyYXwqGQ%0ADx8h5sZ3PmcRqa1kqOEA4b5WGbMZdPCFE+PVVXexHWluzzrl780MFtk+ihqR%0A2iDXanbxNc0AWMynes03UO0Ozz+Tg/rbMk05VrURq0FFYGuVUI6tUNlsB4IZ%0AHOa1vwlCApWtJqmZTWPeA0AT48Y4eJRqq5rDe9MBsoD4GsYu42mG5+fnEFWI%0A0hPTJfy3EAN7zcMWUOrwlO+D9H4fxPdxrD71XWXcWmT8IsNpd4E+L+jzauiG%0ACIoo6h7VcXpY7RorBKvKwArBqqwT6X+SUN3eJV1UPVigeezagJjiqzHrgmUo%0AmrZs7Yr7TPErhzlZfMe+afXwTgZ9lKHm+wVJBJnsAD0dlVnOgJRnUHfojXGF%0Asf3yl7/Ed999h1/84hcAgF//+tc4jgMfPny41JJ7az9eo6U7U2UeOOT4F0AY%0AjPDaxLkX327g2wE7ZtXPE7jxmhl/RAkrLCmFcJbMaM2GfsClrBENdvXcsdef%0A8XjpaGRGpr3Pz5Ddh9oDeQfgzAwTDDXGmVA8c4ifRDCHjwlMhd4VOltQhhzh%0AlEF0tPOjAoTIIOZ+vWKZPdjqOHlwOm5gwLzG5NPc2Skjgo60bQg2PSJls31X%0A7l+0n4Ubl+kREA7ji+FYcE/DRhEBEQjcNlYaqu2DAIDVxarSYbCNYElF4pwf%0ApuEMtUzXGWU4lBUhXI7Ey2mjGKUKc9lvROW80SteWvb3vJ1uD/DVuhntNR0B%0AyyS6oLVGC/R6tw3CuKAIGBTlgaLpDwuuVQKgXaOc8vwbHp2nl/d5eS09txZw%0ApfTy0DKWRVNpTt2DTeH9ul7FwlawEbaauYr2GLzRtcPcSWXdtXgFnkX30hx+%0APSsCnP+/G4+RREm0UQZVbPeFDMgiM91hs1dEurqBKArYy/f14c3s7PdlFy/j%0A09YdEWFG+SgfHB/POSfOPN9CdGiZVgLtHs7qDHoEaWhEpzgpwqYwc4rO677m%0Aq83vky5zi/CAFmjvfVwrRnTJTF+/N37+/O68aL8tS/3W3tpbe2tv7a29tbf2%0A1t7aW3trb+2t/SjtJ5FB9Xp+Ea1kF9vhtblcbP7zwa3sR8BRBLYjFPC/Jwck%0AcfWMBlkVf782z9/qGtEie9rx4ivrwTEX1I2nVaHijFqMMQDe/CtlwRjkYgUV%0ABR4go4Lset8jGhrdLKiJbnjyjoBuWAcFdNiOuXkhwRFUyWLnBgsoYCYwLoL7%0ABc3zchVmKN6ZwIO5OxL8MsN0nqdnnUWL/0uW9ZWy6+QwRbQoHSEgHhM9///8%0A4YPDLNZRY8FAFWa3KP8jKhfejvMacI3u0u6vJ7rZocG2s7NZnDlf0xZxrmB4%0ARA+5ppFH1kh3hgjm39PhQOMnHAPySHPDXag6/6/EorTgQFKZVoTITsyZCI8r%0AbYiVJBxECeCM9TKYBo5jYCBh5sCyBRGPDC45IRCcKqB11nuOZy8vUnQvOGog%0A83rJQXmEI9V9fs44/MDWP6OapTNC0Cz3snNB7ifs+XQeL3w+2Mr16Z83zUzE%0AnrfPBDBGZVXYAIhB1iqOpojADq8mmjBjY8cZWEGgCKoummIVdQ6oLW30hGdS%0At6AYgaEkMed7NHTUvQGA2op91DASijWBY3LtNb7vxVxq91PCaPHaX/zFX+Df%0A/Jt/g7/927/d14trPwXk+/3795/1fN7aP1LTrivgWUm6vObPaITQDgAvJ3O7%0AQeeoetpqrhlRtXKNseTuayWyYzclgFx/YDXRop7lqhIjg4o+wGPWezoEkkIg%0ArzKogTio2czsZ8pDSZTJjFOoUCNq5loNscM4/N6h/FaTXKGDMLXRfdTX2YVS%0AYPYi61VjWbAbqj2t9C6MoNN1jo4qDxO1S3PcmaHsGavV96eH7e0RovsaFLRQ%0ARS2bBESeyh7qZz/snxaotUfeXv8XkbHJPTypMYItUCMiEBEoM461s7gl7FLQ%0AWXiWc8NIQHLN9r2Gplm83GZo8O608fpn11qYtF8bY/j8euXe+7h42badERa8%0AzAhlRj1hvv214qBuEM3lc/V7ZvtyLNuR/tgSlcOP2dDIovKnP+r9egWZZVD0%0A/NuLv5th8Kh1YcF5NpaCp1ueR2hr4+H3Ddl+WE+fOL8fs59dU2Z/X0Mt2obz%0AXjOt9GIuP+YMX7PyXsugomfsw7+QMYrDW2KHqtBCmsmF2pL966UezQLabvaD%0AMqiXe+gpVGyUR17zNfTY43j+Y9NvfhIO6of1ARKGrIwb5tMAHYYPqR4YD3V9%0ANWszuS+vX7bcuvMvYndYnr5zY4bMYbgkiqNEHcTVAiO1DgS8xAxnLLLTDCcF%0AnysnDD5CdUBEi2OmCtyMcIwN372x81fS6GYV8DIcg3BE3+czA4sCl588kOCo%0AFpHcABKMSfWaOwELaAorTITBA8eXP8MZjvPzvMPmATlc+RIHwz6c0I8Lz6GE%0AO8nVVw2MMxbMRxjucNGTL/Iwzpqw0YaF87kMM8Zhjom5BIcoZtgVhxhuAI4y%0AQoFfnAlR2JANNl/uFFaK8sI4FHYI6AuH3MoxIRNYcZqdbC58xVKO0iCAR0A7%0Ai6Dvw7Sd+WApN36RiDh0UhUfnlqwIFgaFTBQxlApCOQcwwMotEU3VKw8+tyE%0Azm+eMMYAh1HBA1EnDKCAYY0x8OH+0etjIucboAmwKSEc4OftlFK4kWLYG0Y+%0AKYdTZt+BGzMm2KFcAOhuIFv4e/MggJ4GuTPkZGhwl+1UyD3me/Ae1dKpjQP/%0AJNfp0Hb4+ykIovXCkOmb3NeYECVIGIgS6pl0UvEsiQhqLsQkAadbXxiOd4yg%0AU7t9Sac7axlsUedXQ2wjfwLmzk3Z03kx1Liyu3833vsDlDCMMSnFRDgEYhT/%0A4tsQgjkF5wmslUEtxnmfOE+rPePDWkCw4MT2M3PDbwfW/rWOqCW7X9N41iko%0AJwR8PE/IpFLo1IBdZWCEmTDGxHu8xy32KDfKGHJKcVyZgEFjB/LUxbCAXf9R%0A5NyHI30Zr4nvs4sgzyHqYF5X7V3UxQUMmIzTTtxjnXstRj/478G1+fL3fo5f%0A/ebbfcCO4c44AR9jPz2ennCGou9b+6dvf/xNEyMiwiLBMwwr1ss5GTIJ9y+/%0AwHznz5tuB5Q9+JjrSc8Td7njNxnMUWAGP+1WNaMNhoVnIti7rbp/HhMzuKzH%0AbeA2GHMMjNjgvntaIHb3MddxBrC1W1kacN1Ssh++DpbhjHNxnYKPt2+Awzb0%0AWAlfKIHCXGIZoO8UrFRn0rMNGA1I05+wcKLNTszD73EeEyrNkFsniAVjHGXl%0A2pPBpmG9kwpGrQhMqSr+4NxK8kb+XADfB3W4BoDw3g9ouqr3TIjquMKhbQme%0Ab9uxBIAT5vQX9vvIVvt5wWu928mFS0P93ccHdVy+KuZmfcr7SgV3V2/VJVWF%0AQU/xoCkU79d2AYYaWK0oViz+WhqznPt88yLM8mzc8+EX6waQvjijLKoBAIDg%0Ajtuc3u8jI6SGxVJnb7avMetMn5P9rCeUE4Z3EwzD81oFofTyoC52N2pM/Rx7%0AbvV7878rN7I7UdsxreAkXp67k0eLSe+AvyCTK1zfoeQ2SG+P7seJ2IsrtjLA%0AhIJbs/np5jzSsMOmYD0J1BZWGIzn0wlbgqd1bIde1GlqWR8ckURZW+cBya2u%0A5wacJE47YsXzchvSndNNqXMHDyDbFIaEjVP8zV9EiKvtsX7/TjzZkfavAlgD%0AB4B3Ma8PmqAlLqQa/X8G4Xm4Rkx+l5Dh/RcAKDQWIDjhehPjQ1D0CLg/n0VT%0AfPfuHY4vGXwcjUurWGQYc4RNfZ03j7znmg9ju4By+ffq6BpNTy6lLVXfR+AM%0AMxEwmfD+4zO+fPcOAHC/33H/eOKSmfoBPuxPwkH9bRyvbB3/nLLou7RyROEa%0ALj5taR/MPckJ7nQVrwnO00y6R/ISpY1k8hkvfe19a/0aahu7bwCZG3EW3DFh%0AwO73/GL/ZzhOH0WpJIDJsyt138EZM2szxLOU97V2yZoxcLzbGdvBBxY/A3OB%0AQtzksJGJ4po4Cz4GgwlPbdPrBH6G83uIdjT8iZxrMahxVcUj5qWWZoCcmV3d%0AmzOM/bAqiV7GKXcPJKQT+bSwBrByw57k0e8vWpHt2Fw8sprP36NyG0+PEiDo%0AETBj2pZNjmoYOCUi9PCcNXjAPZKZGz+Dm/KpxrxMB892Sjj6tXp0rkexWlQ1%0A/2a2Vasz4mu4ilr5m3nPT44i4rwFASKMX8gFWwo5T8h5QrPEw/Jothe1bhGz%0AFsTc3IUdZdSHA/K1f7O9FnXrBzERYd3D0b1x3o6fSbWmtzpitsqCs7UHk39v%0AXr61uffQ5x6d3JyszdmV5YW36WNkgE/BeZ6XDKcsCw74nnH7WTUDpA8qPGMt%0ARsUFd4fWD6tc5+m8Pvb1MeJrZuCxRdrGGG4w6HZIXWiCoeEsEpmrO4YgA+BO%0Aed1Ht/vNwNr+JllwPPafg6FGMBqVhfJt+pIHwHEc+Oabb/B//sVfAAD+t3/7%0Ab3F88QXO+x0a++UrIoFv7Z+wme0sh4aDQQ5nAQA/swb7MdaUdrP8Vle5ZWHQ%0AyjXryvJeaeIhdN9bnOf5PRT7pvHek/LM97MZ9VptByWQyMhKVn5vHlwzc1V4%0AwJ2bEcGhKothcY080iPzcp4ntKW9aCiUufo1ZijLv3Jbn9O6rZHZYSJqxr/z%0AzevkYvIMavvccRyuCTAGeG4OZd1HXGdJZpfiNfWs2OWczLFta5Dhz6/s+XqW%0AcwdNw26y1q9yXtNhIArnQ7HOff4gHRHd13NjojlBGiiPRH2JeMb5tXOl/S5Z%0A8ijt63ZGaSvlM8xFDylL3QzxLGtTklb43rxdVg/SuQ0S84gNyj7+OSUILdNX%0AXN+XWfbvaxuVYpWhz/v1P1nZGhpimdlHAFWaTMkKpVYqEz9w7u455b9LjMOc%0As8Zh0gSDcRrKmfLrL2Bdv8tQ+ZltrxMw6jwNa25wOZGdH9p5vJq2C7Yz+ogQ%0A6YH9vH1q34cIJjgeKe1rw1C6qC6TSQU/UkjtoAGlA5EYhYT7z63EU9qdRrQ1%0Aa8a4oEN6sIJ/t8f0O7fH6/DDXtD/BWIs/wc699PFH761t/bW3tpbe2tv7a29%0Atbf21t7aW/v/VftJZFA7T6SU9cgeExtXpT5mj87Y5r4l59SaW6/mSn4V14ps%0ACDFDSg3TYGNzwhRWBemrDcIIfseGEdmOICZ81wxkHfbpHTNbVUeN1KCR58+y%0ACzQHxmDwERDSgwO3aiWxzyOikL1MCtijubaVfTEHDpopeooxDggY6gBef4sE%0AhMm0OGYHeU1KAfBFRa080lxlBSLiTWIYkXK+gTAs/lY1Gr0gccFNzLDOZ8C6%0AIvAABTex80QViKLG8dmTXdEwYFI2Bngy1tNskW+FLYKxXrKJRlYlKioChZ21%0Ay6y7AZeIMtM12upvbnNr+XPp15KIcBvpzvbr8kx2QjWzKvvYddJosGcErWV2%0AzaOxDW0UkJvdPNMf2bU2WxXAE4/KNg04J+miuGgGMS3+V2ZPz+ezsqoQOIzV%0ADJbKl0aXem/qw3IdB91Zse/jd2ZU8LUMao8W6iIw+78AvPq2oIpbc5SdsAad%0AY0QGvc22UhHEK3VP7ZV+5j0jYT9UZSIsoGjrVJwfPLu31rpkUGs/0VTRzueU%0AEN+cj3GfxWUm3M2VcbXBgBd8rJ8Tcgsr+lypHnOW6cjyVT6v2DG8AHCp/5xZ%0AIqjXGd5jxIAuAFsJ03KSGirSbVFHcqmW4qhAQHcCPvp7Dj7APABuKJjiwA5Q%0AqKMO9n2g80zPDx/wL/7wD/Grv/kbAMAXX32FD9999/JZvbV/kiYDtYSInZNP%0AY1NTcFDV2hwBZaPhkFKjgi9hGHvJmPjenT3d+Qkyv0bnbRkQtcxb5i36lLvG%0AINqlVloGNbOqlU3hhAL67wpXFjWyXBowYgDOq65skinQ9jxEpvF+v2MkHxQK%0Ao4EbBiyKkBo09CGuSQRjuqBMEs3SmxFdUDAEFG9wZOar3rv/9QwM76zxHBi9%0AHBtif1Wq49UzbQ5jtIJAamXkBA99w85eGlKAde+7wBX5k/0yaiq+D/vvILcx%0AdAkk+e1rVQZ12jZVyRzii6YkHRV4/HPn7vEFSRLlVLJvz+LInGvpNXvou220%0AVDxrGgMYfuZ0jYo7GUbVYD8g5siCLEPHBLcN59h1sdWVZl3vBDWGOa57zON/%0A+azjv9fqXj5m2i5/480lrNKL3/cdj68//J61fh8/m9Zz9ltVS1PGs4oDOkZR%0A+4DIjGI/Ry/LYpVlp0XQkSSoPJMMMPb5kKgOi/I1REUxU3O61kbEdjhvm7sP%0AWVStBHhDVUXmN233wwaOMNXTltb8HgIoMqETBDuo6FJLT4g51bCg72yBnmTQ%0AsTOojuCIMQ2tkEl7XVOMa8+g/2O2z8mc9p9fm1O/S/tJOKgvIL5pTJe1FAI1%0AD47s4ICFJBQ0fr4Hrp1jQi5RcHgDqgaOOg/JFyhRoYQRKcIR3Jv/PPjSN/+c%0AwXTBZEvhmC0YGqRvLZgs6FpYK7XSrYScqgQDM2gSZjiocnM+g5KBZx42UQOO%0AyAtv+yfBk734djnvftBSOUD+2XkMnB/catRTofcFXVYbxxMP2HDe7RfpvAex%0AvJfggSrsXKBwZA5i8BKM+yqBGFoCXlKHCAOw5/08gdjsyKFXW/I8CPy0IR1Q%0AxVx7YdONwUa4nxocBwAkSJRkltjQGN/kGms6prTnDO2tvwBN7jCw8wdqlGNz%0AyoMF5mWC2srlAAZRg2MMOQCTmkgcDixEt0DAEIdg8QVM4iWNsOv4cdsosxXE%0AlvZnCsrU4FTK7HVyEyZjCjHFzDqb99PLodzPOhktvV/jOnD8vDCkr2jwMiM5%0AmvW51r/XfgbicP4E5PfCtTkpSpYEdJYFMtfmRo0Dk7xOISVfGxHkGO2QjsjS%0Aa6UHetsQ/rxJhw+Z7dJNci6czwtyX7CAxb5wUIsUtMW2cj5JBMEAN5wuXSLD%0ASeRw3sADLfj61v4dyROyzZUOvDc060ZqzEUmUDgVNBmDCKvBzxD1LOtgUXOR%0AFr1CrDj5r42jo+QQu7PuWyGMKn9Bx8BkBvMAUxrvUvt6qil99/47fP3113gO%0AjikdB7766it3TnMNv5WZ+VGbTStrRIbPCTCBj5hLx3QH9eB6bdxmCfhkCSlW%0AN/BHbtfqfDBS1GvJfEDTfrARVmvMZ2GDDA/WZl3F1G640nu6PYH6WUEl3gV4%0AwDlhvvFBEA5guWAgAOhY/vfY9Eg9xCQixS8zKEADzLPx2RkYgDQH1e2a3b9P%0A7o/ppMeXMfvevWGbAemkBq0jwEBxT3vv9/OMPKgKdz7lYY99ohD+abBZTe7d%0AQx/NHsR0mrOdwbbVeKsF8W3PpZ5ABazcALclV4pJbDRHlpwDyqlIZ8D5qKh+%0ATvge3x2LXhgtf3yOz2QIgyht0fZWMsg6fe8toS71AHPAfPPD96GYoaOgBEwb%0A0IGiohDxDtIlVYQo+tahuTFuD+epAS8cBaWrs2D9eb3ioArrK3SYdKBbkPSV%0AAP1rMdzdmptim3hn8ADHUN02EDi0EYZrrACQM2qnM+Es22zTmryj7sz7PG9U%0Ak+H3zNb7wJFYybd5QMba/DZ1LZqy1bATMVRz6cozNgAsTitKmcYBh4GzbvvQ%0Ak14eOAspi+J7bnFE78OctxY0MC8TxR7IAPy8LvpEfHfWB7+sn9+hfTaM/OFt%0A9Mmf6fJexss5+0PaT85BVaAmTQ7eMlfWM7Pa4Jg8C9qdiFLvfbcnCYvCFkPC%0AECdWLHW+5i0mjISxnnE3YdtFl/N64Tjmy/6zH1JECxbhSBp2Kc5sopAl0HVC%0AVtYOVAwakTXJbAg8I5cH//MARjiowb0bxwAfnmVNfPpxI8AGaFBlWyzP5Ixe%0AE2PMiXkQBn+MvhtEDCoLt1TmDIVDU8LPzn149UXsh4jCToFFpHOKgkTBS8Dx%0AGi9xEnnLaPnBjnKI3e7wQMNMfkc+T9v13VgNupOQmCagBeAdakMgA3D4hfLM%0AUPLN+FSp3+MmkE1NYeYH/xDefzbARuNxPkQUOYyhpqkTanwWHN14n4TMQApD%0AsWeYlKwsM3KvsnGo/VAbkdLK2rUw8s0qWiahuHeMUMZddT3GlGhnWkUEay0c%0A97jeXUDnAlYLRgSXUXtkHQTBzgDEULmT9AN3onRQH/mpfe2rKuT9gjJDU5FE%0AFLB1DZrcvD5ixlfNiyeHgxev1ft3R13vyS7jDnM+SfUn+oTl0XkAWHeB3N0h%0Anejva0JNxfFpRkZlcBpHKniy3SC4DzdQthqnwcAQ2o6vREAjgxJ+j35lFqrx%0AY/HMZ6meHgwChUja9g48AhzrMFAhpKi9DUQ1JyqjxQQycoe7MqgGowUKI/V4%0AEvCcGAfXOWtGUAuOTj13xbt377Bin7TzxG/+/u+dh/rhAwDg+Wwkpbf2T970%0AGBXY4EnQ4WeupfH05NzGNRiUHPGbq+m7OEdCBwxGiqEZJAoOqlpFXHxZ7H3S%0A/w2UQAaPJ4Bp0GHlMMyLse3/MujFfpRIk9QD8D4SbNBGHICgoVtfaInYP9Po%0AHmUvKzidPibYIsgyzCMjOq7o68mdlw5zNkPsFXR98VGP41F51aJP9Qr5wF2c%0ArDGQtc6Tz+5iS1aBNFLDU+6DDZHEcS72a2oou+9Mib10kLAFDXNscvzbDXn3%0AGr+ZAdeuiCC3nFuHIvczNtT1s54tmz+TOq1bjdS6XDl9u2VaIc8Dr6RwdYrI%0AD00f6SZW6c4pLmfXeduJiRHB8IFRyRE2d5KGUTmfBIYWribGK8/oMrmsAuR5%0AZvSsVc+YElDv6YGEbBIzhvu5axnM3+zUzw0DUrhpaVfwJz5bmf34jKOngNnq%0AWxsbxr19JuZsPknzm4LozjZ7wsQd/84lzit1h3HIXtMUzuRlnuiWhLpmBdvC%0AJAJUwMaFZGAArCgdFO+XZ4x5jPId+OYBMcmksXrFkaOrfLMBWfc5USoPyCci%0AqjnaObZAChj+j7iEr7cdPHzZLs4rffq9e35/fvtJOKjfJ3OeP59h+Hc4BuL3%0AUkQLyMV0ASl3rEQdKpLFrO/m2cWhOFOvSgnn0NrALeAoaNCip5ZtTVNS1TNj%0AKkDqwdu4uRNXmD4FCUBrb7Iwhsq6RPWU3PleKSQ0lkdfoaDnHa3mg3HcJuYt%0Ady/yBfq0TwQ2gGhnO2gMzAEcE3h3c1UzW66EexpVpBgKqAjEDF9HiRdVh5HW%0AhqCALIPcrRRA5fnuKnqhrgcAJMDQXdAb8M2YgIAo5+8zIl8ZXYtIsWJDYMmD%0ABpmd5aWgOcA3gHIcAr7j0af4HPtpkwdxFkA3boI+mZUyw945Imgin96mPbuk%0AccDkQ4xjJ+AlADBUwMqwuplw8ahBJ6UFNJqjZAhjo0FjssyH3w7tz1B9vR8+%0AbaPK0e2ZyVMF93Xiq3tKIyumxPOuGzIfV9qvSZSTyZm7QgSqIfVeRMlrPB9e%0A1zbewF7z2g5ig4uWUI4TADkNixVruLMit4kxcZ1r5PDrNJTjYfh4yB7DivS2%0AqG2OOcVEUtMS75DnMJ6eT9yfT+hakCjnlJDjyo4QIpq897gaG9tQw+pzOyzv%0ASrABSNscjQxiVAqdUKo9ZDv0KaQS36kBnQOaYE0YhuxOL+CiTPlZ7wtAi2DN%0AHyR4QQGsnflgJizzkS+xsHBuk0KxlmKqAeBdZoQUBMNSqgzDF1/c8Hd/93d4%0AFwqAYC7V3tuXrhp8/+6tzMyP2t5xifTZZDeaBpexZMeEHS4EMm5hiB2O+uBe%0ASgleNmGmwqR4JoLCsAN8LjFF9rRlADvNRSc8MzH3fJ6epvIAYYm8+FcYbYNI%0AzC4SMS6ixlDd2TGbBBVyIcOcq+zrLD/n1CJcRFEgBhOBCW+kTzoMfujFRQHw%0ANcAHXA3lUpMFdjQcLRiY2WRzOR1rewtR0JDyu3gCgW7Ia4p4WT8tOKrBzh2M%0A9te0MkwXYzMd2P5ac1ILzdZoVcAnnFRsBeLJfkqZ7qwpSQZhCVj7fKw9Orcz%0Achuw4MWQyix3RzMN+uzD4KsZbfD56Aik9jwaWsS/C9ExvQQenk2cflLDYpi2%0AEWp+rjAW73InjubkCDLuz5XqbPyee2t3IKldJ//mu2y+eTvwNd7hojpyLY0G%0AxDxtisYP2OHuQPdGUX6nMvaa6247UzAX8SycIWvYfO28GQPTLIEyl/sqIb8I%0A6mZpKwA+Vwx+Vu84at0fNxqf6g6+T/dPr85V7kNtzV0dQG+3sB/6muU4A9vC%0Ac9TS5J1gejcAHrjlfFAvQ7R0tiy5lINaGVTyPeQo0VO+9O1xvMr+aP99qn1u%0ABpU/bQpf5sWjg/8/mkH9lFP81t7aW3trb+2tvbW39tbe2lt7a2/trf2o7SeR%0AQTXT4qrMiFWqCsT8KqobAAAgAElEQVSyLIl59ESkcOYCxaQJMECbjOJk+y+b%0AKI4osEbBA/UWPwt2vS1V0OKGV4eHLUIYCQBG1Owzhde7BDxcpMuL7EYk4qQo%0AZF5RN4WpwAyX+kTrHjC2zIYENDW/WlW93hM25AXnAo+B80lwpEiJAXZzuf8M%0ACHLAgSo6tAS4PwMfFvju9zyeT8jHj5jPCzuV46TtZYqbfFF97ZFVqELPhfN+%0Ah8T4jXN5RNkahyWiqj3KpORwoy2LPqBGUOwseNYGGrTl+mFey7Y4ycrOafgg%0AlYVkBATqACx5vBQwryY0w4NL7MBvZ0U5FcAyopzP/wFiRZENBzxA5gIL+x4T%0AHnUpD6ACIq2C6xpAM7CVcI4RucgTeuRRr9yVaNyyXMa7nANaNlVhrrres6qR%0ANV4xwWx5VtAiI0giwOklZSpKqw7DdDGmGMOI2hdY2lqkLiN4HeXw0B5ha8A1%0AineBVkWbIeefkC6IIwDWhat0ALbj4xqMYB/ThCf7YEzamUf/h/MHH2PzPSX5%0AprYU5ymQj3es4FHLfUHuAhPFGdzyM+oU1vZA7DB9M2yUbIMetv2guhLtpBhr%0AyihyRsgJK/MuEVlV7P3H96g9t1LciceGCM05MeYAhKApUrEYFxGwgDuJ0eZE%0ASXw/7/3NoYdRAuOaJqrPyVKQUkTQY3+IJ8UtV/EP//AP+JM/+RP89V//NQDg%0AP//5n+N///f/HgBwD+EkGqPW6Vv7EdrT5j/xHBCGiyAFoggHAcGfT/oBTQab%0AOOc/ecm2oLbA4ggeAnxft2v2kBF7WGoSsKNckn3BDOgAxiBI7W++V/cMhmfZ%0AkNARfy3RKJfsLMdnkz5gWGAYpNaZWHKl/ffD/OgfaN+t8LN+CSxsDREBM9fa%0A762ysy37la363t9vvgEYUPXaPWu892Lldj+J6EJkjhukV0/Fea763cygzyGI%0AVEgMrefS0LolnNT7WpoH2BkPaTfd//4CNVJZPK6ybUlwN9V4NgYNaPjIsRvt%0As8y7rFj/zgLSVkcu95PJzguEObKXnGiY2D+tZfrN8nt5PygiCOSi3zDMGZgz%0AzOyTvGYkM1eGUinLkDCy/ojrQ7YsLqGyhtnT1zJLxQ/uGUDDpghhl7TrSf1s%0Al98fJuCns2AOJy8VCs652p8FYa0FzTkZaEiCbT748OzybBSmyjK3s43hQ1zi%0AmxSZ91ZyDeS0EcWuletUFy2E317OO/Oep0q3sTjvoa3hd3He1UvmlC66iLi6%0ADgQfDL7586fbwDzCLgDAmBAo5Gxr0xaIHaHCIZLkYFG7QHwHXevbZh8/NyP6%0AQ9vnZjK/Dwr8u7SfhIPaW8IZStDGX6y/ZXMIn8MgZnuNeYs1lIN6KPQMuN4x%0AYGsCqpAPsQBUYVPAuhfQYAa12oHM4sp3qhsXIApX6KUtzLNWwJaac1ULrXoP%0APb2IOdvecoo7mrdcIlCI7zbIcChe7vSTBqCCr79si8oAVi5I7Hq+Y/3mO9B3%0Ad/C3zuXi93fwdx9Ady3YHcEX3jK9ONOk7VmoAmuBPj5jBlds+q6E2RzSrDGV%0AjQF88AJ6m1NAzgHCxYkkDJ4Oc+gwE0VxbEkJtAzjLpjhMc4xMSa56mR+LKBb%0ABY8h5y0np8r75bAWbbDfhNj0uruOB+HC+5QTq80s121I5Ius6lDcOpmTcSLQ%0APClH8p6AVDQlcpW4XmmViTC6tl8YWJaGSbxmTBiyFV4TJSeG4mAsUQxR0BnP%0AS9QhyrKPolTfEzVXcPWHliCh+HJXhLwgZZr40WsO6Wuc0/z3cYMlIq8fTCgO%0AsS6D2lZfvB8CHgvzaV7q7kZ39/pJUaICQ/UW69wYFGqyBTESgZ7iEN8ILOnp%0ADr4I8DGCPmngbUU+rzsr7XxLY0FpGzyP5AwCcDdx/lrHdhmgJNdgQXw22TNm%0AawfHgIJmM++9DINcSbIHQZCH7g6ywBwqnHOCtg11eYbZ/RE8Po17oZzgyw08%0Ats3myUAHY5SR/gd/8Af4y7/8y/ruX/7yl36N46jDeYXI21v7cZrdCrHqfNDh%0AkVSrvQug4bGWFif2gIoBOanNFKqyz+qIapE1GN1lSe5Ak9ugGREZrqzKG85L%0AD/vPi3soh9T/r9bnYIBccX87yeY8b2xNh4RTZoDM1IkW1HCWBoUJ+Y1noFIp%0Afv48k+23ccdyPzrb3dojHDrOhAxq3s/TRe2WB9QA4DxPrOfVxNwUdr8Gotlc%0A3ObiOMee+LhHs15/N7M9GfwFv84rt5cnCRMKZl37YJ6tRE28x89BF42LPY8d%0AIpxwYZoDjE0TyT49Xr74j3n+RJBBGxCYNf7ekg4u0MSgxhtmAMoGPpKnSnCp%0A8wGJM91vz6BzbPoVM4zc1tkUM+Cxt9/neHSI72N7pNYkZ9lwnW+vnbs/pCUv%0AW2w/s/5dc846a0bW6jUDkSeTmNn1XD7IdhnVg9Jd8ZrDXtwUIN22VdLLKPYj%0AoGhaMxzKfv6Adk1hwOkx6ZCWTZf/tfs5CLBWE7zGcqDUzY3htISDEbcIOgbs%0Atk21HKODDVy108Oun7NElexh+3iNLnUNsf/jt38uqO1PwkF9+vKLmihiQdRv%0ACyZfI9qF6xlIAH+9NqP0zMy90WdOiIqEA5ARYLEiJ4sISASUZVOIXEa8Gam8%0AgGWrMpsAgOXcLRLdwh5LL4ZY4u4H0UU2PKMj2cyC4VU8Nl9EzniNsWDPZugy%0ASGRyPtqJYym+/urA7ekp3jbcoYsM03EK9OPC+c13GL9xB1W/eQ9+/xE35coS%0AmxmgrjWkSWjPSI2kc7DAqnhnDB4eDV/3uzvF2BsAR+alT+yT2BN9mSUEeVYV%0Aww8cAAeoIr5FcIeEI7SNCAB4ugEjeIXjVGAuDL5VJEC9sgVGKoAeA/M2MY6x%0Ay6KcfnibbTU/XZ4ZG2OUAvDkKEnQuMXMB0Zzokn8nsYYGHlAp0py7Xg+Lift%0AgIWpIVUoy5EJlTaP1EfghBnAWY7GGC5GorSNsJS/p+DpAi6kxQe7gmV0f4li%0AnSvqSCBqBSAOaG9ZTqYrPmqMkvQz4aGcCwa3QzBfbEduGizdI8unmmuuH3Bq%0AxUEDPPihp+Kc7hge54G1BACXSixN9p3d7lhx0zU3mXf2GhkQ2A6XmXlWdmW2%0AVHDeJWyWWCtrwcSfTal/R9/yQguIEgu8eWIZ8Gp7C1lEUHMP1Mxa46r0m4NU%0ApanInyHzFpUBuzMQ4i3CC0wu3pLXm8QhXW+lEmzQiBzPur8MNOR8K0P/NFhk%0AXokNLM5rU9t7syzD8/lcY0oAbAm++plzSee7gWMMqDJWBhTV8OWXX9Ze+jd/%0A8zf4+he/wLe//nWhXXhO1xR4az9K4y+O+lmBKH3GW0V+usM6b0cZUmqCFPVp%0AxDoM5uAaeokFiiz9FrdxlMyYs5BFXo6CK7AjEBCGG7fbjgXg18p9XeAqtIpW%0AzmlwZS/iEwAMSw33mF9rSXACt+CNnw27rASTO2XJ9QfgHDixUr3313Kfu+49%0ABN78z5aBuxiYrzkkGYA+tqK1toAYmDF4wGgHIs1cXXw9L9yfAzG2JMSNYozB%0A0HV1PC2CBy8cFfMz7jX19T1Wbi/k+Am2tkAFJcOu2NkrifvYommM5PkaJDnI%0AcOd5EkHjfBu3AYxRXGkPpGkEV88cPA8ytCzXk/k+lfajathuIrAzg4D7eeaZ%0AweLvHUTlaA5iIIIBgF8fMqAqMEsnzO9Z7gu4bftvLbd+tiKr783Fxc3EC3Pj%0ACHsgpKuaa6QFM0s6IvA+Bje+tCdGOi+667g8ChX255r2Sn/2g2acbXttADsY%0AYern/JyzbKdTBIMIxxigI69rABvGEwGJzmDD+WzFP1ZxJBBji0wlgkgNtaak%0AXf+rDGLE/6r6HzKQvu+RwwZzJ3Xfa4sBAQAmzxibNlZMXu4u9kUdBCPBeHeA%0AngLReRBsGPiWHqtCRXDQDbMc7luIEza7MvvXkGnJue7zIefJqd3TwOuRi8p4%0Af14gYrTsd/83+5NNRDDnxBn76YcPH/Av/+W/xHFMnL+DwOFPwkElukLLzDyb%0As6WqtQw8LgU+wExg2FBQgWckMxuVBrIR6vt9oyTQAJjTGEtZ54zAhIQ4tXIh%0AZlDxyOlKcSUDoORZhXScWw1U/zIA5s5BT228xjnW+tLoeOQYNsSBYtNVpLtL%0A8IzJ/dv3oIiQjuMA064RastwiL/7iLFhHmBMHKY4agOwMko/sk+mgRCtyE18%0AeSkZapndG3HBEMpfo5dRF4kad/m8yBgL/tmxP+YHv26Hseqw9mElwrF2WRFi%0AhfHy7w/n0J/xVmugdLTa+nWlPbpGqcivlSV1+gPKZ0EYYDKw7sU6xKPl/XND%0AI8pHecAKFL4x5ro2sI8b7wMPFIYDNtTKRMBLK7NMroblsKuCioeDOhWW9RsW%0AgMMw5sC7VGkdT3i6MQz3GE+PCBPQ1pqLIPmJH0NALyN12v4/PlnP6HdpPTAE%0AeDTR128aDW58pgjPeRfwXPj44bkp5vlcc1XeHFN9NQvQnTAgIumGXcdULNLP%0ALYpuDDaXXKlMS4xNlf5lgpAFan0P6kY6xAGnCowNpTX49PEaozmkES1oEHmF%0Afy8TtbkU/1ZWwPeM97/5zXZQ58QTh/hVTbcBGoIjs6AUSoG64VOkHv1es6mW%0A2wZ85/1oqCxWHFo8cEdiFTTDCrETGGZlhBVff/01vvnmGwDAFz//Ob799a/j%0AeXowTN9UfH/UZnOL8BBFvVEerjIJVL1TpT0PPIayA7P5r/8X30uOaCCueEvt%0A/Wjr3+CIga7ev+Gi29nJwN+mhQDI8zvhwmlp9mDUK/csK0rIVDDSg6WjqYZ7%0AMLKVKFGE8Ywrcui1C7w2zs15+20tyzlVkJX2PwqDyF6zIgJbBrlLUYX0FN9g%0Acn8zwzqvRmfCKd2G2g5jUUrafSkucQgAUaq2ZbYsIpa1TwU6to/PoPgP+37y%0AWHuuWqJeZkQJVV8U7OrSVYeXQkRLANGdyWXgAgW+mdtkKQCjhl1Ptb0mwoW0%0A8s57Zm+G2rtfE1UHOvuppBhMdQ7rKVD2jNqmSLxU2qWY4+WYZLaxn1l2zRA/%0Aft67uWvPlqCiOq3Kg7cZGNznH7fnmP/l7xvM0x1UX78vemJ7UhJwgcQauViZ%0A2L53zWd6tJrHRiAbOzA0FGyBKcsgLYCdyK6Dt0GO9/u0FUL1coY7axoDV/+0%0AuFEFFuptXuemxsGFypzikOrmxm6T2W1cXxttrJlAbCCMS0AqK5ZshNWeB96n%0ALRT2Y7bXsviPCDka43KG/+znP8d///Wv8Z///M/xZ3/2ZwCA33z77Wdf858r%0Ac/vW3tpbe2tv7a29tbf21t7aW3trb+2tXdpPJIP6wP8zg9lOc/c4QeelChxS%0AcxQEIyFmGZ7yiCIFZHdfz7mrJehDO2oDPPC18jUxwAZsPRfnQi1q/+kOL+W3%0ApEiB1ovJJ4zuQx44GZtPlt9dkdHIGqsl59Ug2gQORPDxmwV78teOp3cYY+3o%0AtXqKnsaBGaU5mCYGn5gLW9xniZPKibY4CwXHpMFgkAIK8SiO46go2UVuvkVX%0AzKJ2GDakKyE9zjrILLhHpoxsR6LVpSASnZWiOboUVKS4O1bOCfJsS5ZEKCEl%0AUYdl2+YRk3hGcth+5o+RSu+YR98Sgj0ooOhklS1wIQOBJ4oz+jVAMKzMLpjB%0ASLCGVe09HwuGF7DumbyAHLVaXlhSYc4U/4G1uRNZjnE7QCz1PRCFHbNm4BTn%0AACa0GuZRTSOueRdBb4CtYLIBGniRL31EBDxG9z4n2tf3gQ41Kk55XGUtfz1L%0AMj0/330smHELgbSnccOYXk67MjuGLeKQ1wx1ssrQwKOvZlZQUz09owJBFbtX%0AMUAd2qV9vKiVfYBnx6VhhihETLje4X8jacIwEdkn7BSDPQ5wtA1Ze7inaKqK%0AdQLyYeE4fGzkfsJuB+ho843UBTwyKQFAZMDGziQTM04IyFzErgZVLbKtuaac%0Ak1T72ykAMdZHgQYs2ykMHkHOm/vm22/w9PSED1HzlInwy3/9r/HX/+2/QQMy%0A1LNTb+1HaHNs0RVmF3SJOQx4Ekbtingws8qU7spGkW3aBQwre9rLtSRYY9sD%0Ajx0K6g1vYaPMoF6A/OSUGTDVl2RGKa+WZ9RjZkBFYCIliGfq8Pc8aoYohsaZ%0AVdu8BU+Rr9C/yPhsnq1nXUv3Ia+/j/vf2u5tMygodfwsZg63TxvlXFj3BV0L%0AFvx5iPi9yD7TlzaaD/ZjAnYWfJdAu+73Fy58wvzNqQqAo8+WOa6t6njaNSs1%0AiEqc5qKlET/L3GMKAMxbF0EPxjgGNN7jNTYp7JT9Of/ejWZiHcDUGgd2dSIs%0AJlxy6+IZx3z+YN/7TdtAGYFkI6ycDxSZ0ISVTobwCXuaZU8Zjf3gs64rrlnV%0ALFfU0VxbQKihc/CQyWyIgSoB5uqOAZFNVMImZ+UV8tk1E6OdzfsSZV9f4G34%0A3pawWW2TTANRpjeAgvTOGFBSzKQTiO8UbOQ4a+xMfZafAYDTvAyUwgrC6vzq%0Atl4D7sStbjnM95ZeA70obu13HnyR3zLA9WqCjgAAPAiTFHy7VX1oCRhznvM8%0ACIwJw2zrjpBc8A2pfi1z+fhDDNEPZKJ+dhb2e772UtbGDH/1V3+Fr3/v9wAA%0A3377LZ6envC//smf4De/+c1v/a7H9pNwUHtLbDjM9rrF3qjwMHGADXUZD9C9%0AfJ9R+xw8te6cruRfNRU/bBJ3b09PX2DgBJ63siZMi6RdkALwZYFmb5KNse/T%0AQnfHrm/u103oZt2TQ3c6hNRWqLPeBUx5PyfmtOIJsTKYJ4gPgKISMg8YDxdi%0AKbjJgMHVworfkc6kpvEcZPOm9grmvd09YNSt9Z05AKytMLbv8l0nsN9+LlrZ%0AGxM21IhkH3ia1sQwWDg0LMPnREKiyGB3CY6D1XfBkifajBtzI6IgPGGA14Zd%0AJa9Hwa2znuvkPQ6a0MyA/yjUHRZr9VOZS1EyOQxsBBsSPNQGrnmYl8lF6Y6d%0AsbojlM4NUDDtFNhYa+FcCxKGyYLzt8R2zbVFPmOlYbNyj3/c1voT1NbH73NU%0AX1PxfYT3OmxEXXyoRXQchRvPUAT3O0DzDgoj5endDTSn89wSygTzmrTNwHPl%0ASHbedtyXhfFRHFQRD4YsbJEghcN8295hZuG8x9osx7fXKmx2Q66tgjCGwVh8%0A5B0EqvFqvugg2jX0GrwJ1HlTBjPBwUdxmYkGiILTFN99Qi7egH+e6l4BQE+D%0AnBJCUTuwkQE6KvliANrqEt6dOahjYOXhTIqpDB4b2vjVV19hBEQIAG7Hgf/4%0AH/8j/o8/+7Pil01inM/PeGs/Uhu0edMcAT8al6AM7GENK0LpeTtikxnKExb7%0AtNfB9aBjnT+a9R/X3teVYaoYTcDQNBW94/yPH2ufy/e1M99/uEJ6LQLhaAFY%0AiIKWgNeGUJIaplIpgg5jUAbQab+HUnehG8G47nnuKO0+fEp46HtbCfXFGs6l%0AyK6toaoO4wVwnoJ1ushbcrd1GbhxTkkVp9HFKXIUI21YNFrAso2thXNa6r9m%0ASL/tor6qPp6jbt5enAXmP6D2nRgbF2xL22Z4QI9mwVaZGTSdAwiENgNcXGcH%0AgdNxvmgSb0cTABZBh5/qK56dKsMGQ1S33sTivccnL5V8juy7S8E8uOAEAMwF%0AG9Nr0CdkOewDDzT0nmLXlKfLsPhrCKex3Y0nWS6Ty4MyvJ+hQ2avzxVGL5Sm%0ATXGZl3SZo/vNZdHSdnCtBXyt3rcjMN3W0vo4wQb7/Mn5HedbRrtIDSPO3VQM%0Ad/E9YIVeB+B+gMCiksQOdOV/fmFqv1/X6aNDSkQXmoAye/Ah7yf3Nu41o92x%0AtNsoh1TJaYs74AMAwZ1uiTc2D1A8OqgXugDZJUiUzuEPc08/vz3a8/Xc0OMr%0AhHdffIHfvH8PTlgzAf/iD/4n/Nf/+l+Le6vP98++7k/CQe2Zw25o7yDBy4nD%0AJaf+YLDTw2EJro3M/04+wdlK9Y0jE9qvUwXlY+W+m0/4uAhjLHDwM3vEdvMT%0ALv9swRnSS8ZUHirf7vuI+89DpymiMrlMvtB+f3J7TsUmk7PiNMUKJZtFzp/x%0ACGaUmqARTit2lGmGou+cMA7OF/nJX6UdlOAxPm0O1izOxOYNh2BFDosZDnL1%0Auwpyh2PokuMxmhZ8upZBR0SdM/83jMCu71h9WOpZbj0NdMYGJ76pSXJvckdS%0AFPfOiebuACeDPvk3/LDcR5trtJwr7RtOjOkAmMYW/QDw0cmEkNhdtmAE9maG%0A4Ig0roPP/uBflLDHg7JiHhpNLMEPdQLOczu7BNhi6Nhy5s/nHc/3O1i/qvFb%0A6gnCKqpuzrdeGSjBy0zpa+1y6LTXH3/X/Ye4ndqRL2t4hXGS4g9K6qVNcl0b%0AOX86ys8AgJyGMcyd/pIzNj+Y2vcTXneiM4sK+B4gy0BrO2GqHnw33vfkWR0g%0ARcBcbZSAwU1R2Q9nHbQPIGgczKhxCI3IPV7sewGMLxFzouAgxyZaEdTig/oo%0A35Quok+2JBAG/vZJE4q199yce8bQUIUzsShPZKDYA90j9zWVBvkwyqREjbGd%0AgkXPeM4gmg3ok/PGMon7ngS//vWv8e7dOwDA0+2Gf/fv/l1kfMLg/qc6gd/a%0Aq60jApJPpi1w4oYRLoI6rj4eDluqY4NxMOMjeSacRiBimpNn8BJNJq10irCf%0AzYmOEhdMsp0Iwwnb4nVth9EHYwphwGWASv0GfX2XiqbzM1lbyTQQJjZ/dlhy%0ArLfRqGEoP3JO05bIIUxhkwy4Vx/baw+38aJZci1xtYnKSBUp9IeckT3NrCkA%0AXpGhqQ2HseJcyf4L3C/wklz7XmqvTGfK3DktRyQqDxyy54hz0t3wLqf/MXNj%0AHuod2xdwp5/IVUbiWQwyDw6QlaPO7Odnlo8zjoAd7T3WEE5zz9rBIEoV+FTy%0A/1Nj2IrsLC/oIJAyJDa1wV5uzh24/f0TozxWVQCk0EVlZZsYaEk8i+hrcBKz%0ANGAMTgiMtaG21Ie4OqBEdBEB1D625Poh18/MCtTkUCji7G1OqOrL6g2vchBz%0Ao097NRziS1aN/bmWdgJ5SNdQ0yjsMcLdpOcJoGBMzrVPjnQDYJnxV0cNoItq%0Apo4NsEXM8LrD/SI4Ti8zppd5D2ykU92Po0qMufRPlPw8H3PUGWvmKLVaY+ZP%0ATLETcEaxt7WxIfJE0cX9pH1P2dJB/Rwb7Yc2eeXZI67Vjgd89+E9/vB//iP8%0Azd/9HQBg3m74u1/9Cn/0r/4V3v3sZwCA98+/+uzrvnFQ39pbe2tv7a29tbf2%0A1t7aW3trb+2t/STaTyKDqiYFm3UKHF04EBxQkwsvNGuUMoESAjCjaHBBVj3M%0A8BgByfTZCE4WJGqAYX+OAwuuGb25D0wa6KqgDh+wUKSLiJsYDNygp5na76p7%0ALgXu/duwiXHpY/xj1uCTEUUEFTxwRETmXDt7QhAQadUOPIhx3BfmKXhKPkTw%0AbIW5oCsG4DYm+DiKm5hQg2LNCbkqJ7dIUPysu9t+vy2bbfAC58CGXMI8SsqQ%0AC4+TKbIylByWzCd6m8hSPhOSGeyATC/banckClmSCS0v52Hqj49aNi77/ABj%0A3j0PWErH1Khn4xzrmdHCrN26M1onVsEwfdwbjDaj/howr8i2+v0AyTfOxkT4%0AKC2jjsgQyxWeCSKspaUeN825kmQ7CyniqtQZfVXzLJ7EOAIJ8WXPmFwBArtP%0AD//65R+i4w+v9ejkp+C9/f2SUv85ziOQET3UGpmQlDK/f7jDoJi3poyMzpnZ%0A7RJJjWzH5LbOgVBRRHG7vOZtzNNCaFgp6wJwFfBQWi7UADN4RFQ2Ib6kYOWC%0AJyqT86XBu8yMed8UOxvj9/PY/+vYZS3b5/cf6z1jDIzJeGIUv8ej+HNnjZRg%0AbFi8S88IFtgYIgsVp1VydWOjXQZKHRqvtc5j/8MqODwJw07GOFAlE4/f/xne%0Av3+PpyiX9fXPfoa//Mu/9J9/8QsAwLe/+jXe2o/XjK8ZOpgraNccVwIuu77P%0AOYosQK68G02cZBgzefEMqABrH4FCVkrrW8kzXksMIjv6aC7esFKSOivQzt3H%0A3co1K7Z9AHjpsFMMkhnHJaBTXTE9s3bqKqozu2C5J2Cv68xK/Zbsy2sQ33z9%0AkqH6ngzqxQ6yVkZHXan3PM9CDcl5QpdAzgVKBe2o49kVW581SgPlPUYGz8v5%0A7Kxp1XlEveTruzLB6jDndvbnmFkfr7jwlW8ar7U+5Bwatm2BgQEywcjyLWT1%0AX9zgnnwFTSTQQ1ZNyCBj82eN2eeZMWzlc2kZ/Cq3pY6OIVz0IY5Wzxzm6skM%0AKxwsK8OEHb2SWXBtlLGHdrRDNzNVXVE77a08ETITV1iCXLv9teReAjhbGSVb%0Asm0Q7HW3M6p6uVfUNfRaizdKP1ZVhMio9rryXh4v1lDZMkFXYcPW7yCn3mTG%0AMtOuRi377xnHYVZn81AfGVE0jB0qC133/EoGFfT9GVSnUPlaSfV+L6s3Am2y%0A14eygQdXzWiTa9mrXBNK2PoNHSHX+2VXG2sjFvf9/C7t8z937VVm6jv8GUR4%0A/91HPJ8nboGCen5+xsf37/EHf/SHeP+rX732Vd/bfhIOasJrgNhXmC8PIzfN%0ArEkJhIPk2I6CMtIr3NEXEwyjjLg500HVi4OKKGuSta78PX5I6rKCyvmiJcB4%0AO3AkSE4B4IenG2cb4qsU3MQHY1lhF8EI31+t4IHFB7VNojfxjeXOXDL4ugQK%0A1O9f8ICoYqptMSJysaFJwL05yc4hYEgVVqTwNuMtgwHlC/xDfMgukESDG/Md%0AGvBlHohtMZo537IgXD4qGO0eB+Uh5b9P82c2Bl1gKv49KMfPRJyjGxuE80s0%0ADsrog8le7AW7ys2I27wBWLRgjOjzIrnMTFC2Ku0BACdLbGBc/RT2zTRr1dEy%0ADI56oxlksICU2q5XZwBO2y4KhQGh2OUOsq8eC8hxWFinH9D5GAUJ2706b17+%0AIZ5TGAgxU+tdP6R9Hwc1f/8+DioAl2c329nLE8IAACAASURBVIEnUMD2d9/N%0A3FF//rgP2Hd2APSE49ZqIJsF760dzpeDysseXfeMWN+2oYaOiNpOs79IG42N%0AGD9ySFOVc5kDxITJXAYVyYSoVUAJcM6Wz1Wq62nc8QVyF9Cri4OKUQa7RfDj%0Afl91P/fjwPO7O46nCYqx4encwuQ7Ezt0aYBrPXDWevToSo0fwojbSil+zFYJ%0ADjAgAjWrGm0qgCzGWGX34b9/+LZqEgPA++++w1/91V8BAL79+7/HW/vxWwrb%0AZZOA9/bdhij5fhlcAsBRJzQMdiHx+rtZ/1EdSjvIkNhTUspNrVGy3GguKOEg%0A2CIv9ZY+6aDtoF6M/Q2bz6ay9xEz563pssbPFLAIsKRKKZmSlyKpAIwBYq5l%0AUVdyCogH0nfQh8BX2K+5AT6ao5dxz8+Fs3X+pzSnQkQh94UzhJEAeD3Cu0DD%0A6QYQPL5GoTKCUNRVrGCbOxoI+KK/RNvWamPsIjWboqPmUNYeQBxEWNaEX3D9%0A92LvPfzsQlrxu3kwe9qs/ZNDl6MC0yNOLcIuS2jq1C6TgkquAd+7as6EragA%0AHWGPKEF4hRMW84F6YHD3NbnJQMDgoW5oxTySpZgznkNwqkljiK3BxfP7elA3%0AR7uOKYcBG1AiTwVRzeAObZrIrkvq710hdgm4/b3WKic1r2dtTNNBfXk2Xx1U%0AjIS7Rr/ZRQS52em3Oat0S/Exg7Knk2opD47YbnLglTxYBNSYIgItJsAc2Vcu%0Ae3423ZdHh9QiIF9j3JzQnPOvBZmoFOC2T2GgmEv+pwRd2xgVgCXyc73Y3ha2%0AcKNFuzNq+2eg4tubxoAC/PZz/3dpP8RBdYhy6yd8LXTL8Oc//zn+37/9W/wv%0Af/RHAIBf/cPf4/bFO3zbS8s83T67fz8JB3UrrPmN58ZW2ZmMqHWF04jUJBe1%0APtuEP/rQUwmEPPBY442WFqC/+RJpAcLZWiFAkEaq71Kvzo1+MGr+123Zh+9P%0Azm0Rrw1VJ+6x9RpYJbLAfBEqMOxI4crvZPJapABADEFwBfLAVoOxh5hptvFq%0A17aR4hB6cQ5bkg3AlZcCILiTIT6UkfaI5rlNkp1wF5Vpj+uIw3OUOFXOjbZp%0ABDeB4SqvgG+qXs8ufm+8la2+p7HwtJxIM48kC+/oMcV4pnM9Qp23E9NVFStq%0A4mbQZU034DcvkaAwLAK2EKpBJZyNvLMIrXmQgeuzC61OHFMoB7dxiMNijrEV%0A+cxAItiVhb2+qdjO2iuhDppezNrQHN543+fW9ntsr2VW++uf2iw7p6a9WJ3K%0Ag4eX4i7JN14gVhy3uWujYkBIHH/wqcwFcg8an+hvzhEBIvp9ddnpoZsPDvkY%0AGEwY3UEFgKHQEshSXIr15pXTSc37ppcOdp1XD9ftvOi9Lq68Io8K16C++O7c%0A+zwantfLvz8EGi4j4nulO9z5Ht8RFHsf/u78Dl9//XUV+b4/P+OP//iP8e5n%0AP8PHUAC8vXuH+8ePL8bmrf3TNOaNBqpn3RxUrvP0avj5D4ycxyPOmhEiZnQw%0ATIbP9ZxLQ1/JH+R3+r8qBqJwLGOOCxPS67yclw8FGi2yLNtB9eyL6uagqipI%0AJISZ4sNCfobU0WEwUYD3HjEIvnfSdS+mCFL9rhmO39a6PaKnOxr5H+BBWhWF%0AiuwMKpJjn3aWXWqIAu7YjbCv0slzUbbISeWWnEZ2Bs+jBvKjumx+/lNctvzK%0AxwD9Fn0OIUIMDAMITaMCAGPbIyOFZyhEsBAovAjl1hXS8t8EynBQDQgOKnE4%0Aerz5qxm4VTzIO9rW4HDUiNdCTZOD41mlAJF/xF44JKyJWqtueeC+Zyrxco9/%0ArW2dhtjDZa+D5NTqEqzgxu5KGFtNFoh18UrWkacWb9Mvw0kKzpv2euAiO4DF%0AwAzF3G67mxni4XpTDxaPUpF3lWzWfT+mhKwlK1V7uQcOulO3nT93YD0RsnMO%0Auy/bAYs+duc18lqZRts2G+0gbVyji5g5lmtiux37POy6H8lZ3yhJ94XPy9r5%0AxxFE+tx96bV1m85pc5twiuD3fu/38H/9P/83AODdu3d4fn7G1z//+c60/n/s%0AvUuPZUuWJvSttWyf4xFx4+atfFVnFQ+VKECoQWLKADFBYsB/oRm06Anwe5gz%0AYYr6D/SARkhQ3SgbdXVVVuZ9RYT72dtsLQbrYbaP+8282Z3V3EZuqbzhfvyc%0AfWzbtsd6fN+3/k0TSXqLVoZ/QmBEpDIKOWHOkBEChdR7bWJqcCDZpT5nQhiC%0AKpaMZmjS0Jjw5k1cvzOaGraQt6Zu4EPRd4+uAsD+jeLSBVd9g6eIfj7Jjt06%0Aug30EBLx7Og0LnNRcoZJo318lomKaFj5YOzOG3HBGeYk4anIGf97HFqRNCHC%0AJlILW7vhpoodwKf4AmFDI8U7HfhRwIG+2BU/6YZ3w/B/vfFJlCV3KvvbNijo%0AdAiK+sJvw9Ditt4aoxlOwYaOu0z10BBrmAuVMbBt/h352o3gvy+RXAC4XBU9%0A7ufGiichPDXC2HKxO+xTeigSD8JGDjW+xlBehn8/qwH7PCjyvssAuTOcxnBH%0Ax1VSM3r83Kn4zAxKRxHrhzBGE+DSgFA16w2wTTBkRgshIeazRgBV8cVGE4Yz%0Aho8hUSgTA10IBwFPYqXETASwdWzMeMiI8m3HcXvCv4i5SglTMWDkfFMDzJ21%0Amb3kyphnS7n4nNEPhtPYAWHcqp1eP+w4H7J5lsJOB7gq+TpYRJFoiSKpMYj9%0A8K/LDUAHYXTFiIAFU0Pjhr0/FlRtY4bZQEwZXJrDslQ7NvY1MPjAwBO6dljA%0AXWkTHAqo7vgmhF8cOttmIW4CwIzrUrbqyg3v377DOA48fvzo7zOAteG2+3V6%0AZ9yOzR3BPBhFYGY4Rl+MLsF+7Ngul5kdHd0zU9yqTzclXHYCR/klvl4h+gDS%0AK0gdTrt1wpW0RL7pNtA/7uifDjw9umqu3roXsxfBt/vDfK5m7qwvWVXGtOiv%0AbQNDQNTq+ZAB2IFxmzP833r7I3z660949/4NAODj00e8edPwv/xP/zP+q//6%0AvwQAvN8e8PXT0+lwXk2Q+dr3zUe9tt/WhraZySGEuMmyPvVcNgXwTIFFOMzS%0A+dwAMKGF4T94w87mAkeRYqAmLmx3AA+ZwQhhGQ58LV0EvElAw+O8wwUAA+yC%0AgADQWR3CaVaChAbx7GIobZECQheQEtrh68WOA+iPYCWkDhgr0AajhX1wIUFr%0Agn7s4HK4BWgM2gRbWFXUDLQZvh2KLWwZIYbQLNNE6pnmbeMp1BRBz7Wcl6u8%0A+5mw5Z5gjAYt+LPuBHoitCeCde/E48fD19qQGYANbXYsmbZ3oep9KllCA50U%0AFn0f7IJmgumIN2JcFGV7GNzh/2uajjOgaITImKUxH7ZA9OEgn1dDDD0/Fc6w%0AEvCzw/euroxh7OW90jvc/fxaEw4e5CZw2pA2YGDYOGrutthTE6GkDNhgQAQa%0Ac8s2gC4bgA4LNV5iRWu+FiSydtaBb5iwxRi/Gxf8WBVXHZC4fjfBBwP03QUf%0ALMeUnG4hirfRrzekeLcRzFrcs+LQ7veVWUJziOkBA19bjDIDLEWtMIQAmE1E%0AlxFhqEKPXmqqtA9IHxAlbHmwH8PjRpVV4UiM3CGcOFBDCX8OClMGnbQBELgY%0A1DYd4rEZqDE0AiNKIcr1OM+yqBIIzvU7FIcrFaI9xHpVz4L2gUKkHXC7RQF8%0AXUFf767M6FTR1woJqL1og6UczOwBMJqZ8Qe74FngmfweKpEce+SOSa2BqKub%0Ar58VQNFPAol5Iq7va6Daa5oBMjwbe637Cpi0AR9+r1Jsi+O9tPvgdLuDoUex%0AAA+e5D4CFEz/R29dfPM4Dry5XPHx62/qu06wg9/RXk/x1/baXttre22v7bW9%0Attf22l7ba3ttP4j2g8igZkVJAMCSUU/PPIvbN5mQmpew4dWipntyWVZI4saC%0ATRq2xrhumWlV0K4O2wNg3Tkc/WnH2KO8wW5eO/I4poR7QCLUdEb07+CKuvy8%0AtpPQQX10iULb86zx2p5xAWzhpd79/QQnibbWscvMbDfFMQZUBjBkuRgm1DUu%0AwZgQhLWo8Pk7Z/8zGLc+rYIPcwWokrnh0Rs6v3emX6j4eBMGThBzYYGCHnti%0AB61guR7ZEsOsMaYW3FJDX4qBZaavpfjV2l+g4JEnGMxLzzlhNBEFVHEuo2ad%0AAiBKJkS/F/wmccK+Z9SPnJhcN5jfmOR8YoEIQ95cPVMLwCijYcCRSIXO2BuD%0AxgqxuZuD5ECT3xdK4llPjYLpc+5ldLAyjC+sgftGRFVqafZtRuy+q9UcUjrP%0Af0NxQ/19/tqKZ6jnuuw1AqrIPoAonu7XXcUs+FQ2w5ETLp7g73k6Dnz41V/j%0AdrtVJvzdwxu8e/MGw3w/+vo3H/CAyymCWdxTtdMiuh/D7PNY7tmfxYz65mtj%0ATCi6NefR9IDX0j7Q945j37Hf/DXPPimGDhTOaQ7Iswdy+j6iiCqf/7a23/zm%0AN2it4cuvv/Zx+ewNfvnLXwIN+PGPfgwA+Juv/+bZ59b2+zGkX9vvbDR5WlMs%0AaeW8xx5E83zhqAc6aG74XnZh8qx1U3BnqK4czYDg8szGq5HztlIXQNU5zjpL%0A2HTrfiaoYSQ9wRTdXOQrM4xeJ5MKgQADVAdMUaJCvQ9czWGEJaqjwUtMiGLs%0ApcQMCiQGiYDFeXa0Co9F1nGiKgJsfw+b/j1alRQLrYP8fYzhNsmY/Nnvas+E%0AYOK8o2U/MbKp9RH3mDbYyiXVpU9qTj9adUQSxvrbIKlsUc92ac84/khoZjyL%0AzNrGflYQbA3baeUyR1+NxNOd0ecT5YscKVbXAzB69z0yyg95Xz1LuMJ7nR4x%0A5jyFARR6Ecv4idAJEnuGgWcJrqDcvPAI7zmANU7+pWGP5h8C4TVQZ40e6noA%0Atx0aPGXaD6AP0KD67IQl8/IdrmOxPpFjBCoqEA46AMUoDqoZYAPQRgW7YhOH%0A43Yu+k0bhrEJLnapcTXLkUz4ediUPEd+1WjLMWmggv/XOynO7HXccy6VXRn2%0A0gvjjUBOMQDQXQFCWmhe80WQZAm4GBuN7TDfTPPda3knL/E254iAQDQ5w8kF%0AzbWXo5Qgzec23Lnd03q+T7vn8iP6wHS28cv3WNGu3+sbXm4/DAdV3RAGcsG6%0AqExtAeScgu1yrc+8ZNwWp2pRvrRQiG0xwTYRXLcNl7YVtIMGQbtCn9wQG08H%0Ajk83jKcDPY2zJ+ep7OGkAkDXgaHunJYSHKg2mGwvocWN6Kzai+cOqt/DgpFf%0A4QgJ1Y3XljXrC09nwWPhSRq/7wPRWktUsVvHjRiUYhZ1IKSBQEDwTBKax1iM%0A+jwQzNBhaPGtI8bBMCesEUq1t3D6Fs+RUHwkzfcuvAAmQrMpxKDhjNDifKoa%0AoAJZijJuBrQQjALcgeSAGo+lyKLG2FSt3LtgSBorp8WuL3A0UoBLppHnCpHN%0AhQoAqMBhW+LFqv1FLphJPS8zh7rFwPfhG4EJIYn33DbY1sDv3nphVvjBr2Og%0AD4WGIXaMgb23goqbOXdj6CoONPeZ9TXKH/yTy6avdS2icx1Po2TA0smRP0N8%0AF2timUe03B+AWQexBtmeMTYlPjuGF6oHwmCMkzNhzHwHXVGafM0yXGTuN+tz%0AT2XfLcfId2fnp/kXzskez/XxdsOX33yNMUYZ648w4LO3uPzoPQDgePqEd49u%0A6HVdjrycg3cOKhEVh4URXPSCLelUFF+MrtvtBn5iSMshbGChqiOLY+DYB/bb%0AgSPGrx8DqmHwL8//fofzQM7st3OdDcOPXu9LGvvLIf3w9i3aJtAw1K7XKz48%0AfotN5HsFM87t1VX9Q7R1FAko5c3pnk6noeyutEXXM5DgENWW81QgqnFWxrfs%0AGo4HoY8F5kYoIQUP9uT68m/czQAE163ohIaDxkkL4QL2+Z2Q2GFe47dTiSRZ%0AH9iMAdVSlm8avMQw1jXuV8IpBQCIgBq7YFPs2yoOD1znb/LgJkRap7H3PeY4%0AA6VdQBacxoU/mw6qdq3331sfWeN43XuLerGIwxgh5BMCniwCbu3s3JqBx1Ga%0ANWquEL+JzDmi5krl85Gd5svaLCPP+Xs4qdPZBTAc1pzToPcO7gRNuX4JDqXf%0ASHyflT1h8T41D3xQzkniUmG/590jtCXynoG7s4IJotN5swjaEy+2DQV1aLnz%0AXFMvJRxOCwgJIQ17inASMczPGGY/h9LUTYkHJDef43IM4DaDkZQUsbTzDCDj%0AChRlVYtTj4wADCjPQLeSYdCY0HTPCmAMlDIy9Q7r7Ir2W5zHrYEaQ66tzjIi%0AwdBJXXRpaPZ6urMTlTw41REOi2FJHQX8NH72LzhBfIUalKwEP+dtumZEdAp6%0A91y+K75EESBIr38MfWYfzs4sQwpzcSme89Ih1nnHGTwa6BWNcFHCAcwgQyR1%0AnlGtsAQTF4f92XvifvMmn52oGcgpaL1VUq34xnG//7JO6g/DQYXNDTx5EMJz%0AojYBi4C3No3GNMyWaBciUjQNZQOifAaRR/wbC67ScG0N+6Nj8G0f0Mcb+mM6%0AqDv6Y8d4umGEcbbvvlFVRA0AVME0s2vA801XFwfzdNgTnX6XZxOFKrrz0gIo%0AR3VxXtcspmFOnCluMfsiMcYqcyHsprgNxUYEPrYaZ+h8PjCuzTc3Z42Ned1o%0AFQiF2bwb3O+3M3K43DdhRohWIahTBi1+3gyV1doQjtEA2pgDPsaMdBoGRA0S%0ATikAbMM3Zy9B83yxThEMemZAPBMLSsdg2YTk8EI4o5wWAlRhaiGHnvP7AJjL%0AQaXGVfR69l+BPue7Dc800MBUIjQGyQbwBYjopDFhqEfXk5jcVbGr4hpcGFXF%0A0JDFzxM1zkhTq8j6cwcVwb9YCqBI9Gc1UJUq65CbnvOwXij7gnk/BitVzDw8%0AzR/IkhmdwZv1Ws7dGeBUzRKCiKDTksUNT7diAdQAVpCg+EsSBqaLfGSZDItD%0AnHCthZxljPxi3QxgitI93tcP+w0fjh3bmwcc0dcvHz9C+uf42U+9lMoFA5d/%0A9iX06NNBJQK1FmUErJ5FicTlfXMc4IsjbUwYx4DGauxPii4WNx3zZmwgYVxj%0A7YzuIhqja/GPNRUveeFB20ty/Xra25i8QLlgBu5S2AILyoKZ8enpCZer7z1/%0A+Vd/hbfvrhim+Osvf+3vAWNEOOLVBf3bb6tRXEY/cP43518FT1HR9VNgiwhZ%0Aq8VAgArIJn+1m/kaN60gXCI/Kms45tlSDmpyn3meN0aePbXlDNr1cE56qp6q%0AZzgwUMr8pIpmBAwuDiqpoYWyf7zi/SIuzquwRYkMqjPZebiuxD2zXOe9Lm2Y%0A75vJ8Ocwx35de6uImS7OFGlqfs7Pm3EFBDObdHIEs288nVaw2wvuaOVIEEy2%0AacfGfLlqK0M+jWjPvqUnG9+xZF8m4qJGJ86faVeE/e6iT1FSjBphZwNbqrVf%0AoFvaJ7HPSwbNeAY4lKDsHGPARREBP+ebBEJkA+w2PAgceg1GWkGYUlY1R2el%0AQS3JwQZglpk5F2zsvVcAYYx0khYHIQJAqwhlDknyS+d4z3uEEdi4xttCiVr7%0AnA9vjwYbQD8MmsbTMKAbRFEClnSEjkAJaVXncGqk3v/iIWo4KplRB3S4WJRG%0AIMA6AQcDAtCRDupAaw27dC/xhonSGzJtMAqIpa7nIvz7Z/baudEKQFIhPP67%0AOrFsbl/U2hMuh6oc26VUT75nYNrV3k9aEjRphxFG7zDVKVjW3Qa7F7WkJUju%0ApYEAEq4AtiWaT2rRgUFQarWeuqU9YoFwwizTtNxzCqg+Q/vdB0hw56Qv97s2%0AAjz6UPdCsLGUITO3vzMg8Pu2H4SDuhpYVSrm7jUWQdu2EzwwN/eaAHEtjmzV%0AUI8mikll1TyKx+BB4CMOtmOg3wYsIA96U9itQw831IC5+d+nx4mARlROnqqX%0Ak6kDPKToVyf2Wbo8/n4fZbC4z9qcoFF/cZnQuUhsGggJZZzE7ujv0geLaCmJ%0A1AGkRDiguI0B7jnp1OFLKXZBQItJXtlLvACXKMMg+4eCXaxRrIRILefWhB0u%0A9ZWWt7iTRxSwXn+1mUfLeEx1Ojpi5HMvMwNpRxsKxP3x0ICQGXibWePnBoU/%0A1GmsnR3ZHN9a/NmvmHd9iUQyAOMp3qMA5DAM7kA5jO4IECbU2a+vE2oWapOD%0ArZ41XQbGpuBhJRRj0gBpAI8SCzN4hrbVQTlg6qY/cRoUXPeRs3CJEfvvL8zl%0AEXPhHv4B9gjrJNXHiN1d46RuZ1YR/Pq7hdESv+em60bOfB/H3iBxwOWeceiA%0ApOgK21RIhM9HIgJtU3SDQireDblpyJKx+3g675ForXNGGDTcsEsjXBU3Uxyj%0AQ6Js1r4J7O0D5P1nAIBmiibf+PdlOFSmul8KymVpB1WtoEKqrqYIi9cr5nww%0A/g8PYGfcnvYam0ZRniDvbx8Ye8focw80jxyAMEXTypBaMqFzb8g5g3BOZy08%0ArIG3GJtD+8m47jbKQUqI76enT3i8fQROx+f6zb//Ifjavl87rfV7Z+I+kJpB%0A5vjVawLTTP/Bs5Rsgix+JSblpC7TCesX2TDPHBpVEKsThWgHVTbWCKARhmZ8%0Atu/dkReVgSRXf7e5zswYl86+VlJ00CXOKwCX2cUF+OUJXnIVfE6RE7gDrNoq%0AmGt8DyuMc3i91e8Y/6y7mmsoIaqWTksM0wqxK1rDYjznKuH6nFXW4wzXm/fr%0AfScoBoSlhJOIGWzqmTIArbnYk+hEeZEO36sWq3fuG/47w41spgkfNj9w697y%0AfkwtUG9xgO6AUgPn3BICFBAVoCpa8FLPdTobHvNNZz7OeAi28E8bCXBTqA5Q%0AKEDq4WI30DWr5EJ7aVBnprzrVBsew2uPHgejZ/C4C7QD1KTKCfqexxM27ad+%0AZLTzmcQcN17GyDN2tXYGoMfAOOaeyjfAxkDr6nBfANoV3L3GbPbfVEFGp2yv%0AGyLn2dmEQTbXvpcvMhxhtAgM4BT+yjXs56IxgVIkaSOoALwd6OnI2oaTiyKu%0Ag8uYteArcEEzCBMWlgtp3S2mk9glnW04i6QR5QDD1wARF4UKYBddtVUN3A2S%0A1TYnVYzdHdJMco3jcHFNPa+rJnflW4QhoiXUJQmrD1FNIiqEX9VeNIt5RlUq%0ALjXRi9IARNBk2pRrhnkd0/zfOlb3Tqpn1BeR2nRQbUGRBeWJVo/3uza4F9q/%0ACjz4tb221/baXttre22v7bW9ttf22l7ba/uDtR9EBjWzeQA8mhhZw0oTx9+5%0AtUp7J+zOzCaUlQgYAzwCqhvFyxxtGFHN7mU/BgWUB143k4ehR5kR6+q1wxee%0AQ0YtxxKJ9Eio/+dMel+izRUpnZlMu0vrr+NwDlIvxZijZRY1Y4oV0agIiv9s%0APKGgQgQlR03NshUh6LAZUhdfhV2WnFDwGWYG6RS3sFPUKcZvgaTcR2SK/0Yv%0AZIhP0MTvjiFn8OUkuoDIiNazMPDwTnDyb1iD2xP9MYUNhQwFpXCGDrB6Fk22%0AJYJU0Z54H3uWeC2bc4qER0fVztGiLeEfS31TNs+QZjWiDocdky78zKgHNpZS%0A0uZYt/o6jkiV0RRnsLYB3KEPo5AEjrHwCHLOu3Zx3uuleU3JwwyDHLJe0VCh%0ASLpNGIwgAqkVXQewwnvh/NYUyZhoYb8G8eTWSmsvr4MF9nmGlWSIOTLJd5HI%0A83sJOpw3mWtXZIA7e8bZcgwZRIaecHXAy+rQqFrAzA63YfIIOABHYNAAUZuZ%0AiYBB1DoPgYp+zGznmzdvcL09YTeFRET0T37+M/ziT/8Ubz9zafaPj598rPym%0A/G7U6rWqsasDRl5qgCLz3rYtMlXehxHwQZH7QkmR9EwoZVcYMx6jpAxuO/Sx%0Ao+8Do2dGE+iVCJnzUE915zwxcYJOBa8HNMWiPJseayk+qwN496PPMGL//ju/%0A+AU+fPwG0hr+u3/wDwAA/8P/+N/HNz+P5q+Ijdf2h2lD9e5sO8+iojIsgmjZ%0AUiwHWGCKCfFl9rUTCAN/zwEx8SkZX9NS5GzZD1QVYvNcHOIl56Iy22yk56xg%0Az7Xkf2ZjEEaUcZv31Y7I7mmWKPHMhPAcB+MAu0QGCI1gG8MaVfkTgu+Xq3ZE%0AQmlrjCgziWdBxHtkSnJJyeZ+x/GqLgx8tshWZXZn+Ll3Xzs9xzJ7mlDVNbPr%0A5xadspwj+pHICy9lJuC4aRUG20B70ilEKII+xkTMYJ7pmjYLL31as1qWWaDF%0ArlBn22VVNyuk1MyM0uaDlWgghWexHdgRz5EZGhBs/y6N7NsqnNTC1rS5X7GP%0AhC0CYjDDgzDWI5c4ywXF/kmKYYyByW8mPC+IRWGvzSzXXD8zCcU+ngxo9l8z%0AexUZtENhu0L3hZb2qMFR7rBEyQ3FFFxMO4VO/SIwZgJ6WSucglT+2iCFjQl1%0AHuZIN9ZRPPKExRuNKY6pA2iE2+1WZQHJ8i7jHCavi6oTnT7nyprsC/SemeZ2%0As7S5BvIEW9FAIHL7Y7Hfa6zh37vrOGVQs+69dZs2iRn08Nd62NJjH7A+7zn3%0AU256yqASeynCBI6NQG8lJWgwoxE7bL32AnLqjVlBpAvJ9xI0d9mX59As2dHz%0AkD57LREZ53UZCC7VSVk0t3zz32ff+TvaD8RBZaTKD0lbIK1U/1qk2SvVzgFN%0AtSlAg+HcPs4aRp1qcGoP7wPQA906bA+Iw+3A/thLEEkPdagEZOK3xZUCGZMk%0ATRoPfznfKBAX+bmeqXE+c04Zzw/7k2jBsomeXDczGE+kFC8TQddDULXqhq6b%0A/jQQGWjidebCQZXW3EEFOQwWbmSLLNCI2CRscShd1GqKMvn3xAK5P2xi8wUC%0A9pf3vY7FPaQ3WkGG4g99LI+1PqpTibCr+2ZlyfhGjOCd5rUclgJI1YkzV2a2%0ARQBI3UllW+4bE/ZV/YpizbpgS9bnbhoqfjoDCkKGpoTBC7TNDJ31ZJypeZ3Z%0As0BFGCUxAvJ4YJBgyGM5rUwEEXaIZV6+G0ZHwW0VVFzBlU8t5PBktmVgIgAA%0AIABJREFUyvqfeP6o9D6wIg4XZTnXQmVxfo9kPa/W8Owp01lIwMzQb8l3zLnr%0A4hYZDMnD2zkn5/nmBckDYpPCRNLKICICUr4JCHiuqq+fxSCZB0H2y40ZslHO%0AJ5gDBjvHxkKjPN/z8HDFT7/4ArsqHt69BQD89Od/jB+/+wy3EF+TEc9pgbum%0Aoa02KQ1P+w3K7Bz+gAv73OfirjpXLp7pcphw1MZL7p0eCmXC/skDFrSr1z09%0AxiKA4iqPIzG7yL3lfJzV/kgZKAqjT6axW5xmWqCaR8fRBUff4zqKvXd8uj3i%0AP/yP/q7fcz+A0jTOufvqlP5ttTJsMQ2qdU2XWjSdg0pEYeCe4ncGiaCPWBj8%0AzKDkfxIB2GO+JgWDgGHTgVLywM+yv1JC/sZZV+6ZczOc71qQ94BDmuk8b4lC%0AFGl23sIpLHi6kEM8G4OuYehdQlhwM1jAN2Vj0MZoSx3kDKqvY5Uw5O/SsciW%0AQdH1/k6Qu1D1xZicXQv6ygqZNrioYu0tvCopx3toOZejXypw2HYjcDxHNAEx%0AoHGoGxt0AG2jMlJGj3X+HfcFpAFLGFig4ky10iuIRd5vA8pBFTYXjYnRGcIw%0Acw5i9r0km5YJQpbORzqZfr6PoUDBMtVFmfSOdpLXWBz6Bp1BjDy2mUoLAhtD%0ANsG2bcA26SMt9A3yyQ9oiRLV8wj7seg+lA7JrKmrsVZ6QHf7PtBvB3Tv0Axq%0A7iNEpkY5stAIgBgwMoAd8PzpCPIZhhpN4HbQ5BwGtacg8w4B7TqfK2dVAZq1%0AS9l8rh77gS1IwQfRqeYuAJh4tYay8XU+k5mswctO2Z29nXOrtC0MUKZntT0N%0Acw8ZZngc3UVIT/XoDboIsJGaJ8O6Yux3Duqy1wgRRJZgLxPABpZZf5hi3VW/%0AmTFE0LDU/q3eomouI4J597TE1Z7R+8BUjiXO+1C+tvoY+fOJt/6S4xrO6b+x%0ADuq6+b+cDfG2HpYviSQlfykndD5TNsxoXlcYBqCEpw+f/HM3xbGUlDFFpfzK%0AMHem/jn6Gf+uGbfMoK73RsFDPW0uFg90ycit94+IYCXfZV77LKqQk6StEQqb%0AalqAO3ZZBeLEw2CGtYWDGqqDalQOnKuXzQwZiwW3cPb1iC3e7u59bS89T2Mq%0AR/1cIDzHYDF6p21b17sBdbhoRc3YOUPwZy5j2cTghk4+Sr8OeQmEu75lxLoi%0A9/OLZx/gc+vesFhVyypAsRyw7mjw3BiVgu9J6yQB6QBsRpkVhm0wZshC0EaU%0AWYgi4rwbrBluH24lLsTgOhCr79qhveOIZ39wrBNn8vrVidBh+I5HGv3McOAc%0AQ27NjR6RWSqKpnOaa71tcs6glvr2LDNhZujH7Tz2GkICxZWlGvP7jVZ1HhoY%0AbuCKcCjjIdQlz2vFXNlhrnWepQFORgMUDMaxBoZOAQv/7gwYAcB4fMKPP/8c%0AvDVIEJ2+kA348AnHhw8AgO3xBjMvZbDubbnXpYN6HEc5qMnSbWO40704qALA%0AhlYASZUAJciY4l3jGBhk0ECRcM8M9VRQtvjN2EqoCLSsbZqH3WqQUk5tnovY%0AqVP5Hn/x7fu32Pcd29XV2v/m17/Cz3/xc/zmN7/GP/t//nk8igu67VjMi9l+%0A60R9bf8yrR/jWQb12RojgPnsdBl5MCcDOhRnBi55bqWRfXfmD4lgTMw5zvjv%0AdCpLYyFaqrSfA7wo5zR3PjEpHrdfK9bJmMEOAUEG4TyZKATr8kJuSPK1wQJ1%0Aw1cBLp5FlQj42ubCZkLn8ninTOkShGrte5pjq7NpC7c07JCzWEs64VNhP+8J%0AbV4j7vzkcCm5SNIaTIK43aDJ6xcXhcog0WAr1EYaYDV2yxnxbKlGRpwxwVTl%0Ap2LJci33itQHYYDWUh9d/QtElhJDfs56gD2uEUGIsm1itlofOPYIku0D1jsQ%0Aeg+AP7NUKa37YXJu5PK7gsACWDqjWwNdBLIxiuTKgsbphM17W1XpzxnUTDpQ%0AZU6nRoDBOkqAibo72nZMh5vUeZlmSyAR8X3CZ9QizpzNdQ7Xa5Z8Rnv2t2rB%0AKc+/aGTSySyrt0w7YB+l9K3HgEmbgkgKGDvDOwWxlMZUt825sQSvTrghsynm%0AFIFbxZJJRQiykcwzj+IZp5kDQHs/KSND1dEZXStjIsPPZzq0/Iq+d2BMW1/g%0A2hQmMxhOHP0SLs4zmGE8quKCNgt9iwiUwZ3Y0qNpU/jyfr+prO2SvHopUZYO%0A/8tItnTs72xjhI29fC73IbYZZHomLvpb2g/CQX1zvZ4OKTN3gjJNnNkEGxPu%0AqDRV9fJfCadrf4rNRRUbCxhSdrTeOoYptBvGU0TJ9o5+61WOAuaRCaNJrO/k%0AirmD5qbkiltcGSog4DW0LGZ2ASXmKSzi0TZ6NgHuoUwDiI0R5/csbZ1M62t5%0A/94pgINo/bi7sd+Gwo6ObR/Y4gu2UAS9HQfey5u6lovDRB8WOEgdGl0rupfR%0AIY3I8Hp/rDPqAvgmOEKtTNKZYp5O7vJZ0WmUWBjrO8/AwMiD+RgB7QZkCAaP%0AUwkewDeZLB8zCOXwVdmfcJhdcW0e9LCpZuuHVBje6yKO7Fv24YjgRB44GvPD%0AISJx4BHAY2DYUvPLQcdYznmwGZrNLKhDc4C2iBSMjzeMo0OuGxDQEnnaIQ9X%0AzwDHZ91eGPirmN/jOABVXNoGYj88nw6HhjFzbeMawDLNjZFS0XFuct0SVjqV%0A6FJkKLOoAHC9boE4yLWSzuk4O1i6ofeOfY+ST3qcoprlnIos2RIN5V2pPpB7%0AbhC5TN9TXOgo58gY5rEbkRJJMYpSARPoARsGVkB1lEBaOob5e44K2QI7vx0Y%0AHz7i8uYNLrk8v/wa1BquqYa3d6gIHh4e6jpH79j3HWCu17frBd98+OCHXNx3%0A7x1bE7wJJ2+YZ5ClcdVG7Hqg7woRhqVIhREGFBuHcU3uvBNkGWeaYhcpfYk1%0AZrc4Mnzeh1QyWhwDyIz7bPl1u+Lrr77Ej3/sasbv/+iP8PHjRzALfvKTn/g9%0Abxt6GI+v7W+/9ac51ol2WSPwKSq291sFOqn2Vq3n3VqDSMOht3pPE3EQVF5L%0AFXRhAA0c84sOwDCmActA0+bwxMxWbFQZjTrnVWOPm9lBG8cJukiGqTC5gifZ%0AIanzHgVgqj2Pt4bLG1eKtaz/uAEmADWZRiMIQw9cROZeH/M9M89YsqtlVyzj%0AX31d/p9ni4XQzVEZmgPWY+/MjKZ5cFkWWyaf30tw7aQK1LnPPM/PJk57kImC%0ASgpKoiBICEwMbgs9amPQcMXmUneNrHgmE1xuJR9U3LV5Bk1pUcGnpDpwbTwW%0ADsII+WQXlQFMFCPnEQ3Y5lnaDAQYIpsdUNe9H9CjO6qkp2FNUQdV6zyojJHZ%0AzBKr4bB9UqEiEDsagyOIMZrbgnLxciber7T5JiwS8Lmwx3NtG8OFelBrTLaG%0AYYpjXxAux0B/GtBwiLArqAPcDRT1lz49PdV33K/hscyJEX8fGUxe5sw6P5t6%0AALuC0+YQ0xTqGWNUTfRyNlQRGEIPGgBAB2wMaJvoM2OCNqnyNMYCU0S1mRm+%0AMNYT9B1sDklmhiTU0GjSDPLeiQI2nMEWRlfvXybDphL1DE6M4TZeZqXH4ZBp%0AOmYwXI0w9gHqE3It3dxuWAaQKZx3WkISRIBYQNcB4w4wcMv9rjHkegF3LpEp%0Aac3ntczXxj48uA6q+3n38AaXywWfPnly7qtvv6n1cA2b4d27dziOA0+Pj/W3%0A++DECQGy2PStCdQmag2quF6vuL7d0GOdvXkz7Zrf1e7h76/ttb221/baXttr%0Ae22v7bW9ttf22l7b/yftB5FBTTgOACSfEZjQTAyH5e76VBEqXQSTCp4X0ZqE%0ASQpcArtK/gEe6hkKC7y+f9DhHitgzEnqVtkB2pqLzCzfVxndJRtmfhN1nYw4%0A25JldSjL80jEmk3gyLINW8pyLO+h5fNEVNGcvP4KUvIMnmelMwPIFtywlbMp%0A7HCCNTt9dy1gZnlR7ylpgRISuAdJOY/EHDq0vF7R7WUc7mHM95lKjjHuJAvE%0AV8GsBUPM7mlE6+YDmXCKuqMY3xTNqnsiFHfQM54TymR3fap7GP6+zHrvnCzE%0AmKMBtya1GSge5tnBhFwjIoQskaWf97OBa9zZSRwe0YsInCjhGCNK0ITQlSra%0A3iFtFntmUo9OfxZQI51zq/heUIDM37eM30swnjPY0sFIRFR8U4f8UghORB+E%0AIiIel2YLeJcUxA+kEGXwMa9ORNBuldFACIKN46ixUTNAO2BU/GRWg8mAPCyZ%0AXQhMbOEMm4uuEOMSEUVWhr1TYDc8Zmkg6xi3ARpAT/48Yk4sY3IPa6H9cDGx%0AruCrP7PrG+DSFLebZ5eOT5+wHwf6mGiAhNqtnBMz4OHhwaHAlfzPkhmZOYhs%0AOS+CYhoJzLwIJgrlVG9yRKYj53xkM9TwbA1lZqO+NL8YcDg1M7g5LxmIvQd3%0AfDwG3n/xeYlHPX34Fm8uV5AIfvXr3wAAHvcnTHjvymr5PXBDr+17txQWAlAw%0ARIeh+WukBg3kQ8pDVKZlRZfk86n0k88l4klhMfGyE6SG4pubOswl5ylFpo1m%0ARrNBYeT80gSRNlAJ0s2MhQud1Qqi+NudUFv1NbqgzUBCdU7oBaANoAthlEgS%0AQI1O7/ttlJe/nRZnry11T6faS/39pabAKYMHzCzT2qbtkegSibdkFsqfaRcq%0ADp0Jwxpgyss5HwZXok009y46QXzVkpt6tkccrbVkXI0myqd3gBqYp0DeQGTE%0AaT7fTh2kWJBm6lzC4Zkvf81CTGup7UgEinOwoLDkc4TC0LTGUBFgI/RLjMO1%0AgTYvt5Q2HbuSwZmeYpMylc9GKUY8M9dmMHVES4rYaXcepAYS0A4Djsji5Xsw%0Ap0R9HTnncqlYU1n2yu4HT5bu8JnczzkuRdg/Yz4vRmTUphHhQpFY1qb6niHd%0AylbnQ8GbVT1iblpldWzZD5D1uV9o0z6zuLnzfF7H1BlVdiphB1PndicVZgwn%0AVcdcAQA6Brib1xHKeaME7goe/lwAgIfFfJrjzwBosd39jQmRjzXWgmKgYQRd%0AJBBkW62BYW6zCIDepzV27yOZGZ6envDVV18BAL766qsqY/P27dv6TO7h5W9V%0A0dzoIlC6A6s9+Ktf/Qr/wZ//Of7yL/8SAPD+/Xt8/PgR1+sVb9+7COSHDx/x%0AfdsPwkEVo+KEMbnldIKtRrH4fexzw2mprrYabP6ZVLFKvLcTsP0lGopxOOwh%0AD18dAbtJQ4y9ELNKMRGXzWiBOKxOZV6/+Ya9ajkZI7gbufLIDWNb+H1Dnxlr%0AYjmxYjMLJ0L1ZSdrcsFCVTc3oniPImC8gIsnhMFbjuC6KS2F0k+tHPHVcHFH%0Aal1mbkjMTZbNirexGhuGCESks3bnmALp0C83FG13/9rfQwS1gJ8WZyGc3QUe%0AZmEQTbGoCcleVeqSW7pCGjQhvPGernoihJ8CCPHa7S7woCHIRDr5CmDGuB0e%0AKEjRgNaARhBrU1TKMbDgLD5t5jyIPqDxmnZzNWYVZCVuNcXoB7DUs01hA33I%0AU6r7fB59Bizg0J4e4jjrM5vPednMaV47+aYF8dsk1HCpBA6k5QNcjE+2cmbz%0AtUA6TdXG4QJSlLAbdrjtwAxqkTmPVY1g4aJ2GzAR6JOArlFTrHloZYyspWwA%0Asdd3C2eKGmO7XKAPo4TVbv0RuivUOoySDxPDgHPjJaajxwHtLl6xhyjbpQ9w%0A23A8Pvq1P3zAEwn66Cl86FclAlYIvLoq8DEGjqx7aobRO7DAmn3tjBnECFER%0A0KzRB3JhOITABncX1lCdzogLoUUA7Bn2ZoEMCk0nFQjH1KHWE/I919VY1s92%0AuUzxBWa8+/w99v0J1zdOOfi3/50/wz/75T+5//Lng/6v1TH4/2+jfe7qWZNW%0AHZMGALAIaA5MxV5bYMClkAqv5mipcLvOn+ShqYC3FPUadS3CAGKN0cjzQYMr%0AGk6uW2x1aAgINFLjwK+/UhwAFD925UYC7iibE2v9fRu7LRB91wtBHhi4cgXb%0AnG9Kvmfn3A4HlXSe8/3uPAAmdHo68y9D24pXG1dLGOazqR+OGBAOndFpPbDR%0AM/uh7Jt0nO72+bhLDwAsUTiCBybyambswaptBgswmhvvdiCjsqZ6ukmL4Mf5%0AfnPuzCAjwTmkhMW+MXP/IzmZu59lRIQtnbzg7MGoeI8jKEiFrgzYJh0GS87m%0AUIiSnz0VzAtoJlBzxMjVWHPf5QtDtwbaBBYOKl0bcBFQm2cgB/WBCafzM3nc%0Afv9copMnuoUO9OE1tQEA3dCPA5RUtZu6c7oP50cCDi228um9CcGCelMw9iZO%0AHcl1Hns63W38VnU481m5g0c9709L5GzGnEMzwnjOo1B6b0cv5V0mBvYOi3NY%0Am9OJvA+/Y4OnF9aYf1H9nmq9KfCl5PaU6z3k+QT0flQt0947aD/82ukIHj2E%0AN3EWSRruYyZH3kKPIkXa2CJoouvu47B3Y9RaJCEM0hn86OwO8zDY8MnMFw/P%0AcGvoYQu01rCxRAWAuS9+enzEl3/za/89qExDFaMdcf3hNuBQaNLEiErbxseK%0AArI/nwMZ8Cd/8if49Zdf4o/+yGk6Dw8PeHp6wna9/l6OabYfhIPabJKZhZIT%0ApWWoOMfAcd65IYw+fDNYnFQppTyvzmysVUIk+cbWAfSBvmuRyccY6KrTUGKP%0Agpqs2HpAg086atEyoOcCvQBO0TADwaJMhZ44OvxsAaUDCkyD1hf6XECJtV+3%0AcouIWxkNd05lRczMS8hkH82eiwOt/cm+Thd5Ri1pceg5uH+8bGiEOOQWZ1TC%0ACT9lmJd7uG+njOnSqjAwZuSMyJUhTcciIgQ3bjJznY6WYEbDyUWiFMC2Os6B%0A3V8LPatOOfAW9zxWlbRlo8kxP8ogqb+UFD3VZqZusNmUckeICIAX4YUYz1Lm%0AX5zhVRRDbXj2OPmsqlBTCAwtT4kYg+TfsC1zwiLzigbjKGRv55kyy8esv3tP%0AN2ZsjbCJ4BIcBkmBJKH6bBMf45nBCP4nW61lIsJRsgrloQI6qhi0dlejbbHW%0AAJTUrNCcP2wMGeRcregXw/nVyYVRuAz8EMNTcB0tBDKUtIqpuwo2AF3UDePf%0A71pTQHBYzGBDK3JKfWBvrQrP933HrV1K+Mu/jp1PQudoaGsNZlPZV4M3PWLD%0Aa615CZBwEPwLDUwhYFPcmsgix3ywQKOoGkauFVYPHt7ZBprZ04q/UfCa5v6Q%0A3Jhy+hdOPtc6V+z7XvyV68MDpDXcPnT89Oc/AwD8vf/mv8Xf//t/D/5U7yLP%0Ar07pH7zZbc5mdwvj/CoBHHcoDeV7BBInBElqr/afk/NsiLW/qNRLM6hJOKXp%0A5I0wjCMw2AnUNRSA8z0aCRJ3Sv01N/rJUAZhukDZTS9nc0bYZPCSLZxSwJ0K%0AoelcXxh4IBdISqNbyH3ok8GWSu0znOuK67Pl6K7IC9gZH5CfQyyxez5YluEQ%0AdD/PMHUKXkIrZea4XFsy3Bc7yawdLUF0P2scPdKQmRk+BQFKo2HjiTbqHTaa%0A23Hp5BvDlnIUcwJZOaZepsgN42m3WPWJ5wbigxq3oL17Nl2GZzEBCHUoEQSM%0AYckbjTmV++mAK69GGRYAnr0zgFVLfCcdYqHlvAn+dO5vdmnA1tAvAgvRLLoI%0AsLlwYKLphBnCuT7Oge6yIcnFfAyGUbVnFH04V7JEkrrrqHAFGQ3Yh4sl5dHZ%0AEgE1A4rEcHtA5rrWLQSzKrjvgj73tthYZbMBz5IrwYL7a938mmMiv7xqgiyr%0AAu7UEiC7ejDD3wnIVIymzcfXyGZgiM/jFAMYdua06YnOyD3js22XTRF24srz%0A7qN0D/TowGMHK4pbSj0EtAbqPG3mdokYJlIz9gNe+sRAZZurRXaeYgwH5xBm%0A4kVgwbnndH7NALvAlHCEo1l6D5h7RaqI73E/byLwm3/Lz93r2Gzx2r2GDLCY%0AbwR8+eWX+Pzzz/H1t98CAP7vX/4Sf/Znf4anp6c6n7eHVw7qa3ttr+21vbbX%0A9tpe22t7ba/ttb22f8PaDyKDikUxryCnZsWrtJBi98jVOcoEJDcGaJRquTOi%0AQpEpyGibjh6Kb1qRJx0O98gw4GBAxaGDGaU9jiUSmpFbxzwBPOEoCW2b0UnP%0AuDLoBIGaEII1a4dzvbIXsopKCL7gfI+ZZzkqEojZlbpORh3zOpn5W2TuNRRo%0AvYYq1bVOKr5ME0ZZEZQoYyP0LHJbkRgAGwUM+BSFid/rmvMO1ticwyRnRpUB%0A9CWTzBFhlDXbV++Pe8mi3TyzXlVfjOkENYSd6zmNuOYKO6683zLu98/M5xVO%0AWV3YhJ5nPxuJz5kch4AUKfrMWBljpzFLihQPiKCRlhxi0EbYZRaMx0bA5lC1%0AnIObEGSBd4sIFIa+1GeFOMxmQeF6DbNn8LDzeGxCaCxoLFUXTiSe5yoBz3wa%0AM4ND6533YXVxime61jzLeQpkhtO5ShWlRYwxUWWNs6aaWqhCw9ctEWrPUPVo%0Aruoabw0OEM3MO6KMjrVFFRTPmZH52XrU5NwsA/AYUfrbceCycOqptVBsnJCq%0ArDW7lqXIzKnze5axsKW0RpQxgC0kXsCzqPDn6Z/zNVjPvqL4hrmVcWVxRnFc%0Al4xR7gdRuargYMLOuRJ2FVCg6kX7d8WQouGNSHFxd+3Ye3dYFZwf83f/k/94%0AvQl8Z3vNpv5BGh+KsWQ6CPA1mfA25uCw8Xnis8+DxOUrHImhVe5CgGZQ6DwX%0A2WGynvGcWUKjUXOJxHzdyYCFMunBzm+zgVp0EilAM4Il7CH38uWQVcfgLvQ4%0A83VoVpA62hq0zfODLgy9EFZ4hgU1gehcczT/Vj+bnTJHgJ+BdP/7C9md+ynN%0Axqe63P5aJMsKH0r1+neuiVDnLjoA4GOXpYNyL4w0b2ooAADZcKXkpGh58hwf%0AGzA0oZkC2xg6ZFJk1OGktd1kevv+nnVlvCZUk8GYRMHaopbam1AFj8m9NOao%0A8611HhgGYAsvdgzPhh1jZqYUTofq87yBGhriLKx5yl7vNDl/W4NeG6wJ9BJz%0Ad3NFX1rKubyk51BUoUpLT/XcsltUcYyB/RhTMTW4pslJpaFgBch40RRRGEK9%0ANu0DEdAmIJGyGWRL1d7sQpaYOj+kox7e7DsGwbKMG8N5l4uKvAqBMaBj2qzx%0AYWyHlf3G3MG7QCMjiCawFvDTREW4gXrqkwLPbeH8T67XsNOHWWX6EdBj16gJ%0Am/joGHuHpVJ279geo9JIzrfu6CMaOsuqwDOopPMsTjuZK53tWXgaWy34pPQp%0A6aQJsmHQhOmaBaoEvW4w54aYOeoEjiTAtp0QnUKE67bhs+CbPj09FfWmlW0Y%0A2dLVJhkadmuONU2bbxn+P/7jP8aHDx/w/kefAwD+vX//z/EXf/EXeP/+Pf7R%0AP/7fAAD/6d9dz/Df3n4QDqrtR5GQdQT5XNXrT2HC1k6cQAyvH6RTMEjYIX17%0AFsLV4BIOqgmHEbLQu54EcBQoKJsJQwWwNuG8lA6uTCl2hl/bYb7ToGaaYkGg%0AKJdDkytimPyR+5by49OpollqMiGeLxw0Gt8FBJRphebg7JjWPaexm5vEWGot%0ASh5A0ygBwlHklMae1zQKWMRaZ/WucVq30cYCZXkmNrS09Fn57ncZs+tsqAVU%0ARdcVAWsMqITFBqvqBhK8rIhJ1tPNwEMIT6lhjHnoMaYjM4zifqbwVEI4TsGT%0A3GQWQ0HIf592C+NibmBNp1XL2ZkG4sAuWjwRMz9wiAkjHZkG9I3wSIqede42%0AgC4NfG3Fj+LgH1/ylDICs5fpOWIuS0B8mGYQ6B7e6fL054BF3f+9+IgFRDTW%0AnRr7s1lg2mmCJKeWQBC5esmoJOyzgkiR+gzC7lzZmBOCkJedYlTaAWOFHgLd%0AYm/pHcJtCpElRM0MLWrVEdgP+uNafp7tA9YbgJCXj+9cUI1+nTvn3YTd4DXD%0AHlyRPjouStgS9rUJejdgCcAAbpTQ3drovZ8d0viMLAeSv2YlcCGIoJqsMC8D%0AFLOMjnqJh0GL48lwyB2W18pwIfAiiJVcfMCl56n5Icgb13uyr7lW+u0J795+%0A5vxrAF0/orWGP/rJT8pp/fibr2OkX7Bm8yG8tj9Y4z6Dk1VWbD2HKQJUPPc6%0AsAd3eRiGZCDIoEOhksFQf+4OFQ2DmuNsMaoagBaicMkXFQmhFuGCzt24gy0M%0A4FndADww60sDvr+TQ//9fiz4tDxnExkujV2csKVjIb4uskTKxpCLeImVXGfs%0An10dxjp/78+2F/bQf9m22kTpxAvEYc+nNp3+l1rqaGSt5Dz/fHvO81Td9tFZ%0An5njeC1hG3XHRpmg8ey7MIyTxxv7K2vsb2mz+H4nNgWR2DjL0eO2dH0+rZgT%0AGh79NMHKKZNyIhQjmKwZiB4EeOHQhHM6V5P6gIy8H09u8Py6GGPy4Gs6u2TA%0ABiDgvLg02NbQLwTNeSS+5zGf9S5yFO5ts9Q2cKy6u5YJsRwwHMOd0yzfgT5g%0AYzrXiH6TEVolCtw5VZkwY9rEtRg2mYu4hYOaEHbKtXPmPO/JWc5xMHNuZEF8%0A49lsDVL2QIcZh+0e148/bYsXTh2go3uRdgDWu1PeeK6p5wzsuHXvDPIE5bDB%0A7e49inktNbcHR3enFAD0GBjHgX4kP9Ow3aad7G/SKn2YfgADoD7QcMd7X+3Y%0AiOwTzT0w5LE8qJaDMvx8LrtfzSmOBmgYJBQ2QO9WZY2O48C2bSeoL+Cl2r74%0A4gsAwOPjI7ZtAxEV3Le1VnZFtubdWJJfVLTCdaf58ssv8fD2Db4NiO9XX32F%0AL378Y9xuN7x59y4G4fvvdz8IB3V/3KvejorG5jhrEWU9yvuBVlZYW0nHDLTa%0AMzwDdnh0o1TFuqIfofgpy6Kae005p9a4DPJGzvXiY6oO+gSK7GEayzHFuBaj%0AR0wVutjrBObtxQxpRpPdAQyxibzSkuHLoHCdQy456/0HzrxRAAo7FS1+6bvj%0ADx6FTXw90UkRHTsxAAAgAElEQVRUIUsYr1w4F1IhP+jXyNWzTBudIrkWXI57%0AZ3o1uIHpJNfV4iwyncyZZq4AKDYPqridysSTEsgYVtXbgAGBmjvYo0l9yNSc%0AJL5m0phro18XqNR3ucFjC1+FmWNTSkOGwGquMpmHlBd680w/z/GTjNjrvP5+%0AHSUiAJDPM7IS0znYcGPDUwOO5HtdG/jtBr7IzGDFAfTjI4ItJKDe0YeBF77p%0AjKLeBQ0qUDR/Lzf6ONz5GK0iyhghDGFTtdf6AMnk2FbWjWxm30jBQrDB6GEF%0ANWZXiIwdW4QwzIn+WcyaLLZTRdVk0+B2HDKqtmyLun4l3MQCwE4HUCMCtQZ5%0Aw5AIbIgCT/qIfiO0Y6+xUFsCN3FfSpN31jkMDQaO4u807CI4yhPoqBWwrBUX%0AfppjL+T1zRpP70DEDcj5HueIKVllOUAEaQ3bJlX3VLo/99qjxKDqiuqr804R%0AY1r3YlfunNl5ETk5qNvD1dfBxrOu2pK9r73IFEpzn79eN/DWcG0bjjAQpije%0Aqyf6r6XpRANxCGYRlkBVBK9UrTKFRhpidFZZGjYGBOiX4LyrQq2hA2glkBiX%0A5CUAYubOBuZeKCKulpmLqm0ugriIlGCw76tKVcswg38ZBM5av0ZWrwEANYOY%0ATQ7qxjBBCS2yANpC7XNx2l04Z5rMpdaJ6RQBEcCrL0vHYdlLv/Nh4BQkfemN%0A38/ZZdzv5wMG1iWbnaI2yz5ImY0jQ0kiqrnoDaWBDYAMByZKaXAgsoRmjWhm%0AV4Hs536cmk3NjcxyFZfwzmY4H/oxxjrrP+Z7h001WWv+90QDaIjdiBp4zHEU%0AahWMBuC1s0FeGzS/Ugl24VIu1q0BF3fILfd5AZTpRXVngy72VNgddLZ3z0Nj%0AZSOn/gAOT+pUze3BaMNPRAoDtbmZ5muu9ms/36hJVRGg5mGADGqmbsq9dNat%0AhX0Yv1PyT+v88ehF7zPbxyYY6pnBKTrpf9vAE2Cn5qJolVxSWAguVeCBny+D%0ANUGQ7tOwFLVaNq7cD+KVMQb0GNj3A/2WnNMBO7qLUSJslp3KTq4LqJ3sWDZ4%0A9QFMnjXH4Zl2+IoAtcrqG8zUvYhEKcRyrX52v6+hmqV5A8lgsDZg7zywfowB%0AvVzwcLnM4EfYC1987hnOzz/7DK21mYUHgKiIoL17DehoKZTk/UTVX88T2Yjw%0Aiz/9E/zTf/pP8ce/+AUAz9AyMy4PD/irX/3KrxPZ2+/TfhAOaj+OWcg608tr%0AsdyCmJwVUzPTyssEIAAakXwMP1RlLNGOKLo8hpbBth4OQCxG5thM/HPCm0dK%0AMCMGlFFhwjKZAru2GPC1YO6ct1VE6BSRwVywzLwsfi2ndQYRk/SuCxQUdc0Y%0AmHJSa3kujtbaMiJ7LA5q4wklItCzz9SBe9oYYkiW93o2cAaGEsq9NoaLFyiW%0ArF36nHlfmDDfFSabr9X1DTAj3LJYc4rMjCUbMHzzcujlDFi4WNDMstemstxP%0AZY6Wcch/y0HwN07HFkBjAutqwJAHTMC1IbgyJcHl8+eYmo3K9I4gvLuD6v08%0ADHgyYEjDyPvZGvS6Qa6tREqYXe5e0sljBwwzjxMa4He2U3kR70Pv3YuUZ9kn%0ATIdmhQ0NPcC0RHIpRJSI18jLLF20ZPteQilIaxPpoIZ7mHY6eWMf2NNB3Rvk%0A2sBR2sRFBPyAyKzdIMEDNci2ga/xwWNgHOrT99MePfU2ez5t6NVZVVMMXQSQ%0AtgYTwRGGxr7veJCHU5DGAooky/pLwYO2iBpAXdK/klmUCI55khMJpDE2EWxZ%0AIicO3IQtgQ2dva9zr7Da2iqQFiIVxLN0j4hU8XfAI7ZgRnvJQV0cgzcPV3zz%0AzTdeNgnA5XLB09MNn779UA7qT3/6U3yv9uq//kHaaQ6ijrkZZAJC3fzO6bK7%0AbAU5nC9F2bRJUEoALTXe5+eSiyHpFNciD0RSKlEDHgSL3ymMeiMAIdhSZ1cJ%0Ar6Vh6NlTF/lazl52VNGq4o1Q9gfgzipRCLTMWybA0Ra5Ps3Hry+0hpcyqL93%0AKzWqKXD3Xe37ftW6RwJuKzicd1FDNUPAkurKflYOmKVo0kC6BXnGJrprzfam%0AptH3ccrXgDwvZ2vtn2bACwF4UwVrSUTDSuw27pEFGFNgzjN0A7QENYw8U5o2%0AIQA0DZtouR9jwxABZQZ18zIzPneyo1SCYmtjAKbnc8rMQDzXQp4jRTkKBMKA%0ATeciHLiKHUR1ijWr785SBFNyTMmzqixSAQRmL7+WfV2TXmXvYICCrjLXmK9B%0Azd9tee4JmU8lbkJtJG4KhtDmOkI6nVhElpLXOYk5Ri+171LWB+b8yTYqI93D%0AHnO0pXVDeoIuTCQw05NfohoKvZmxRSZaFrHACLbUnprx4r6WXxrhM9B8g6rD%0AyTNYsGzEOZvGARAd4UdkaRjv4xpMHmOgtYbLxYVkHx8ffR5FEjA/l+ftFigy%0Avh3hgMf6pUDFLONu8DIzP/nJT0qE6e3bt/j6228hIvjZz1zocPwear78u9/y%0A2l7ba3ttr+21vbbX9tpe22t7ba/ttf3ttx9EBvXdfi2P3XBz+JlwqU1nWpkW%0AQQWRDTCGPQH4EJ7/ptBNYZxwMIEQQ4hhQVg7Dq+7ZwTsCSFmgkIwEgq4DxCA%0AB7mgbS6J/O1bRuMGHgp99O/bP9wwbIcQcAnct5c5QWVyYBSFnqXgh2DGb8bN%0AOVkBqWAWKAl6QAl6755FJpoRse5QYc82J28nxmb0im4Qu4w3CvoMcAcuBlwi%0A8vJmEB464XooJMZedcdH3UE88ItbRh4dqpVwpxGZZWWaMMQmYADi8SJ/CcBV%0A5cSN+5b0BJWBOb/RCefxdealgZbg2pKhm9EyA4CjFzRLs0ZsRH3jYeQjiK/z%0AEirUXeTcb0hBUU5IMsSKeY1JqyKHjcZbtm0DicOYEr7VozSSUdTEA2A4AJIp%0Ad88bBjGOJdJJ6hGpZg7BAYBmHWKKhjPc2fSCER/cx4EbKW7NcMQH9c0F46HB%0ALoz27urXevsAuVzR3ryBXEPiOzKcH48v48odXYD9DfB482/sQ0HwqPDebzEu%0A8ayTUwuPpK5Qj5tc0Ig90hzroGXNM7Va19I25xglLCpx9rbUJDbDG1IoK44Y%0AfLMOw0xBm3g2ct87Uu5EoS7kQ5NXWbUZeYBa8Es3BrcGxhbjqziG95E5oofC%0A2FkgMPSLr5Xbw4FPxxNuuOHh24eYSi5rn8kYYUYDsFtHS85Wu3oZIMzoow4F%0Aj2NGhaVhBFy+YD3k0fzDDEoxDupRdqYZJWWBi2JZQqcUQoad2hTI2jZc3j2A%0A31wrM9H3HbfbDfvTk/epG2jzkju5ihsEmwHNDB9bzCMiKJtDxiM7ao18XJOD%0A9lbRNoAbYcDnkcX9XjapKO3tk+L6bsKNxjFwZULfGrbIsn16+gb/6z/8h/gv%0A/vP/rDjC7999jq+/+o1nfO6pD6/tX6k98Yzu+x7oJYoyo+DMxuHZqzyncosX%0AniVexnHOQm0btgtDjAuWqweBxdCXOsjCDpPM+XyMgVvfMahP6CneAgESiGXs%0A741sy8w+9RczKYxJwQCArx7O9R49A0IgmuaS6vAsU/zezY8GIj2dwwBw0YlC%0AcKTrOdMHXTNCM4O2InFmqRGqdJARwZrALlk2hbGrYbcO5eC3k5fBo4UOQ3FO%0AM1ZUi2CAym4RYkc5GBfKBp3R9uaZnMx6N6+5bcsey8x4YJRGADPhaOa6dvFG%0ANcMQhkYtaB5OCWC7O3tD++HdMTO2nlviWS+TgY2seLAOAQWaGloioFQgzcch%0AURvXPakc/rm9O4fPbNqZEMalASYUmgluKxyEKBczx/DL9weyfm+LeribEC4L%0AegpmRavwZ2bolhmzUi0CM+FjigUdHZ999hno8Qb96OP1OTd8+HrgJ5fP8PXH%0A3/h9H8DYJ51NDGAoDtLKgO46AuIrRd2Qi4CvAr6Il06CC4mtJVxWUbtaGQT8%0AaGz4+sO3+Nnf+VMAwL/4m19BQbhFDfaHd29BEHw4ds9Exjg4wlir1J7tCh0d%0AZA+FWtPE0CfsvBG4OeLsErVlhxlAA0MUGsThjgMja37vl+hs95JYNfaEwxwu%0A24+EvzK+/PJrvJM3GI/++ePbA+/fvMPxyWuUP37Y0RBztGxW50HTPd+0tbCV%0Aw54SwhFzJ3qEYYZ/14vgeh9CsGyo4sjsqBlA20xjm3P3P379Lf7oJ44o+vbb%0Aj16+hQi/bn6GPzw8oG0AyYHr1W1BlgsO7aXx0R7e4HZ7wj52pLUhJJAHAgz4%0A5va1v4Y3sZ+dM9bP9i0imDTsiT57fML795/jm2++wdPTLQbm++dFfxAOqquQ%0AZgrdAPMC8TmIc6OeIFXTOAhobtjpLOgCDbbUzIpT6jiOUr4s2B007OI0ilFw%0A1RIDGA7zbCLYIj1O145+eBnpUhiF1w58iSlVB/0Kp7mDuN47RoYJRXgJxpAC%0AQ24onKEvz8bZZr3M9RDMNhJDTyusjwqeAziUBZZshLjWfVFM5DOd/XWYz7n2%0AK+l07vJaHO/9XlP4JanD3/r+IPl/Bxzk1Lfv6APdGxcvXGs1LPJe5jNJhT5M%0ARdgcAz/BkP+1+F9bx/UOIpaQkawfzMwAubPAVYNUQBS8mVw/SITN840mD/pB%0AVAGQOrDvVJKU9BlPyOc1n+aXzz0XA5jxCef6jp59YphMaLmPn6H3gN3EATd6%0A1H8b83evYzoNSyJU8AM4z/mTONBvgTHXmmaLYteElWe5bdsZQkOE0XvA3BBQ%0A4SVgAt8fcs0mJI0pVBazKxSQoXNvfKtjhw3FSxjanV+UHBNyAY5ZE9qht53m%0AM+SHBro4ZDmX7sBAw2XhbKlvmcey5y4GchrZCYHDCm2kZOIl70mwRT+y78OB%0A7RCedayZGEqTsqErLLAMJcYvf/lLvH//I3z77VcAgC+/enLOsxmatJgTM9j0%0A2v4VGtGsOWgGMnKkZ73mQStdIbIUReNXmG8EW1JVVTHKiEyj2KMlAobWsTgY%0AoZY6r83Mrjxae8TCh66vm2uulNcr0P3bW7sT8XiJBuPXOYv75X3Odfw7vuh7%0AtNOZlPe7iOmsh65T0X2dlW5BT1j+7AyDXDV+oQoMOLXhdB6EPWCFkwzxHizn%0AXo+zMjl0EvWTpZ37eQchzp+n4L7bFWl7+Yv+/+envFV/4gcPMNcN+jM42Tek%0AMEsvy780ExRTJGdAKVSWS7gvFGgX20njWbBIBVd93PV0PojIrEqx9v47ghHZ%0A8nw4dnc0Lpcr2Nx2/Ty4g9YV/enAX/7zv8RnFxe3UU7qzgwogbz2a17/zWfv%0AvE8bl6CTbJuvp6U29WVrwc+eDirfPQmDz6+f//zn+NXf/BUA4Isvfoy3n32G%0A//Mv/gkA4Ec/+hH+93/8f+D9u8+KHKdwCL3Fv/l8iA37cVQAvuprZ0A7hYgw%0A10AKeYXl7f3SSc3ijD4EdHg+Q69FfhyKHiKHAsYXn/8Itnc8doeoXq4Nx+0J%0A33zzDQDnbOI2zsHQEMz0oh/zWR/9gLHMTUkEwlw1fTP5YPt8/gpDh2KwVZ1e%0AJXdkSTz69vjpEbYjxsvnyLa5MNrtdoNEIE2CVkGrOn+e4iWfrSWwlO/wBJsv%0Axtw73b+YLX9etz8z4LJdoH3gbSRCeu/49V879/TN5+4kF3H2e7QfhIOqYsVD%0AGeEU0kIaR2QIdKCo91kcmiB1AnVSGMapEvZQOHY9jdvhRXWHannyAwpdNkKF%0AZ0F0GCRUBzdjXIlxbZtHMwBsyrgNwhMeMY4o7GzkRb1rXbhBt+Lm06FMnDrg%0AC+6ek5Vt5ba5f7jw/mxRN46Pyt3JmFyYM59In22OHtnyiGJb+A/GVNcc5uI9%0AtS8Axald054amdeSA6dQZqYpLT4oNptl8ydMHygdJfqOf2Hne/pdjm2qT55G%0AuKLjszhzOpQrZwZ3v/vzuiuTkg4QLdxiIoxFtc8Q2TCg+B5EgBpDYLV2NzgB%0Avpmh52FpBtVejq2wKwJKs+KuDnZuSZMG4izgTiE4oGjBATOik+qtqzWeD8pV%0A8TIPXg8oTJe77DFKl9fv0jnkkx/DPTg7i0qWDndue2SuWRkc4k2ZffOxdAd0%0AcqGyfET+zqegAOCOjIt76fJ8tAyNNUN7NmRy/VBFFFenvHiW24bLmweICC6f%0A+d+P44DtWkb4iMEhwgwMWKx/W0cLJz4T2dR6merJznVXTMEyV3OO8aou2kl6%0AvzF7MfiHS/X98nDB5e0Dtuu1AhC2eya754HOAzBCH72MTy91w2BMp9L3LOdZ%0ArQYvhaCS34+FojqBA4nB8dwIVvt1CcJlF9gAamjci9MEU7x58wYP17f/b3tf%0A02NJcl137o3IzPeqqrurq6Z7ZjgUIXuhhS3LgCDZ8E4W4IW9ECkJ/gUCJHqr%0AH6GlfoBh/xAD2htaCFrZBgGSQ3JmONMz3dVdXR/vIzPienFvfOSrV9U1w6FY%0AAuIQw6rKzpcvMyIyIu69556Li4tze2bG8ZMneP3mLOe4zkQfGr45XFlX0rzG%0AsR676X0uRmKeUkTyu0P2X3434gSJQAgOnEJtKX9POK/pJAIwZyM55TsD1Zy0%0AZ9ZXo2nnYLy5MdpnQ8ady93lGL7hsNzzE5UhS3TTqL1h5O7BzNmXDHuIbez1%0AHGfGO3PVfkTahURZjdftbKYZDluJOQ8w31PloLfHAII5KpLivRegYrZxVGHJ%0ASaq+DkHzIWNRrp9EcyPDThsFFAd+FDWKglDVmbZRo1Kiho0pk8WwkmOr6seY%0AnO8oEe5Acd4fnqwcIWUxQVUkJ/sumrUzVQYqEaHrutIO1g979Tp29oK39f/p%0A6SkA4OLiEufn55AgoIVe78uXX2LZDXj8+DFW55f6ZGNE3E55r8tQx0GKRAOA%0A9AHkCQ5dVo1nMaV+5lxaiZ2bqXWjCpWUdZixWl/jcnWF4xO918urC1xeX2NY%0AaBDn9dkrfPejD3F1uSqfm4KyEtJ/0CWEhDBSUY+NiGBwETVj2046VOsPACYd%0Ah7WCtuh+bjCWTRTWnHLLUZ9MjGlEzDbFl1+8wMA9wmrEyvIknx48xnq7wtWl%0AOkOfv3eM1eVF3sMDQAfCRLpHTvtkIgINmoNMvc5rvusgnUeXSlfaxHoQOL9n%0Ak0S4acIUAsjWsDEqQ+1qdWXtENEvFjjoe7x4qcbfsFjg0B+iHxzOrq/1mc15%0A3nWurP1Dp8zSxIgMIY/VbKDafDsPWpRxXv/cHb/jOOLs7AwHJoQ0DAOICEdH%0ARzkv9evgQRio4jnXKotgG7SVFyQlcFey7sKwBGQuVgnLrMahiNaFkhDyS5vK%0AqsTKq5e8u1nGmazjJg3JA8Bi0aMXhyX3+SXeCCCWWJ3Oixx1Y1wZO2mzmb03%0AMYLEaJGFfzrz0hUaRRFqUsdlSrS3yQJ6jZT8rh9ROlCqJ6WbyuIxsaaCWSWV%0A2ARU3AQMzgGIssnWvlCvFXPIlBdygmAb57S4R5ApOZbrDBZBDZXSRo6g5maQ%0AGyrUuw7p9HOfxl0kNS3q82RvpDUt4GwRwNI/yQSzdTA/eO1FiiLq/dAwnV7L%0APNozU81WySmVOiAVuxHmEnm26wcR+Dx2A3zQWmGu2txMEpBq6IJYjVGjXesh%0ARmRVX03qdzKWaFKKOlIyUGPyIgNxMpGFZCAIW1Q0ZsodhBFQaFECbax5/d6k%0AbRAxJUVBVul5h6L2OklyktRdopudNLaYtcSLA8PbdBVI9HnTJgwqcjKNIbc8%0AE8w4zbFAxKjRn0kiXJr8Q8AQzbEFfVfS5iYr96VJuKI8dVZfTJzH8lhH4na7%0AhVwzYDTZ7TRpX1eTeGZX1O+6vdf1hnpgHWMpKh3tOXU+scYOALudTRBFpCoc%0A2n5Wl/aoGKh+GOCWPbjv8nvtHYE7hz5RKXnENmitt8R8FzBAXjdjlcBciuKn%0AJZuEtR5xMsonMWXXaryXvUkuMcbwJj5j90QeE08AOSSZEGHGcnGQPfaAem3P%0Az9VYXa3WaPj2oIyZZDCo932iUr6BhG7M13quKaaHsiYRUe5HYkBi0BrkVlLG%0A62DSGTSREjROWdaHNL9SpShZT6N5aSk3lR282SC7G7R7xp7lQyqDZfe8XeMj%0AciVitsckTk6rsulLKSu752k0NPq0rutLlNN8WOdZTqFHqPFGYkryeZlX575L%0A63cUgOPs+zS6GbWMXrXXSL5JMQeiTBFsNU31HrSmfahK0cRUp3lWv53yXiS3%0AmY2vvD1IbVWpLBemSfGS6NigvAgR6ZovQFVuxxUl87TJ7r0592xcpD0YUQ5e%0AaH1wu5tqc85JqbwySHs/38Azz8eRBl4ApJ/64GX/sBN0WF2pQXK40Ajpclhm%0A8R7EiOvra6xXa7hUxka0PEkyuBycRlHrOqW+uveuOFvd0KMbfHZ0r8fNjBUB%0A0vqkSkkvx3/rex/h81++wHJQg/TszRmWh0d49lxVXH/805/hyeNjLJc+9+E2%0ACiQGiJR3MdXYHrHObLoIgRMHIX1mFx188ECgLGAIITh481vYfcXkQKkMVhK1%0AAbjUoZIpII4bhK0e++3f+ggvv3gFYcGiTyXmJngnWBym0mdbwJfotN6nimY5%0AKmsxM2MbJl2fk7PdCaKLuXSlcREwOZeFL6dJsIkRY5iwsRIyY9B0hqOnj7SN%0Az9/gYnOFk0eLXDppcbRApIjz83M4KxdDUSBhRBjHHI3XNEnkxVeFLCfIFGZ7%0AFK3KUZz7QcYbwRpgbsSKCE5PTjQAkNN0RiBGXJyf49WrVwCAgydPcF/ci0nZ%0A0NDQ0NDQ0NDQ0NDQ0PDrxoOIoNLQFy/gRBBoKY1MH3cO0lndQ/PcCxyEHIhc%0ALmg8AYDEnH8lk8osxxBy4rh6gABwTQNT/3/OSRWl0UxURa+u1+AggJWbAIDB%0A94gLQRQCm3jKuNmAYsmDlRBVjjnKrF6mRk/F6jXCaqpV0TiI5nlK8QMJCyhg%0ARkd2Ru/jUIU5UaIyQIlU1ORWQcieyS4JHHgGwaOLgJhUdaIiZoqSiIpOiRR+%0Av1MPVkCpYRXZcoKTE5QIQ5x7CiOVXMzcPyhU3RwoJOPAV38D8wiqUHrO8oy7%0AhK46nyJ7uuy4YMcblNotRSZ3qTgiliNXS4RL9v7tepgSpTRK1PIwVfI8mMEd%0A4KJonTb9ACQQQpjQZSqrYJqK/LywgL1D9BUlyUoghGkqdX4JKqE/juC+5HhO%0AIYBcydceQ4QSDFKpG+t7iiCX6Heo8hn0bxFkkQwAWR0jBkFIpWd4gqNOqT05%0Ah4gBiUargtG9CRVrX3PRAzJFTO9d69HmYuDmkZ7FJihqaCXlHqHyqsciES+i%0Awlki+nyM4v2OVY6SnlPI81rXs4N4jz5YiYUN0CFgMhGjcaPsijDFPC5AjCAy%0AE2UBUvS9or+SaJ1TGz8TNF83UswjXLND9ckLtUzFLxK1qe97eO+xPfDZ0+46%0AzUFFX2YExx7sHLrRxp8wwjYoTS/niSljJeUXwtpKu5Th0iMKdJIqdAPEEBAn%0ALlEbLoyFnKPrNCpWasLB8hgTqwbqvRfC6clzvDr7Utt5nIz1QMiRo68hxNBw%0AOyKVfsyvbgn6gOw90xSTMudZWtg8+CiiYmlAOT+GHAIVClZrl8GUQ6j63qYp%0A0BgJIcZKT6HQueOOl78kI2i+fP13wi4VeB/h5l00XI0Ol0hgel5dJ6wx9HFu%0A0IJlh6WkQnvIEeL8HUhdMdnfiedTZgRtoZDbxjPnKFopzW614ykxF9hK9BS6%0A6yQBHPW9q2X6OChjLaVXkBCChEzLRdQ5ZarmWARRMcJYPsey+3x78tJICrU/%0A5S+SWB9Wd0VpLU59gZzPTjlFRdlF5KtIaMeFEl19y67WwHrcos6DF032hXOc%0AWSEpXz7f0i3U79to4fXv6d9T3uMHzw+w3W5xsXmD1aXSN09PT3F9eY315ToL%0AjMbR1hpbtxwCHFyZowEw9whskfdc33aCTKzrvK0Ri76f55Wn6KmE2fN8/OOf%0A4PmHH+DNuQo1PT1+DAHj888+tet4bNcrxGnCFKx0y7RGmLZW1sduLKj45+PD%0AvkTySMDM6AZbmzuX67cXmjFsL82FhgpC4IAOpcZytAh4QBkkjgg9Fyr4xz/5%0AMTgCHz7/EK8tb/KTn/0UHzx/jpMTzf39/Jc/w/PjU6Oio4wHCCJLRT0WPDp+%0ArKULLe0E3iE6zhmIAWIpjVRYcQFwExAmyvsKiprX/cUrXe8ePXqEpff4vz/6%0AP/jbv/1bAMAvvtL2PuwOcZaFL7U1NF8fuc8gE2BzJvc9Ygz6dxqKNVUwIRTm%0AQWo/u2A5thNdn8F7PH36FABwfX6+/5x9H7v3mb9G0LIHmwophy1EIuI0lQR6%0A50BDp5Ng5vNQNlLTxk4315KVVvfldGqSNRlDxIyHGBExnygiNIeMg72w2xHo%0At8AY0B8qv5q7Dt57LI4O0dmkcHXFkBABE+mgUcPnTCqeBLtbMopfznvUXWmm%0AFwWgbFLtvtLiSkRZpCQtRLUyYDQKDyWVWMu70K9INBjKEzEnqgesaLMwYlI1%0AFTGqgN17jGqoi+RBqgXc02Y+1UNLOb56ThCpKD15pSx5L8lWg+YORJQcVOuu%0A/ZTeckpFAyrHQBG1PVXpy+Q70enlBrFrRrkWVHnC9m/M2td5YUznu8rREI2e%0AlD4Hh+gBcUX1FJazJwiINt54IsRpBJiwTcdiwBaqZAeo+l7sGdKbAwcAHIM8%0AKyXDlPQQBFPg4lAAdAMYYxYim2JUqqVwyRNkxkRq8CZaOyJlQw8wOsiOUc5M%0AgKhROVWbRzH6bKbvsRqbmbYfrS0FWfCAGNiuVNRsNKryNEbEUNRyJRIk0s7C%0Az9Ds8qpuqFm+sWNwZ89o+SzzzcXcgFTRFlU9LiJM2s8cgdinvmUgqpNHrx3A%0AG8EWkmt7egIQdc9G5r1x0I1Yne5DPN+ykdi7QeWdZwAhBnDn88bCdw593+c6%0AZ4vFAkPXYb2cihHrGPCqVjnLG+0EneXLcIiQrgNvBTHYXBZTDmIRzyIpYyE7%0AEKLeXa4J51XJnEOh5TlbBXVTr8di6vlXlGsAACAASURBVMeUmiAqokIihc4p%0AgmEY8Dd/8zf44Q9/aM014emTE5yfn6GrcscafnWQ39kMxuQUsf6IhGD5V+m0%0AtAmMFc07is4PfRbzsvHLhFxZnAiBJgg4K59yctzUeWiZdpZ+Vmtauu98L7tr%0AY0Gh/s6f+T45orvGxO7v9/nsXcdv5rHWSG2oxP+seOwZ3ul+CaadEYU0XcdV%0AebACo/wmo7n6rtTOQkbzre4Jkmsv53rTHLVuqDkL0/4kxGq5D9H0NuZ131Uw%0ArmpHM+Qleycp/3umZkrxesRq3WEqqujs1BkBKgJf0elxqionBBd0aLlkeNYW%0Aru0p2RwpRFWNUNK8R672HJUj/puipgcTEf7Fb/82AOD169cqdBRiVmPdbDZ4%0A8eILIAh8rkkNrUNaOfhAc5pkIJ0bvWe4lBs59Fgse3R9n52Yq9UK9duieiKC%0AGEM1jgQnp0/BEAyWP75eX4Ndh/efa07qp599gefPn+Lsq1fZ2uDeq8PeO10T%0AAKXchoiri6sbBipZ3lg3reE2l2DPeP7hc713ONV9iWWu0WfeWdPzHFac4Z4A%0AYQfTHsL7753gB3/yJ7h48RJdbxUQyGHcrPK8snQDNmGcaboQTEBVlXHsGGGD%0A0VxG1va2E0/BivRzibuRemFhyvnryYSR3IBN2MzOvRjPgd2dbAy6H59dzf7a%0AbMtmOP3cJ99wm+G5C2Y8efIEV0ZPn7ZbfZfGKRv9Ryb0dR88CAPVDb7IlEeH%0AKAEUtqCpbJS57/LkCOjCSGAw+zIRTrbJruaI3WbNXs78l07WIoxU/0LLRejE%0AHe3lkBgQtgGbIDk3jZcL0NBDPGWBB14uICGAtsWzJoBGc6vJmcSZsYxyDMj5%0Acml7F81IBXSR15zR2rN1sz2zZ6c+ZvmmOYmb1StNniChipiJlmDZpjIcUYAp%0AwOd8RgImsYLWyQgLqiLLIZcfkWgFijkZ4JRzg9OLmbc5tXey2nzvPg+X+efm%0Aw6dJDdVikRfytJiKHq3Gh7MobqRShBiVI6G+H6q+J40jqdo5T9xRsnXNcX4P%0AILbnqUrRsNfyILHce0BRwmS7n8iErWd4M0bj4DWPpHeIpoQZPUM6QowuG5q6%0AsKon36d2Th7fvInQBWgmQuIdyDlMMPVWmPw8qpxKqXKBrCU6GpBKzyQHTJgI%0AzgWEqSwcJGSqtKlD1FUQSGYRTrcZcyQSACSIbXYqi050PsjK0hI1L7qeAZwK%0A9ywWi2zA9X2vZWaqRV7M0eXyZg1qzBPliHDOXWLC1nLCNLekQwo2u60D9xu4%0A9RZxq0ZeyoPllL8MTWWmSvlbN/aTeopT25qzjdjn84QjGA7ee3h7nm7oMFQG%0AamfPN/RVyQBSZ4dQGXBEDh6sxeuhG7nOOYgrCq0synQgiWURI8mLfnqxYkiq%0AgGkj4y1Xn/JCR04jvQSU9w7RnHb2Z9C/Q4zJ4QsRwna9xr/7w38PqVbStCCO%0A04iGbw9JwRSAzg9C5l1J3n1z6EaUCTpqP0X1NOkhsz9SP7LNSZr3lz4WwIiI%0AkYuWgSO4Kl7GDurM44jMpjJHyyz7n6tRleen+W4gYH+O0y67AXXEBmWtDiHk%0AuZJM4IupsBKilKhk7di8Lbp2m6DOLsiSwoUInn0JfHgH6juLjqZN/mTra51j%0AKrahz3/qvkLKGqiskaA6BFIcVMGcnnkHZXn52VGcGrTSZkBScxbOazKZtFWO%0AeJOoU67YyBBI1YfFmI4E3R1V27gUAQaQo6nEKMYukzLE+iJsFLwaqLGIsOfr%0ApYERk/ifzfXpWnnPMGvEOXb7M+1f6z7d5+BIBurLFxoxe/nyJf7w9/8AP/rR%0Aj/DBs/cBAOvVCs/few+LbsAnv/hM79X+l+Zdzdy3Gdauvd6u4YLDGCdsLZIz%0AyIgpDOg6n433g+UAFSWp7jWKBoUqAzUw8Olnn+C73/uetoII/NDjs08/AQD8%0A6ff/FBdffAF0AzDlupGlTWrWEIqYYHoe7Y5i9MHYb7uGWbyl/WX3+F3+A3ZA%0ACBiODrGxSHUAsOwHHFge8Nu3bxCtSOGUHLB2Xq0bb5nziNVx2TknYVM9Y/28%0Abmf8XE/Xdh3bR4dr9F7X+SSIpNH0HaunaoLdEli1Uyqfbn9W2/LseMrX2dmv%0A599jxPnrOoILHCzUsL428aZLYwbcB83N3NDQ0NDQ0NDQ0NDQ0PAg8CAiqNx5%0Aq6Wn0TgWB5mKcluioWqpmSqCSqw5BsUBr6VMcjStiqpV3ye1i0B/md+QiOYA%0AAjl858U8IpsJo1tXHxdI9JgsYua7DoE5048oRMBNCIFy9Comr4VUnmiLxuUa%0AgNAyJiz7vUPJS0JGeZqXljF6zg7lFSieyAjl+URUARAQnCgN8qJShuORcnmS%0AjgBHEzwIXUqXnILmn0VGKlTtiDBGQWf3NYmgE73XuvznDWotEUZJORT5kNIo%0AUrdBPSsT5jStlC6VIj45be1GvQFkimIdRS9l1UopnJmy76wdC0UqD6fk8SXK%0A0WUPUUXaRIk0JcNIpIqC0Ch2BDSXodQnMmVpAVW5lquFg0+5hINTmk5HefxR%0Aryq+AYCYN1Qs79GxQ7Bjjr1Gs+p6kcIgplLbzRPADAGVUjeJWltT7vItW1sy%0AK90elWR8VFqu96X2nTVW9pOrxzNALB8lfc4F6PtYOQZr77uD5s/EyqseLMob%0AIJkCx1b6pF8s0FmOpus6rVeX2i8qrY0qanKJpNc+/TKvjD61BUHYgaw2uBsc%0AfM+YvEOwgvTjemuUOGTaPEWCi1qaAYDlZ8VZNDs4pcyLK7kgzBo9dZ1HP3TW%0AZx7kPaJFzyenUYSFK/edy+3EkjPjidBxibw4ixpojyQPttKCNYCa+NWJWRA0%0ATwUw2nbML4ZMypnQXEK7VoiA2/HQe69RukqFXeWgq6hDiFitVvj444/z5xwc%0AttMWQz9gs12V+2/4lUEdgErtNb2XeekMULXeOhLKli9dhAG0BIgU9hGshARV%0AbAyQFpaABMTRZn8RkOOsSg3Hmf2RPfqhmph37/8dFNy9o2SWUF8ipjlyZL9L%0AnNcIppTSUlGidZHbTeqi+uLVz9nCWD5fn0oEMeV1rXkd4Y31IB6g2MGn6DWs%0AnAtpa8dMnY+65uf6pjonzHJlLe9X+7UwVWSytTbN/zlynjrf2sOVVV0kWqQs%0AVK+7aAJGugVOgdyq7B2VfPSUr1TnnhZ6rdI78zppSr1CnKOjcITolNpKSZvB%0Aaw5pYhrlqBCVGu6c1Par8UZs1y9PredWkcpEN6cqop7O380tzudXnwWAJ49U%0AtdUz4+2bN/jjP/ojbI0pAiEcHD7G9dUlhk4jVHFMavRpvtb/r+fCNe3jb9Yh%0AtkK5vfFvN25afyyODrFO9wUAjuEPDgEA08UFsBiA9WbnwwxQKUWGaArh1fel%0AKGSNuEM1TRHBfZE2Esqvcp6fMt0gUTqqSLy9V9N2U4fxEeOIN2/X+XsmCjN2%0AnaDELOv7IHbKxqzsELvp+TPd0sTTLceJCIvFApvVKlW8xHa1MQYeobcNSIrW%0Ayz7Obj3vSDWfp3+yVzodvm0Gq29RAHjvMU3TjIq+vr7GMAzfKBr6IAzUOrcv%0A1xn0hF5KHqSIwHufU1DFqHISKU+80RLzU57YZrvC5noDB8bAtoFjznWyxm3i%0AjemmK4W9nW1ko6AyiJUiE2iEXKcQu26musMFyELtYKcCLvYijTwCjtEvF/Bp%0ATASdRJRGUzZjGiGvKaER01g2+RKD5oSIlM1f9dm8AJucegm/m6x5KFZYlIBJ%0AAogifM4JVJGjCMFqqc/josCFiG5jk7oDeBURwphLliw7ry+HVGVSIHAUq5IY%0ARSQq5eJqXUfk59fnBjrPO5vSTFTR+7T+ixLz5x2RikiliyDtC6qFH8l4LfRQ%0ArheSRGM2Z4HWy7TrgzBhvskZSbfpeeJhLbVDsRS41iR8yTXoBASILuwxC9IA%0A5BiCiGCTZJRJZ4WOgWRMCRCOBojlrsbeI3aM6MtEHB0DjjCBcx6Ncw7Oa740%0AWxFnkNalxHVKVPZgWB5PMmaY0fUO3nW42qYFhiBS56EQyO0ssJNuihKNPfVZ%0ACAHbDcBmFHddZzTWZOFKpgUnAbMYI8TKx5QyTdrHuTC3jf0whdk8ojTjuu/V%0AIJumKRukUQIEMee56H1EUBT01s7TNGGxGPDyyy/xxCTS1+s1FssBB8sDXK3V%0AKCJHQNeBLX/bR4EMPbDs0Rk9eX21xna10bZP0vKrDQQEb3PfZj2CQRgl5vyo%0AYbEAOo8pxpyvT12HMQYcHB3k595sNuiHBdZWaPy94ye4OD/HUdihKSYHVzKS%0ANVMWzsbf4XKBKTpsxUPME3X1doXr6yvdaqYNKlkeO1XGZrTtZ7qn9dpKYHDZ%0AFLuoeUfMebhtprW+1zYHvj2/wMHyEIvFAm/OVITj8PAQguXcsCXC4eIQV6vL%0APEeEuzZWDfdGJGBMReudx3YzYhpHHC5Uh2GaRhwtj3B9tSqOJgEiq0Oj5Ina%0Ae+krwwUq/hHKDAomB2bLXQLgiBEDgX1ac4M6pxl5jp2q+SSN8UU/4PXr13j+%0A/HkeO6k2X/6uW545UfzrOQjAzIBwzFkssXxQ1+U04zjjyKU1upy2f2ymGr7r%0A9RrL5RLr9To/W9/3WK1WZvios4tcB+l2DCzR+tnZGDU1F0dANOMkCCBjyNTd%0AGAS0pB2Nh8oozXuNCAjDO483by8AAB9+5wN88skn+M53vgNAhX20NEuZb1gI%0AU1oH6owLx9hMm3xOynHNexvRtYbzg+hdkdkU2bYx06/4OaI67hxheaR9fnFx%0AgY+ev4cvXrzAD37wA73X7Zu9/fBgfFv1fewZMtdXbwEwNmMynpKxxrOPzOZC%0A2WegJsQ77dGE/N6Izg/ry8o4JQAhqmGasGucEuwli6Xed76DcgM3qPZ7cIPC%0Au/tvaf++e6nbrEIAYZxKWhmAcQrVWNPrhvQcdmxfWl1Me7nbHoN2ft58gFsO%0AC1brFUDIe4+ary/xXfVG5ca1b0xJcvP4feawNF/lMkCG3b/viwdhoE7TtMO/%0AV2PR2Wa6GGjV71L/Vxt5MjN6YtRoTE4fsORpT/WjMzT/yV5wKcYd07xTZIoY%0AbWIPNksGAGK5T4ePjsCOsweBAchGBWqiRSEDtHZpFMlRuEkfrrw36Zm4CBKo%0AkE4E6mTstGmvvMi6UNUGq7YpO1KhGEDzdXX1QrTQZCDSqGoELns95gXwwWGZ%0AhQQ0ikpE4I0+z3ZSoReq1Eq1mLsrgi4EdELzHFFJkbASDQuWB6PO92LcJDVh%0AQCOrBFRRUJ2AWOZezeQFLp6rKnc3GcnmxZU6Z8badR54tRyX2Tmw1BQzdqJG%0A6wRlwmUxoZe8eRf1FoaYQ8IhRJBjTFKuNTKpCi/V6oSE7bLLTpzYO2wcAb7K%0A5XGE6IApCtgewHlG1zHgnEZOoZsnAmMQza0YYwCmCUGqPiSB8wzpGY+XR9rX%0AIWC9neBSRHCc8qYxtxTT7P1MbSVQwaobtRGTt5pIPfmxRFAlqsAGpKQ96tta%0AFoV8nItHNqCaB6wzmATMwOJgkTeDvso/1a/Rmn0igvWV5kx0vcfq6gqnp6dY%0ALIfczgLgiy+/BD05sOfxIBRnW2SAOtY2tw123G7wnQ++hxefv8AqbfK++wGu%0ALi/x8sVLAMCzZ8+wWkU4kVyXjheD1i1FyMdc5zFeXwMdY20LwNHxI7BnPHn0%0A2M5hLI6W4NVlNupmOVB1/VcRnBzp567eXgJhQkfA2yu9z8s3b9G7Hk+Pj/HZ%0A1Zl9zpR3Z1Gs4sUHoArQQkCIJepN+s0kpS4cM7DdbHF68kzPAeHly1d48uRJ%0ANi5ev36N5+8/w5eff4He1C22YY1ptcFi6LHe6IK9sLyXhl8NzjEuLrRND58+%0AxXIY0HcdLl7rmBjHLdZ+DXaSHVtT0Kk2IObJN+WkT8kRZFZGQMzzskSAQkQk%0Azu8LggcFQpwqX77TnXHKL/TssF6vcXL8FGdmjIZxwtHBAV599RWOj48B6Cap%0ANkrrOaRGx4M6ulMeYuUYTT+/jhjONt5lFBSkeX2aJvR9j81mg9eWz/Xhhx/i%0A9PQUL1++zE6lYCqtU9S5mIWUeRZiFjeKcdJ9DVXzYM/qNDXGgxfBOF1hjpsN%0AE0mdANerDZ481vXg5x//FH/913+NV2cqgDL0S0zTpPUZZ7tb3nvNsgWtV83k%0ANKsjaHX2ntwQqdl1NgxuwCas0Ft0cWVG3NOnp7jcXu65j+piDwX7mkvqXzSI%0AkZ4+RZdj5fABisEKO+u+4L038I4r7H6EkKNxd51YnqI+tv/7bzNc+cYVUDRd%0A5A5D8Q6k+5rdye51qmvvbZt3fe+e693rc/s+8+2d+CDwIAxUbCuxDqcbahbO%0Am/pEc5umqTAPoqqVSaUw66LOwvVCIqITdpreSCiLf9RgYUx5NSUzKmIeeJMQ%0AYtCN/2ie1TEGVbicRvCmy995cHCAYWERSFL1tzBOECvpwdOUle2mWO59ihFJ%0ARCCY4a0UkzSo7NWkQoMrSqYleiQAYAYbAI1SsOgmUcqGFMJ6KBufpSD61jzd%0AgVTVd7I29t4jOgfxE6TXL59WW8hGwBIrsT0BUcgEXidq9BGqCYaKcZFZn2TG%0AaSz9Tkb7o+qc+mf9OaVj2eKcHEWVYRr15vJmnYTUKRCrpTJRIyqjuBi91XcC%0AMwo2Eyk9lCvvrkVoOTs/UAxUi6C6KNiGCYKI0TzFEyKiB8i7rLLMDsDhgOiT%0AkA0jeqUMTZwcGgCIMFHZ8JBnRO808mqbehX1YAxmsNK01b4IUxGWcAB3DO4d%0A/KCGrJsmkB+zUbciwjhqdDQbPlEswb4oe2YPaU3RETX607Wy7k5iCaROTM6l%0AyiBlijkqk/qSmSrWmjp8hHIgGa5TSuzi4CArHzrnMrXYbjDTXw/N+951HS4v%0A1cD74stU2mTEs2fPcHBwgOscYZhsU2XtTqr0yOxBtuF+/PQJzq/e4L33T/DK%0A7msdt7hYXeHZd9QwW61WODx+pNR9M6S7xQA2BkkWseo8jk4eoes6vH6pRbAf%0APznE5eUltqMarJvtGgzCYy7znZa1mC9UZMv7+lo3qtvNWg3A3ud2eHx0hO1q%0Ai19++in8yVF+xkgCciWiJTT3bG+3WxBrGkJSRQ9O+91Xxc23EsHMOHuthvrV%0A5QoHBzruNit1Frx38hRvXp3h5PQp/sf//O8AgB/+t79CCCPWmxUe2cb54uKO%0ATWjDvcEOGBbGCPAen/7iF3j65FjLDwE4PDpQr7nSmQDoBjmKKkwntkxIzmNT%0AoiRSeipJofizCeUQQ5XDoD9jjKUkRhBdt1wxaMI44fnpM5yfvclOC00Hiuhd%0Al6f/3nV7DdLdfeC4nbJzGyjrwTc1UAcTLHsXzs80ovf9738fZy9eoD88zHPj%0A2iJSbrFA2K7Lh2rih6iTCaEIz5ERqdl+pieuE2sYwPV9Hoe0L7z32JpD/tGj%0Ax7i4KGUjNttk6O429NxpVb552jmnIJmp+/6tNgQYNw0D7hghCFajOle6bsBq%0A3OD12zd4cnICAHhtZapufOk3NVK/7b3/O++jNlIVccec2mew3nW9u2iY9zdt%0AZ5e8d7tEYP8zy+559fNRdbxiYnyL8jrvfO7dTeLXxbcxbmb38M/LCL0L314v%0ANjQ0NDQ0NDQ0NDQ0NDT8CngQEVQZQ87/VPWQqDnUrrgFiEjLm6SIYQBgFKKU%0A981R6ZQpWJCKMAcU4ST16KjXPkd1TMyBU/0oiVY9gUwOHxhFM2VUTto8xaNS%0AcwklX2V0hMAOSPUEmTVaK5LvC55Ao95Tlyi+QYvZpyLLHCPE8uxy3jpHFYSJ%0AMdN1iMzLEHgW5as9Dw5aqJktt86+ABIdhGIWNJhciValnMZMwxTLe/RKOwxu%0AhOuSx5wgLoI3E9jyep0QOFKhSAvP8m0BjS4KG9XP2jnldFISkQIgUamZ6e8q%0AqJZRhDZK3lMpgD6PeqIq/F57ybMwgpTvKrFr+2xFO46YOwjT71Tl3wQbQ1zd%0Ag48qokQp5xWCcTshUERMuVZeEJ0H9Q5hYbRc7+EOF1kKvuiDxSzqEyzqz+xV%0AhAaAuA7SdYDzSDVQAmkt3ZxjTYzoLJcwXd7qazrHkJS7QhGeCZPlQWq+MGu9%0AV0nPU9fXpNx+qYxBEU4KFmXVz5VySpUH0KiAdQkJJbpTjoxTZhbEMn6NQUDM%0AcBaB7gePrutyCRbYFUVC/s5E7RYGViaLfjFNOHp8NEv+T/0fgVzLLRIgwsWT%0AmyOKJUq4HHqEzQqff/5L/Jvf/V0AwD/+wz/g9/7t7+Lta41EuLfKIiGiTOcl%0Ar7THmsYMRFxfXsIzw6daiBAcLauczcUSXdchXm1ze4XqXcntQAQI4b2n7wEA%0Ari6u0B10WPZLXJgs/Nmbt1h0A46eHuHC8lyydzmU6HWkaEIj+vfBwUGeR/J7%0AwMqQ0bzxxAYJ+NPvfx9X1xr1OD05xdvzi8xY0b5P7Rvx6EijpderS8De9RY5%0A/XYxDAPevNHIXtc7PH58hOPjY3z2iZaRwCLgYFjOaP5OCEEEPlQ1/ywKeX2l%0A/ZPGQhLsAjRyypHBAXj05JEd45nIi0TkNJf0uZPjY/zi5z/H8+fPrX4jsDg6%0AwturK/zXP/tzvPx8T6TsLnyjUNEd+AYRuZPnz/HmzRtEy8WF17lrXK3m16sC%0Ai4I4E5IDkliYpdbMoqZVmwKYZI13IhFrfA9YBH11fQnHjMNDFcV5e/EWR4dH%0AuFztew/3UX7rY3eEomj+YCqIaAyrG98iAM+78fDxI2zPI6ZpxOuzV3c95X6a%0A6kPBjSaSnX+ct9NuRHVemq/8yjs/y+ffgd9wsE5pzTc7KK3B96L17nmGr0Vj%0A/gbX/3Xi256+fpN4EAaqF+RkZrbENeFQ5Z0oSCTneOvvVgs1WxsAQqkvCdaa%0AkQwAdi2OFUUnUwR1MxsrY4opquEVktiR/rsO+JLS7YUBQa5VyVHzSlPNTzGl%0A3MBFmEeIsYhm4Ni9OyfAVBTmkuBT3EoxRnMOZ105UDfwNwrT79BfmQiMmBc0%0AIgGx1pwMlUEfCABFdClXDJq7WqxfhwBtv7BNBiQgbrI9on1u0pSkXCA5Bngy%0AAzTVf1TbBsGokIB+zY7ZAY4qJsXJUM/iSTsvIyXVsnKeIMBV9MZkxtd1nLQu%0ArdTCbSUHGeXYLlJqRcXATl+cz9kywRNnleq0QXexPGkA4CTCOYGz/g89Ix50%0AkMMBMMGqqfPwC1f62hkhPE5FNdp6oB+GTAV1roNnD+JS09LBIYhgMypVa4oR%0AYAKRKyI8ZiRFkuxo0PxwgU91tJKBKoJgbK2gFn7OJ08fdFa7NLVXkFTzF7kv%0A6r/zF0qqEZyJ4EBdtzbVYp0ZXNo+3jv0RlEcFj380CFSnKkzS1WDVGnHuug9%0Ae6aU288++xSLfsCnv/wMT09P871eXJ5ju93i+MlJPqYjrrq2OWESrt+e44Nn%0Az/Ds5Ckuz3Wj9N0PnuGXn/0cwSjfz549w3a7BbjQn4VMgKvaeIlEDEw4PT3B%0AodVp++mPf4xHRwforDO++/4zvH71SgXmsmiJ5HEwU8Ikwmdffg4A+Oijj0AR%0A+NH/+1HO1//9//AH+Lv/9Xf4y7/6S2yqnbEg5ZGb4wE770sMuM+yyRAMw4CT%0AJ5oH+/rsK0QwFv0SGxPpUqFhNYAuLtWgPzo6RJSA7Xadx0ByJDT8anj16hXe%0At/fgZz/5Kf7iL/4Cm8tLnJ7oe3B8fIyPf/oT7CNj7evxJCBGUAeZIJQ1AqpV%0AQMwYw2jXsLeeyopXTkwekYjuYInxegUedK5UpyowrTco9Vnvt1OknfSfWugt%0An0Nz0bG7ICG8+yQAh6baenVxgTOrgZmEmEIIGMcV+sUC280txuSe2wkIVu+V%0A7Te7/51NPe/jPu9BjBGr9VX+/MHBApcXb3F5oU6MwXcq3rOvQPvs0G6bvMuS%0AmBtWgqIkLriZl/j2Wp1qaQy+fGVOCudyvft99MG9s9RvyGC9q0uy4TU7Z9+N%0A3jHvVqkzPD+092q7n9OTdsbRHZ/+2obTPQ2723JVv9n199HQd3G/93kXt/Xn%0AN8mNvRP36sR/0gt9YzwIA9VVg5yiWAitjsjYhEJWGgOwvFObJtOaJWoy5I0Y%0AM3zfgdgX43OK4CqiUSPlCWrElUBU1Fi3iLb5L+IMJJrXQVLm44E7dKCZsUMm%0APpTyOKcwoUe2CvVaEDiuxCBiBCz3JkdQ7f8l0E4kT7JhO3uelIfCKorA8HlN%0A1zw7NZiiWX5BLUpAgGUyNG2hT8HsFHGdOk4VchCmiAAzPuw8xxEUABpLtGZg%0AzsY6AIhjBFZJ93xMVYfmjj4z+KeUhxTVoIQUw0n7nKrf1ZCC0GyDIRY5zI4B%0AsvJBUqKqdpFZJC8JNWU4KsZwZeyC5oXZN0QYIehTnioELkYT6EjGu6iSLUMF%0AQqCGX+i8KvVaNF46j95xjkrCWZ62MEJIeY/qROl6jzS5Mjs4drNNSTLMN1OK%0A9pkv0iE7eJhZ8wtjhO8tYkrOHCQm1APNFx9lQjAqw/YWc56sqeq1tdYbpFtm%0AaqnzpgHLyab80pHtVUkILg1Upwa26xj9IuVx9uh6hzFuZ44HQjVmkmEN4Kuv%0AVPhjuVzCe4/Dw0MsD9TwmWRCFzscn5wgvLnMbRrM2aHXluxwSUbq06NDvP7y%0AhUYcbDwfPzqCHCyzEND5+TkWg4phpfknRl2GOQul6ab1o4++i7//+/+N73zw%0AAQDgt569hy8+/xx//v0/AQC8OdON2gBXqTmqES2E0hnp95BPAQTwzmdxNwbD%0AU6cCKFUfJ/GrW/f/RKW/8gQEu2bBk0ePcH7+Niv+qepvxHa7yqqxl2uNah8/%0AeWxjHPjq5Vf5GZ6caCTn/PWu6EvDN8Gf/Zf/nNeax6en2Jhg1qszzRN+bT9d%0AnQdHlRPYkMex5S4CyScdZ2OA1fLIIKhibh67KfKmIUEAwMGjx7h++xZgRlwX%0ABcv3PvgALz//AkOvea8bi67u4kbU6BaDUm75/dvCVa18ahjMf1EioQAACN9J%0AREFUQN1ElXtZDgPGsbShSOVcS/72yvmeGEJh9r7uu3uZ/bgN/dBh2oz5xMuL%0AczBzFiXTexN0cxs/O9YLeOagn3011ZNSusDNPilChPN1o+s6bDYbCBGWVu5k%0AZWVQfN+rICUAvlH6ZD9uGFa3ttG3OyrukjbKoj/JS37X/dzTALrrtFifVAd2%0AvsbVatGlW43Vb/vFuiMof/MkYL+pPsethubuee/4O3/DO575axv2dMvv7/yu%0AfyLPy9fAgzBQO3GFwmEhqbliL5lgUCy7oKDGR9qgAxZIibp5BABQtNIapV8i%0AJt0IV5MaC6A2X3mh1fggkE1mG2cRwSoqqEIKAg5l8IXNFmNv9SkB8OBNIZYR%0ATIJ5HSYMIdH1khvLjKdUfzToAu+9zzRMR4RIwQz2FHK0e6km//yKJTEVYrh0%0A/8k7LChR6yxTD4ACRBiHc5ZiMYih0U7qCNGKjMmBQNhDeMoUUtkGxG2EkPXF%0AFDAGa/YkisOE4LRuZ6wM1LSZTxOBBzCGCE4GTNAIWCfVLiX1h9SVKtWInRsf%0AvLN5EsSokaok/JEMlnpCoSgzZyFXf9d1desILgBcx4CuCns5GM1xKsrSQlCB%0AKl+m8GDCRhvHGJOapItYVJFlNfbUwO+sXwNiqROYKbG6inFFk9XjZTyIsJot%0AM4GnpDIdECyiQeTgiHKUNVAHRx6dC5nmTqyCSSGEudBIMkSz4cyzunepkUTm%0AzoAighGrI/NnAQDfFXoyeVaBJ8+l5qm3iGQs70sykmd2WqLdW9TuX/7O7+Af%0A/vEf8d5zi2xCS0FspwmbccRH3VFuLwC5pEIqoxSkjJXV23O8/94pvvriBZZL%0AjXr+3r/61/ALj2ldCYbkYHEeZMWIrAeYHTs+1vI3b87Ocfz4AFfnJir05BAX%0A51cYpZaQkJsLd2rShTXgRgtBTxSzIyBKxCQbVcY0ESYBcj1fVBHUWdfEam6v%0AvUAyX3zP377FMPQ4Murumzfn6HsPAuN6rU4ABwJ7j7cX59mBuVz2IAa6RZcN%0AU96pANLwDVH111szAvuuRzAjSULAwWLAutrskxjLhXYZLijjwmpJApxZSiSi%0AayCopIPYHF4MKNl97XF9fgH4TsucGX3fOYeXn79ANyy0RmC+gXcLbySBt/L3%0AflGk3ZqMt+Ke56XUg+Tg3G63WFuaQUrbuTg/h+w0wM2rV+21T8zprsjvOza0%0A03bEyekTXF7ofW23I4ahx7XdJwA8enSEi6ubFF91BKe/wjfbD1f3E/PPXcV9%0AZDHElYm+aZ2diGldnBT7HnUfxZWr339T2HcPMyO1RmqLd7RvXUolv5Z7vmd+%0Abdq57r7AyP4rxBuLzreA+46he331PuP05jG+RbDrtnllto/cc/zrtsa7x+Gv%0Aw332m0ETSWpoaGhoaGhoaGhoaGh4EHgQEVQGUBItY6Zl5pxNi71QRCmvIgKJ%0ASYyl0FMYyKIaImLRQ87iAZIKPt/lRRRCIdIpgtGHNcJitwql8wkkR02miwtE%0Airk0iHcLUN+BiXNkMFh0SaRQc1nUo5y9gqS0QPIOKaVWQtCIIEuuc5YjP5Wn%0ANIpkwZn0bxq5JPgUOYpAJKf1S3MU1/yFIlggRdYEYYe+J5qIiBRjdItBqbYu%0AQNhqsrkA0JQpq5EnyHqEECFQuU5IQkkpnFjRcMvz1FE0/T3EiMW+XKFY1aG0%0A6FzYoWzNvOFJvAVF8L6uq1udOKPupn+vKb4JtSzBNtGJ7G+vTF4wqFDYCXDL%0AHuxdzjnyfY8w9ODBgwbrC++yOMX8+ygPSiHWCGpqNACgmGXXc6kE0ftO9UAn%0AieAoWt7GWtpJ8V8V2qWHY69iStDSEw4E72OO9I9Ya9RgjJDJompTioRA6cwA%0AiAlkglFACrAJSKqsEtnvQ6upwSmw7pzP9GTyDHIa6aVZPpTM8rWTAzrlBrNR%0AyShKrp/48ccf4z/9xz9W4bOUaNt77ff1iMNqeEWUcZoyL2de7jRdkbIQ0mNM%0AmynXXdxbS72OPCWEmIMlb840H9OLsjhSGcnp6hpegJG48o5XObu7rvNNSlK3%0A+wyxfCczMAZsxzU6lD4LORJK88/uQ+3J3vF+Dx1j3G7x6tVZecQwL08xDAOu%0AN2sQAaenmvv76tUZjh4tNHr68FhK/7zR90AS6rGo6Xa9zpTObQhYrzeZxZ1x%0AWxQn/23sFymUU4HlR+8Mnrir/KNh+zzvdkOPcbMBnNOfAMY0ZkNd1/lm8Yl9%0As8tWwmzuv62kzH1zUN0tn99FishO03RDU+Lg4ADjOGrJpncM8hnjtWKFZXyd%0Ad2RPn56dnc/+fbUqObFD53F1cYkq7X6WY0fVYxHtBJd3GSLvjABWUa2qKzab%0ADYZhwBisDCCgmwjvgWkCLE8Z6xE19gXZ6ojiXZTbB4W72u2OuflWCuo9Pnvz%0AGnfFYu9xoXfhW5vnb5ugbot73kS9N933b3dd+a7Pyi3n3PWZd+K2R5F3NOhv%0AaF0lue8s29DQ0NDQ0NDQ0NDQ0NDwa0Sj+DY0NDQ0NDQ0NDQ0NDQ8CDQDtaGh%0AoaGhoaGhoaGhoeFBoBmoDQ0NDQ0NDQ0NDQ0NDQ8CzUBtaGhoaGhoaGhoaGho%0AeBBoBmpDQ0NDQ0NDQ0NDQ0PDg0AzUBsaGhoaGhoaGhoaGhoeBJqB2tDQ0NDQ%0A0NDQ0NDQ0PAg0AzUhoaGhoaGhoaGhoaGhgeBZqA2NDQ0NDQ0NDQ0NDQ0PAg0%0AA7WhoaGhoaGhoaGhoaHhQaAZqA0NDQ0NDQ0NDQ0NDQ0PAs1AbWhoaGhoaGho%0AaGhoaHgQaAZqQ0NDQ0NDQ0NDQ0NDw4NAM1AbGhoaGhoaGhoaGhoaHgSagdrQ%0A0NDQ0NDQ0NDQ0NDwINAM1IaGhoaGhoaGhoaGhoYHgWagNjQ0NDQ0NDQ0NDQ0%0ANDwINAO1oaGhoaGhoaGhoaGh4UGgGagNDQ0NDQ0NDQ0NDQ0NDwLNQG1oaGho%0AaGhoaGhoaGh4EGgGakNDQ0NDQ0NDQ0NDQ8ODQDNQGxoaGhoaGhoaGhoaGh4E%0AmoHa0NDQ0NDQ0NDQ0NDQ8CDw/wFBRO10idSW2QAAAABJRU5ErkJggg==">
            <a:extLst>
              <a:ext uri="{FF2B5EF4-FFF2-40B4-BE49-F238E27FC236}">
                <a16:creationId xmlns:a16="http://schemas.microsoft.com/office/drawing/2014/main" id="{FF82271E-2645-4A07-B519-2C8D3E572A8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650788" y="514484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4" descr="data:image/png;base64,%0AiVBORw0KGgoAAAANSUhEUgAAA6gAAAM6CAYAAACM725gAAAACXBIWXMAAAsS%0AAAALEgHS3X78AAAAO3pUWHRTb2Z0d2FyZQAACJnLTSwpyMkvyclMUihLLSrO%0AzM9TMNIz1DPSUcgoKSmw0tfPhSvQyy9K1wcApwMQ8Tj1nCgAACAASURBVHic%0A7L17sCVXWf/9WWt17+u5zj0nl5nEQAg3+UkpGhD9Ab4gVCAohIskeUugSnwV%0AqiiLktSLxCoLpaziZwml8oJlUsQIiBECvFAWCipe8lNK5BZ4yXVmMpOZzJwz%0A57LP3ru711rvH+vS3Xv2mZkkE2YG+lt1Znb37t29evXqtZ7L93keYa21NGjQ%0AoEGDBg0aNGjQoEGDBucY8lw3oEGDBg0aNGjQoEGDBg0aNIBGQW3QoEGDBg0a%0ANGjQoEGDBucJGgW1QYMGDRo0aNCgQYMGDRqcF2gU1AYNGjRo0KBBgwYNGjRo%0AcF6gUVAbNGjQoEGDBg0aNGjQoMF5gUZBbdCgQYMGDRo0aNCgQYMG5wUaBbVB%0Ag/MEv/iLv8htt932pF9n3759fOlLX5r63T//8z9z1VVXndGxDRo0aNCgwY8i%0AXvCCF3Drrbee62Y0aPBDi0ZBbdDgcWLfvn10u11mZmbi32/8xm887vN94Qtf%0A4KabbjqLLXzs+Nmf/Vm+973vndM2NGjQoEGDBqfCj5rx9Etf+hL79u07181o%0A0OAHhuRcN6BBgwsZn/3sZ3nJS15yrpvRoEGDBg0aNGjQoMEPBRoPaoMGZxnG%0AGH7v936PvXv3smvXLm688UZWV1cBGI1GvOlNb2L79u0sLCzwkz/5kxw5cgSA%0An//5n+ejH/0oALfeeisveMEL+K3f+i0WFxe5/PLL+cIXvhCvcejQIV75yley%0Abds2rrzySj7ykY/E72655RZe85rX8LrXvY7Z2Vl+4id+gv/+7/+utfHrX/86%0Az372s5mfn+d1r3sdo9EIgK985StccsklT2r/NGjQoEGDBmcbT3va02rr5Hg8%0AZnFxkW9961vce++9CCG49dZbueSSS9i2bRsf+chHuPvuu3nWs57FwsIC73jH%0AO+JvP/rRj/LCF76QX//1X2d+fp6rr76aL3/5y7XrPfDAA1xzzTXMzs7yspe9%0AjOXl5fjdpz/9aZ7xjGewsLDAi170ohoz6aGHHuK6665j586d7Nixg3e84x2M%0ARiMWFha455574nGHDx+m1+vx0EMPce2117J///7I1jp69CjGGN73vvfxYz/2%0AY+zYsYPXv/71rKysPBld26DBDxyNgtqgwVnGrbfeyq233sqXv/xl7r//fjY2%0ANiL197bbbmN1dZUDBw5w/Phx/uzP/oxutzv1PHfffTdXXXUVx44d413vehdv%0AfvObsdYC8IY3vIFLLrmEQ4cO8alPfYqbb76Zv//7v4+//cxnPsNrX/talpeX%0AeeMb38h1111Hnufx+09+8pN88Ytf5IEHHuAb3/hGE0vToEGDBg0uaNx4443c%0Afvvtcftzn/sc+/bt45nPfGbc95//+Z/cd9993H777bz97W/nD/7gD/iHf/gH%0AvvWtb3H77bfzL//yL/HYf/3Xf+VpT3sax44d4z3veQ+vfvWrOXHiRPz+jjvu%0A4LbbbuPIkSMMBgM+8IEPAHDPPffwpje9iQ9+8IM8+uijvOQlL+Haa68lz3OK%0AouAVr3gFV155JQ8++CAHDhzg+uuvp9PpcP3119faf8cdd/DSl76UvXv38tnP%0AfpbLLruMjY0NNjY22LVrFx/4wAf4/Oc/zz/90z9x8OBB+v0+b3/725/MLm7Q%0A4AeGRkFt0OAJ4LrrrmNhYSH+feQjH+Ev//Iveec738kVV1zBzMwMv//7v8/H%0AP/5xiqIgTVOOHz/Ovffei1KK5z73uczNzU099969e3nrW9+KUoqbbrqJw4cP%0Ac+TIEQ4cOMBXv/pV3v/+99PpdHjOc57DW97yFj72sY/F3z73uc/lNa95DWma%0A8s53vpPRaMS///u/x+/f/va3s7S0xLZt27j22mv5+te//qT3VYMGDRo0aPBk%0A4YYbbuCzn/0sGxsbAHzsYx/jhhtuqB3znve8h3a7zctf/nJarRZvetOb2Llz%0AJ5dccgkveMEL+K//+q947EUXXcRv/uZvkqYpb3zjG7niiitqHto3v/nNPOUp%0AT6HX6/Ha1742rqMf//jHeeUrX8mLXvQi0jTlt3/7t1lbW+Puu+/m3/7t3zh2%0A7Bjvf//76ff7dLtdnv/85wNw0003cccdd0RD9LT2V/HhD3+Y973vfVx88cV0%0AOh1uueUWPvnJT2KMOTsd2qDBOUSjoDZo8ATw6U9/mhMnTsS/t771rRw6dIi9%0Ae/fGY/bu3UtRFBw5coQbbriBl770pbz+9a9naWmJd73rXTXPZhV79uyJn3u9%0AHgAbGxscOnSIbdu2MTs7W7vGww8/HLcvvfTS+FlKGb2tW507LOgNGjRo0KDB%0AhYhLL72Un/qpn+Jv//ZvWV5e5u/+7u944xvfWDtm9+7d8XO32z1pu7oWXnLJ%0AJQgh4vbevXvPaB2dlAHCGvzwww9z4MAB9u3bh1LqpPY///nPJ0kSvvrVr/Kt%0Ab32L/fv384pXvGLL+92/fz/XXnttNJA/61nPQgjB0aNHT9lPDRpcCGiSJDVo%0AcJaxtLTEQw89FLf3799PkiTs3r2bJEl473vfy3vf+14efPBBXv7yl3PVVVfx%0A5je/+TGdf3l5mfX19aik7t+/n4svvjgec+DAgfjZGMPBgwdZWlo6C3fXoEGD%0ABg0anJ+46aabuP3229nY2OCFL3xhTYl8rDh48GBte//+/We0ji4tLfH9738/%0Aboc1+OKLL8Zay0MPPYTWeqqSGmjKCwsLXH/99bTbbYCaohxwySWXcMcdd/C8%0A5z3vsd5agwbnPRoPaoMGZxlveMMb+F//63/xwAMPsLGxwc0338zrXvc6kiTh%0Ay1/+Mt/85jfRWjM3N0eaplMXqVPh0ksv5ZprruHd7343o9GIb3zjG/z5n/85%0Av/IrvxKP+drXvsadd95JURT80R/9Ee12m5/+6Z8+27faoEGDBg0anBPkec5o%0ANIp/RVHwS7/0S9x999186EMf4sYbb3xC5z98+DAf+tCHKIqCj3/849x33328%0A7GUvO+3vrr/+eu666y6+8pWvkOc5f/iHf8js7CzPe97z+Jmf+Rm2b9/OzTff%0AzObmJsPhsBb3esMNN/CpT32KO+64o9b+3bt3c+zYMdbX1+O+X/u1X+Pmm29m%0A//79ABw9epS77rrrCd1zgwbnCxoFtUGDJ4Brr722Vgf11a9+Nb/6q7/KDTfc%0AwAtf+EIuv/xyOp0OH/zgBwF45JFHeM1rXsPc3BxXX301P/dzP8eb3vSmx3zd%0Av/qrv+LBBx9kaWmJV7/61fzu7/4uv/ALvxC/f9WrXsUnPvEJFhcX+djHPsad%0Ad95JmqZn7b4bNGjQoEGDc4mXv/zldLvd+HfLLbfQ7/e57rrr2L9/P9ddd90T%0AOv8111zDt7/9bbZt28Ytt9zC3/zN37C4uHja3z3jGc/gtttu421vexs7d+7k%0Ai1/8InfddRdpmpIkCZ/73Oe45557uPTSS7nsssv41Kc+FX+7b98+nvWsZ9Fq%0Atbjmmmvi/mc+85n88i//Mvv27WNhYYGjR4/yzne+k5e97GW8+MUvZnZ2lmuu%0AuYb/+I//eEL33KDB+QJhQzR2gwYNfihwyy23cO+999ayATZo0KBBgwY/Cvid%0A3/kd9u/f/4Sy03/0ox/l9ttv5ytf+cpZa9eZ4sYbb+SKK67glltu+YFfu0GD%0A8wVNDGqDBg0aNGjQoEGDCx7Hjx/nL/7iL/jEJz5xrpvyuHD//ffzmc98hm9+%0A85vnuikNGpxTNBTfBg0aNGjQoEGDBhc0/vRP/5TLLruMV73qVTV67IWCd7/7%0A3fz4j/84N998M5dddtm5bk6DBucUDcW3QYMGDRo0aNCgQYMGDRqcF2g8qA0a%0ANGjQoEGDBg0aNGjQ4LxAo6A2aNCgQYMGDRo0aNCgQYPzAudFkqRpBYjPN6SA%0ABYz/izhd0z2BWlJaAwSQb3X8xPmmWhCmXNOYk/dNw7Zt2wBYXl5GCMHS0hIP%0AP/xw/F4phdY6bne7XbTWFFkW29Npt9y+QtfOLQTIxDUuKyydXpvAIB+OMqQR%0ATGtm0ulQjLK43er2sNaSj0YAdFodMIaicMd00w6jfEROUbufgJmZGQA+//nP%0A8/SnP50TJ04AMBqNkFIyMzNDURTxd895znP43ve+R9Kp1yOtjsvJMVplxp/q%0AuEmE7091vlOfoN7n2GkjZEobrMRaG68rpURKiRbuiQwGQ0abI2xhkMb1gykE%0AwoAUKQK/D0EhwPj2GkBLQbX1Kfak+6luVz8bYzB+8FprkVKSpmksiaOUQs9Z%0AUqVIUtcGJSwYjbWuLyQGJUEYW7tzay3SCqx5fPPLmd4Dwpzx8aH/pz3v6pgY%0AFgYhBImUte8kAun3Jf4ZmqKIfYg2jEYjhsNhvE47TRHDhPF4DMB4PKYoCqy1%0AtFotANrtNkqp2rMoioI8z8lzN1tprRFCuLak7nfGGKy1GIjtEkKgMfEeZZog%0ApUQohVT+PpQ66R1IpEFW79WCEgIpBNKWfTTZl0b49mod218Ywwtf9LMn9XGD%0Ax4YLYW1O2n2K8Yi00yX36xTGzQ333HtvXDfSNI1jBcr/q2MVoDsxvgLitt2i%0AT7bY307KdW/yvdeU86itzKnTThf2F2G+EfV2Gdz7Imwp2EljUVkOwzGM3Puf%0AFJrUQlv4eURI1FqGbaXYjpt3dbfNqJNQdFoUbb8vvMdWoHLXBrGZUawO0Gub%0Arg2DETbLeXQkYru0EBgkRgpy3+bcWreWVFYObcIcV/ZV6IKhCs9MIIxFVuZG%0AacFaN/8DWOnnWH9N11cCKwXGSvD75oSJ/R96WEgQbuJx9ychTRUzs316M13X%0AX6lCJdLNnV5kMMYgjS3nYaNRQpBISMKwwURBLa4DQmAQGOPmMXfNFJSk13In%0AL4qCfJSRjzXFyMktxbhwf7lGF36elW5ODfLbOM8pjCFJkrh20plluLlOnudI%0Af+/tVsLi4jz9Xo/crxHDjUGc2wEUijwvGA3H5RqBYl0PmZmZIQzr0WiEUoqL%0Adu0G4Otf/zpPf8bVrK2tsbA47/f9J7/zO/83R48eRKZupM7OzrC6fBySBLxs%0ABkCq6HY6rk3r64Cl02phtTum3W6zsTkEAe22O5dQis3NMQjo+k4tgKTVZpi5%0A+0t7PfLhJq1en2yw4foPaCnJbK/PiVBrVuLGbBiIAuQU4X2aFGbi/6eeQ6vF%0A/04lBZ6JiG8A1JSz2C0+T903rb1nNxL0TOXdxoPaoEGDBg0aNGjQoEGDBg3O%0AC5wXHtQfTQQrxYQlwdYPMRC9B1v95LEgeBqDJ2LSe5qmKZ1Oh8w6e81w03li%0AglcyH4/ZHGcnWTZ27dzFo8vHyXJnvUtaLTYH4/j93PZtZCsDkiRBB69qPiZN%0AUkTVCygV2XCTNO0Q7CejbIQEdsw7b+mHP/xh/ufP/zwHjz0cLZH9fp9Op8Pm%0A5iZra2sA7Nmzh0ceeSQW1s7zHGudd2/dW8iWlpb47ne/S1EUJ3lQL2RUPU0B%0AwWsaPgshGOfOEmkK7SyvWoB/9sYIhJHOQ+h/Z2x9+AWPRG2fPdnWN+m1CJ8n%0APaiTx0kpsSMBLYMKHoxEIWXlnNpZkZOKJ1cAWOe5eLJ9QNPubXJ72udJL3zV%0AM2itLe+X0tMsrHtPwVmKtdYk3usMQOp+H48RgjRNES3F4IjzcuSmoDDOO9rp%0AO6/A3OK8Z0UUsW2JSVF5gszcufI8j89KSFlrm3IXi9dUtvTOOw+HRRiDFe5c%0AFusejCi9+rl19xcQWCfS1i2pxpjaWA7eEZREy+CuaGyvPyooxp5pkyTkI7de%0AKSkQiWKwdoKlpSUA1gcDlPe2ARg/W4jKPrffv4OVa9S2wyC1or4OiukLs+Hk%0AuVg/jkVc+ra1w0/9XByG+rS5zgJGSmS7RZI4cS8xlkRKEunexRRB2iqwiaJI%0APFOmJRGJxChZ8/5qaxHaoDPnRjLjjHycY8J2oRHWglWxT60UsWHCluwII4hu%0AQwvudzgvqfvf7wdUEo6zIFy/B4+pFAKLjawe69kniPJ6KAkGpDRxATPWXcSI%0AynysnReVwq9JkpJB4ue+Vtt5JHVhSFveaycEVkrnJQUsAqxFWbekhuc3bV0O%0AiCwR3yFhrtVax7k5zM9hn9Y63qMw7l5MhU4X1pDSO1+Qa40RllbLrRm9fp+5%0AxQVmel1GkXljGG1uMh755yohSRTdXoc88zKDMehhQUulkbEz2+ujZMrxYysA%0AXHH5lWAF3W6X1dVVAK688qncetvHaHcSjGdBXbS0m+3bt6MlXHLRRa7x+Qhy%0Ag223K70kyLI8LDVoL5/u3LGTRx99NN5jf6bHYLCJku14P8MsR7XcepdrC0mb%0AbDBkdn4BgMHqKlobxhX5VihBXlh6i30A54HNKx5ej628m2E0hLZPgz2DueAM%0ACZJxjpi4wGNEeOvOPRoF9Qyx5TPe6lmeYlDUv5q2pNQ/TjIUn4joFRYpKSWZ%0Ap0Pt3LkTgPX1dUaeVhualXS6KKXY2BjEc6QyodVqMfbCAEhWTmyQqg65dr/P%0AMk1vdjEKn2vHV5lTPcbZOL5A23qLDLMxw/GYiy66BIA/+ZM/Yffu3eR5Hqm5%0Ac7N95ufnGfo2XHzRRXzz299k71P2sbKyEu9nMBiQ5znz845KsrKygrU2KuVJ%0AkjgFWet47+AoNEtLS6yslzThCx3VhTBQpSYVVKjKVAKFxEoRKb5WOEUgLLbu%0AXERFpIrTKWBnsh32aa1rCqoeg7Ap2itdrUShlAp6NMZYjMkwFSro2SWknBpb%0AUn+32N6qf6pIpERVaLDGGDAWXaFdBYEnt5akotwqpeh4WpRSrq9kkqBWfP+J%0AFolJyNYyZOrGQX+uT5ZlURgL46coCtLMCTJZllEEOrFJYru01pgKfVwIgRGi%0AFJyoUPAqdOio5PrhVEgRhVRwAqvA/W5SQRXGRonOjWXpx2Wg/Z4fC2yDJx8t%0AARdffDEHDh6I42S2P8c//uM/smPndpaPOcE1vBNh/Yl6poXqOmwEWyunlEI/%0AYsrSX+HlVqmqtUOsrf1QbzEPCHsyzVcCXVNeyhDtiRSibH+8lhSYRDnjTaDA%0AGqfkBerhWAi6VmCFQCvX6rE0jKxmrAXa34k1CUmrhdBlSJHWmrE2FNrEcxtt%0Asaak2rqbEG5fXHCka0foWSsQVJRQQAgZjZ/hCVhrEda1PISdxDk1Ku7+9xhE%0AMIgZT9udpDLaUjEWCDQCU+g4OIwwSCUYjbKo+A2HkiRJaHfGdLtO4Wm1U9q9%0ADkgvXwkNGAymXDspr1U1hcsJo28wzFXXieoflKEV7nwVJdSUxwjfd9VzDUab%0AFMLQ63ai06Hf79Kb7dNutbE4hTHPO05OCnRb4/pSSoFKvOxgYI+X1fKxV5wL%0Ay9xci/HYyVe9Xo+HDx5mfmGW9YEzkLY7LeYX5klSwXDk9o2yAoNkfXOV7z9w%0ALwDz8/Pkm0NkkCFPnGCuP8Pll10eFfVuu81gPGTtxCD26sL8AidWT5CoNrmn%0AAmvgot1LHD5ymEkMN50jpdeZAZ0zzkrHSpG7d3Vzxcu/0975LTDFTB/P4TZP%0AfaYzVUq3usxj/u48RKOgPg6EheexWDXObO+kDXSKtC2ewMCF+GID7Nq1i6NH%0Aj0bLkxDO0iWEYNNbpoQQjAelcrowvw2d5QyG5YQARE+cwsWmdfszbKyv0Z9x%0AyuLffuaLzGaGHbt2ReXw4OGH2b57FwvbtnH46COAEzZXVlZirCjAzEyf1dVV%0Adiw6D2quNZdfeTkn1lbZs2cPAIcPH2bnzp1orTly5AgAe/fuZXl5mV6vBzgB%0AJXhXd+3aBbgFNk1Tp+j+EL0Nk0KREKKmoIZjbFHGLjovVzWeVmK8LFUEzxlu%0An60oACctnhUP6qkUtmnxuOE8QRgwxmAyS46g7b2ENnXCiQjaqJQutsiWsV7u%0Aq2A19vtO0V8/KJxKea/Gp1pvQQ+eUIkAr7BWYz2TJIlKYvit9MptQFEUdNM2%0AXe8t7cu+s8ibgtTHlyWtxOl4IUbUe9iNMVFBTbM0Kqj50LU/xKUaY8r24wWx%0ASmycsE4ADENDeK3V/cafSzmxs4zVtwjj+qI+K0oEpQKsjRNqq+v9E5kjG1xY%0AsFZz8OB+ZvozDPxatbG+yo5ti6ytnEB5pWtSYYzDpWLMM5QeL1UZz+735XgO%0A55ucW+RUCbAcmJr6YD5dLFbFWRsRPKjWOqW0bJ9vuy2VVO1fHumNRgBCuZi8%0AOH0CoqNAiKjkFggKwCqB9LGqQilSoRAKSL1ymxiSVKMTt/7n0mCEwAgqzKgw%0AL1fnedeftmKkMrErKmuElzG0dkqDrBjoSq+s9O5Wr/zJYGAVsf+EFKVHNvQD%0ACiGISpm1FgUUWKwpcz0IJX2sp4kdlqQSY7okysk7rbSDQSBkOLdEWI22GryX%0AMCjW1XETeqS6Ngnr/sJ6JwEKg5UW4eMLpXLzpUaSjQPrpaq0+nP5sR2e9Tgv%0AUIlEddqoVugnS2ELUG3SjrsfNVSoliLNff9nmiwfUeSmotBLdKbZWNtg3rPU%0ABhubWG3ptJznstvtcdFFSxRWs2fWyXPDbMSJ1Q2yfMTsnNs3GOXsf/gwS5fu%0AiOtbu91m5fhxdu9w8azWCLLhkG9/+ztRPsgzjVKK+++/n5tu/D8BOHriGJBQ%0AaFA+wtNgOHzkKN0Z5y3NsRQb64Ch8EbZzTyng0QiSaX73cgUJFZg/XjXPnb3%0A1B7TM4Qo55wnFadTSs9jpfWHSCQ/hzhrD7jmJ6Biajn5WmfBQRC8j0GY7ff7%0AUYELF8iHQ0CSKDdU1lZPIBE8dd9V/PEf/zEAvV6fItdOWPb3MBgOkUkaPbbD%0A8ZjZXorJdHz5F2e3YTPN0cNHGHua1kUXX8w4GzHMhvVEAsbQ6ftg+eGQtKWY%0An5+PHt+iKNjY2EAIEZXW9fV1iqJgc9NZ6ay1rK6u0mq16PcdZWM0GsWkSZqT%0AqRsXMqqU0aCcxsQVgSLk6To6KzC5s/YGwd8Yi9XSL3J+n7TR0j15rUhv2oLO%0Ae6o2BoQFtUpTMrlBU5AlbiFJ0xQlZUy4Y4VEigQTbf3+3PxgiCpVxXJS2Z5M%0AihTub5LqNZloS2cFVsooYAX6PVSpcDZ+F4RPW02YBBTeIy2TlLTvhI/AIpix%0AsyReQc1FgVEm0thQAikFAony736agtQukVLqr10UBWMpYtIlfwfuGfrtpKoA%0AmNAP1b+yjySV2a4idFb7NPwfvjFY0N6b1HhOf+RwxY9dwX333c84G9XocsPR%0AJrMLczGcw1rjFLeJIWIo9wnKMRRWg0jNrPxGitI7BaUiOW346SlT30kJkSpz%0AxTSa3iT1PfxWAhNp82rn1f68BqLylPh1oKKCsVk42qT1mkyOxVqJlALpab9K%0ASqSxoC1FNGxadGHJvQc10xajDYlN47PwKpWjIwelWDjqswzrCk7hqSZGMpTe%0AVFkJA8G6NSg4aIUQKC8jACRKRjNX8OIKITDeSxu7UvjZxoZwCDC28G3zsBJp%0AJLkpCAkKVeJoz0ViMDoopAnjPI+yVKokSklHu/XGQ6ecCgy27kEN9+n7QmGQ%0AyJqRtkrpDfsCqyZKidZijYnzrsSdUlBZfxKJlZbc5Aw9iSwzY9JhSrffRfo1%0AJul26FbCbzIxIjPGU5/DupMwGo4pxjkzXSdP6azwnla3Zhw9coyiKGj32qxv%0AeEUaw/bduyh0jvIMnjRN2LlzJ+N8jU7HGVIfPnwYKUR0aIzHY8ajjJnuDEcO%0AOYfG3NwcK8snWNpzGZ/6678FoDczw3BzxLZt27CFkw/Tdpurnn01ww2XEIkk%0AhbQD+YhO2zkwsvEmM/151ger5FWDPNBNZwEY5OtAPvUdNWeqCEwcdjYZktPO%0A/8ROcm7X0/PBqdCgQYMGDRo0aNCgQYMGDRo0HtTHgifqiq/TgaZ4R2uYRgSZ%0A4kll4pDToN11XsjxcERhNUhQPtB/bX2N3Ut7+NKXvkQ3DRYxFwtqPDW4nbZZ%0AP7HOxvqArnLWtuOHjjC3sI3BxoDMW1bnFxbQFgarjnLV6nQYrw8ZKxk9oQpJ%0Ap92lO9/n2PHjABw5fJhOv0ur06Lbc8dt376dhcW5aEXu9busrJ0gbSXRunbR%0A0h42NjZY31jn0ksvBeCRI4e58sorefDBBwHodNvs3LWDfr8fqWCqkIyzEVrr%0ASHn5YcBWFN9qDEue5/G52sLRfQXKxc0ARgusMS4Jjad5BTN4oJwZW3pPo3fL%0ATKOwTmtb3eMYPG+O3lp6yowwCKvJpC8XoRKUhFT46cv69hl3rD+VGy+25pN7%0AUvBYSnFUvadblrHAUbicTdZb36VEJS5GM/MJSbIsI8sy+v0+bZ9IwuIszqKw%0AtXOO8jHCxw5pDCjBzPxspFONi8zR+X1JDmUVSZL4eNLgxhVIqZAohA/TqY6p%0AKs0YKt4lAfh4sjI+rP4HpZckJoUL56k8PkUZs2cqbiUjvOfL1u+7wQ8/vn//%0A/WzbPs/y8mo9/jJRjPKMsadryokhMUk7jfsnkh3VvG446q/z4VVYHsIn/uH0%0AVv/JmNNp7JKpyU7C7yvXdKwBvz3lNyULqbxTPfGOWAEZhWPG1E5gkFaifE6C%0ABJcgyRYg/BxUjEYU4zFFjEE0WG3RtnL+Sh8Hj6kmhAGU0pAVPrxjggrs2lpZ%0AMxAxRh88FduW4Stpmrr+m4zxE95bFUMDgjvXe1utW/+kteVvrYu3FYZIRxY2%0AAQvFWDPyiSATNaTQmlbik9V124B09GhRyhXOI1xSRCc9qeF/iaHwc3iR5+j4%0AFxhPGlNYdGHKsJyw7pad5uJbRYXOnQifs0GTa39FpbDKjXvrYzBa3TZG5yRj%0At8ZanYL2bfSUACUE8/MLCCFZ8/lCNjaGzM4qWp7imyQtUBJjNDNzjl67vLrM%0AI0eOMhhssHTpxa7pVnL02HEWdqUcOeK8o1c/9WmsLC9z8NAhAPZefCnrWiKF%0AYsd2lzdldXWdNOkgbMJ4WPj+y0hbHY4eOc7OHe6aWW6555774jM8sblGu91m%0AttvhqZfvdW1FsDpYI0Gg/JNZ3LaLh5cfieO7XjAywGw5l9QQ+fqT+yfPNh1n%0AoudLbAAAIABJREFU7E18LOLOaY89t/zfRkE9Q0wbNI/X/Vw/1+kU1SmHPgF8%0A7WtfAxxdYseOHaysrMTkEQsLCxw8eJBer4ccuVaura3RS1I6XRcrsLmxQTdJ%0A6S9uY+xrl168e4nVE2vMdPv0Fh1d4sTqOqMsp+/jP1OVsnP3HMeOHUP62JRO%0Ap8N4nDFe0XEx27lzJxpDu9dmNHZxsOsbq8zOzvLoo0cBuPrqq50wLCzbt28H%0A4NChQ8zPz9PtdiN1ud/vc+TIkZjFN9R/zPM8Jk7atWsXo9GIdrvt4jB+SFCN%0ACQ21K6u00kAbCs9CWoE0EisESoTsqKA9la0u+E8fiCX9sr49+X1AiFucFoNa%0AowkXAmM12i8uWZqTthKXkRFi3S8nJPpsw7gYRlmGOBJvaotsm08U0+i8YXsa%0A9fdUFN9Oq1Wj6kqcQKCNiUaZzc1NlpeX2bVrV6xnCk5RDL9N0xSlFJkZRwEu%0Az3OEEDE2GyDL3Pejwr1zCQlaJLWYZZeHyNMQW0GwlAgtXb3ZEKNnrEtKEuWk%0ASj+Ee5z4A1Chnt8EnXFyng2KQKQCVk4arzWpjTT4oYXsphxbWXWxlt7I+N3v%0AfpcTq6vMzs3Rm3P0vKIo6mtvRYGp0ewmFBvjs8ZWFUFn9pJRNJXUlVSgjDE7%0ARTKUU8WgbiVfDCtfTCqok/dSJsOrrAfe6BinQSHQ0pFwY3ymD/VIELT8m5Yi%0ASJPU5SMw7ryJBlmUScxSobCJxOiTzevVfg1k5jjPh79KIiWnrPrzVt9nAVJV%0AYvGldM/D1BMAJpVrxnAIStpwYfy6GOmcAo316ok/xhpvcBVxbRFCYrSlyHOs%0A8fVfNYh5ie14GnWS+DqtIXmbU62tAKEr1oKQ1Zg6Aq3ctVnU1nAIa7pbE2o0%0AcVMaj6Phz5b0U4Ez4gkhaPm6od1eh1ang4FYRzhVisKYmLPEUZyNp0q7Kxa6%0AYGP9BDMzM+SZM5vMzs6iVMKGp9ImaYpME7KiYFh4o4bW7Nm9xPrmOsrX0x5l%0AOZ1+j6zIufgy52B46OABWkmbp1x1FQCH9x9kx+Iu1o6vsHLChaK1kxbZaMT6%0A5iqLC04WLHKDzi3bFnYyzh3FN2m1GI9zVjYc3X/XRbtRieDRo49yz3e/D0Bf%0AKu6/5/9j++JizF48GA55+atehTVBVTJwUihYMDNMe5crM87UeeAUssgkFdj/%0Af1q949zqlGcVwp4uSv8H0YgztHanaRqzTIILog7F58GVQgkvxiSCABd4/EmS%0AxJcv/C5kZAMX51gV+oqsLPZdjeNzpR9O7sLTeVsFyUnHTBTrqBw85RFNdNm3%0Av/Od01zRX2NCKK4mXanGKbY3y/iHLMvI/QtrtUYYQTbOyb2Cagw+cYkqC497%0AgbV67pawzuobvVwCK0GrMqOnlpC0U5JUxhTuSTuhlaiaoGsxWD0t+ubU93xK%0ATDhQJ5WGrXCq48702mfs8RET9zy1nIaoJdhptVokquUyvvr3ZzQauZiO5ZBW%0A3lIUFmMs2i/0FokVynknY8IbtyDqyvgMlu+AoGiE8077/FggrAUlYqmBpJ2S%0AtBWdrrPStntuvDjrb5n0SYSEEaEcQbSc1xeYrZ7fGbe3kpl2UrmePEc1DriK%0Aadl98zyPc1Cv12M4HHLkyJE45/V6PVZWVlhaWmLHjh3u3rRmOBzWrmuMwaoJ%0As9iUBFWT9zypaFfnh27m5spg8MmyrFZ+wFnyZdw2xrjsnjWjiazFGyct5bzz%0A1Rgqn+Cj2s7CJwMJniBL1ZtU3tdLX/ZzJ/Vzg8eGC8ITnUDSb1NslLLAt+//%0APkopRsMsrvNpp10XErcwtgkXjFiOQz/mZVA4fRbpRFUVrlJRrcJaExUnt30y%0As+VM+rg6txTeIBcydIf3oGqYqp5TeU9ayIYqIZZoATe/DpIC5WM53T43rUmg%0ALVJ/HkVXddCZYTRwa/9oY8TG+pDhultHsnHhFctOvf04x1tsq49xLbyyY4XA%0AKIm1Iu6L77cQdNMy637osxjvmbRoJUncTpIEYXwcfFCwMl+ipWL0G9m2ex6V%0A+RvqS6qQLpN51asupGuTkLaWsK7oajptN1/Pz88zt9CnlSisyX2/W9JEYvOs%0A7Gf/LIS1KD96UqWQUmJSdz9FUZANx2TDnLH32Gaj3HlRdZnY0GhLUUlWJxJ3%0AHhfo79p/PHXKaZIq0o57rv2ZHv1+n9l+j45fb1ZXVhhtDhlvOAVcjzOUwfWr%0AZ8mZQlPY+nM2VtY94P7NUK2E3Mtr2monAwobY557/S69Xo+53ZJElJ5xaSUt%0AH8+qUOhRTjYcU4x8LG7uysJk4xzt5Q5rwjurMKlf65WERGK9DCETl5E4ETYa%0AYFSWU2wOyYcZRoe1RTIuDEWIpxaSdrtgnGe86GUvcW2I0eiGpO3XxbFPLJqo%0AcswZQ6c/w2jg87xI6b5LhMv0F9rpP1fZjkBM9qa1QVpot8tsyW7cSLQ2kJQZ%0A9o0xdDqdmKtF+dJ0kwh5KcA5jrIsQ2sdnVexusdZwpnKVheUB7UqsAE15RSI%0AymnwDGxubtJqtSIVDtyDCNlrQ9KRqtAOpQWuWopkYW6OtbW1moIscROMkipO%0A/lo7Fa2q6wSLZk34qxFf3LasLFZWJggB3/7uPeXEOcWyWHrEztD7V7moxU2w%0AVVpk8EIEKokxBqENyi8aIpStMGBDRmDrKDbGElMgSqwTFqM1z1JQOIJOSFyg%0AJDIRSCVdCnj8PNJOEIlEVGo5FtYQHGaBTipPawYo7/TMsLVtahol83xGVREy%0AxqBxpVvCOxMUVGUDvcml75/WVc66HRRUP+aq4+ikyaZqtT4LfebLEYREQEWu%0AQUFe+Jq7hQIpUbJM5oQUWG0nbQ6PCZMe0a0+y1Nc5PGOmUS62p4hK6gxGq2L%0A+D9Anmco5RTzPHdzVW40GlO+Yy4L0Rm/AXaLz2HbeC+otn4elBaZCBJUdH0W%0AWRCW/fzgpDA/t/hdIngzyn2JVwqqSaCqHteA1LrxGJPFBOWUUkF90jMjNjh/%0AEJRTCXgF4cTaGghXbml+m/OsbG5uYqrMBVsmMKq+1x0vIFfJA4456d93oVCJ%0AwFQyvYZMt7oS6hBVkOo1J5gTinJtCXJHMPBMJk4KWcVGXmrLjMHmJfsokRKk%0AcrqIKRVmad11vF7rPYvlvQkLiU8gFBLgSesZKJTvXmBxWATKyyJKQEsKTChf%0A5+mwG8WUpURYVDib9Qn3vHAkpAQLBWViHm2cf1oIQaF8+Suc/JEkSZQF0zQl%0ATVtl7Wf/rKSZUP6FxRaVetMarDAnrV/C2lqyNZeEqULNto70LUzJGrGAsDKy%0Ah7TWTpGrKM5KgFKCrKj3abxSJatrlTkS+r1mZLCOJj0ZwFI9X0zcVfk+DZ5Y%0AQPrha3KNznPG43HZ9xPGSbcSOSNNLA8mbQzFCYYf9zhtXIeNcHRpWxQxAZ/B%0ARAFZxrI8CuVlXuGTcgkE0oiy340mLwryTMfEU0ab2vtS3rGXf0JGZ2+nDquG%0AUIpESRJhXeIv3DgiyTFKR1nTWOGT/IX1VHH82DGe/oxn8Knb/waAxd3bQUoG%0A41GUY+fm5njhz/wUFNZlFwQwGaPBAJU4w7oucmZn5lkfnCifX5JihMtMHBRT%0ALHT7fYY+LO3SSy/l4QMHGI8zFhYchXlzfYNCO5p+kIs67Q5JkrAx2GDnDle1%0A4tFjjwKC+TlXXWNtfdU7J0r9YTgc0m63HaPqLCumjxVNkqQGDRo0aNCgQYMG%0ADRo0aHBe4ILyoAohal5NcHGGYV+e5ywuLsYYRHBe0Ha7XSYLGY04etTFMgb3%0A9fr6OmlaKYni6b2Li4uxpuaJtTUu2r2bwWDApvfUurprGxijSX1QeKHrnkxn%0AWatb9A3wb1/955rVVCiFqngNpZRY6WLDqqwkPZFUPliXOqdy40z04Vb7qt9l%0AnrtvrcUWNmaYaCUJLZUiEdGTE2MytI5UGG2to0TJQJMS5EaDlGW5jJYiaaUu%0AeUtIVCBtLH0hKsFojgoYaBfeg/okm1dOVTbkfMdkuwP9K1jKiqJwNWCtrxNm%0ArI8jLP3S7rMAK2olA6IX1W+7sJaSKgXqtPGnj+lejLt+oBa52n62rNmZKtpK%0AIKQsrcWV8gWS+jM71Tsw9fpCRAttNYY33JdUT8RPu/U1q/Gfpigipb3qGZ+f%0An6fVakVa3CTFL95XlaImBMTnWbeUx/1VL3l0ehhHy8VS4D0a0iVOSpMUUYRr%0AgvVJPMDFiwktkXKCNmyFo7f5y0ira30cvEvOK1A+TyWlK5/hu0dbF3dVvS/Z%0AxKD+6CBQexNFqJ2xY+duZmdnefCBhxi23fcGgTUierkKnywmUtIBawSt1Cfc%0AMSWDwtgiMjjSVCFUUosRj9RyWw/VsdaSMJ2N4dq0tZdAVWisYS6w1qI9XV/j%0ASrqoyvGJlFhtKu+Uc+okNjp3ELbO8HJ1N11t4Vod18CuEWVbx3mO9rR+cKFP%0AOi8QvtZngnWeMqlqs641fh6N8w0+2VHwGppYoi68w0I6j6GQMsaUSyWQrYSk%0A1SH1ieGC7Ba9Y9XQDl2ysKwQaJGXydy0rrXRhHWlys6wIV9A2X/aWi/YldRu%0AcHTT3D/fsRoxarVIUuUYYr47rbA+6WAYD76bTSkjKuEYcqoyh0+LQVV4b7Ao%0A591QUgj8uPLTeAi9SmziLqbB+nAhneVkPtwiDZRY7Th+Nnocpas+rct1Xgjl%0A2HdWxvXF4rZrMd3CJb4qWQRlDHc134C1Fm0sMlLrfW3u4M30xxTWlMkdta29%0Av5WnSewUQFuDNjYmP0qShFYnoYVAeSaEGhcYpVBIQrS6MC6vRTmaFd3ODIcf%0APsLFS5cBsDEeoaVlpjfPKHdzTX9mgW/e+yCPHHo4yrsz/S42Lzhy6DAA/9fb%0A3sZDBx9AdPpY76mcnVlg9dgxdKEJ5Y8AhoMx4a09cOAQEkWv02NjzVHrjbF0%0AWn2fm8X9ZjTOYJwhRcKjx477NswwGo1YXVt1/aAShCS2ERzTZDwe0+12yX3c%0A8LmKa72gFNRutxtrWgZsbm7WBufKykqczHft2sUjjzzCeDyOdS9DvKkQItZH%0Am5mZwVobM7uGh3XkyJFaDOXhI0eQQOqVwXGgBEN8Yf7xH74M1GOhXKylqO1T%0ASk4oqNIrqOX1rLQkiYpjQ3sacFXZjUM4f/yktmrsW5gAx7oo91kblXfRSlGt%0AFqmEJCo3Bgq/YMqQcMDVAaNyP1onyCQh8f2bthNEK0UoVYv7kEkpgDuEmLaS%0AwiE8leRMcKZKpamMo1MlvHks5zxXqD5L99ntPyneuBKf6WhMJ59LY2MR9ai8%0ABqXFOvpt+XlrSuzk9pn2oUJiKrGK2hq3MMaY1AJlFKqSLRGrHe3OmHjvPI5r%0AT7a9qpiW43O6gvpExoiw1tPpymsLIeh1OvEZKqXYvn07Mk1qSmuMO6Kk5cpq%0AW6a9NpG+VqUnBkWSuM9qF+OkRRG/j/UIQywPkkSkMWtwIpTPHGlqQr81oLWN%0AaUmFdeeIyQ69IChKGcxRgxNncghxQa6v3JeR4nt+v54NziZaCsbajaMwtgvD%0Afd+/j4X5RaxfG3WusaZcV7S25NrF8VXf63Zazo/gEsQYY8q6y8YZZQpTMQQZ%0AP98KWRp0rMsqnlSEcwu1988dI1zm2EobgnKqKmEuttAUhWZUOCFY+mOSQCGV%0AKhp8qvTOoASEfdMU4sQIrwSWSqLx2WbDO5V4JcYKKLzWkFnt6k8H7c2nARDS%0AGQPcdZ2hWlFmIFZxtvBXE45SLLBRMbNCIKVL8iZTr2AlCe12m1anHSm+Sqa1%0AudbFZVqEqE50iUuGpLX783fo/i+V5tD/UQmzVObS+rrmZKNS67dZjk+Czqax%0AtFJFqgR0fW1RT9wVUpUGX+H6y4iyvrjBK+ehr4TACEGiVEwUaJVCSIuWzrjg%0A2m9BUlPzJX7+D71gnEMBBDYsX4XFqAI9LuMfhRDoopQphQ/IcLVrQx8YN7is%0ALedbK6DSL0aAsAKpVDQomti/Bm/XiFmKR5nx14KkDUhVZt+2LiQtSSTD+Oz8%0As8DE5E3OEuBqwhZeycu1S3+VhgRa7ZRut0MiICkCXXiTREpyIaJcpI3FakHl%0ApWZp1xKHHnmEhUWnU+TjAZ25PkImGJ9o8+DDh13elXbK7Iyn4W6sMVhfZ/fu%0APQB85P/5KJdffjn3HT4QwxIfeOAB3va2t7F5YoVO3yV327a4yKGD+2m3XHzr%0AOBvSSTtsjkbxuc505tkYbcTxE54awJ49ezh02GVC3hjU9adCF6BtTJxY/ak2%0ABWnq5P6QX+IHjQtKQa0qp9u3b2c4HLK5uRmVp06nw8bGRpzoH3nkkXjscV/G%0ABJxg12q14gQ3GAwoiiIOEqUU6+vrtYDiTqfDnXfeyXP/x//gf//bvwMwNzvL%0AZZdcwokTJ8hHbtGwhXaxY8H7EZRQVXoJhRB0O+2aRUwqoGoplBIjLKOs5IAb%0AYahkFK+hR4vHg0llImRWHfkJWgmnNAfPrm1JbEtihEL6zGY61xSy8G3z95go%0ARCX+wgpBG5cVNJRzSZLExRtIWVPCDSH+Jnir/KJ7kqf3yXtpLmTvKdSVo2mJ%0Af+Kz9hO4KxQu/TIUFmRRZlWsKLtWEBUZZzGl4j0tcba8qAqFFJZg7zY2Rxcg%0AvOBZFTBLK7TAeEEvKl3CW8aFPKO21JJyTbmXrc5xKmPGmfaB1rpsL4BPetXv%0A92lXkrm12200tlbixVLGKpVK9OMdu9W2l/cQrO+ukHmIR/VzV0vQSlKE8VZZ%0A64rO28LUzmEKjSiIknMwxcV+C0Jgpf8kzmOOABXHYBD2RGzDD0/BqAanxUgj%0A0gSrDUeOu+zsx44d4+lXPIX9+w+ivEG0GIywVlB4K5zWGl2YWnIhay3DxMfw%0A+5evMAZt8rgG6sK4TLYQK4ioRIIUNc+9FQZDJUlK3F8jNMR3topgvA6em2yc%0Asbm5yXA4ZCV3hvR+v8/87CxtX+5NGusMcqZkdVQTCQZdSkNdSfbrdi0TtzB4%0AQkT8Xwugk7iyJF55EZ2cBEEaDE+ZJh+NSW1a61N8wpaYCzXWvYmmMKwxkR3j%0A+kAiFYhEoHxscZKmJO02SacTn6sVyjPV3O8ykzklqZLAUlqnLGlr47Mr56I6%0AK82tb5X1E7fmWVPOS8GYHecq6b15/lwig2w4ZtRKSsVMKNoicTJhZY3Q0hmI%0AS+OvOEm+CwaTIOsaZbDKK4JBQcUZ+0LGXiVdVv5qN7esX9ctiJD12ArfOUQG%0AnNUFRlPGkloQRiCtoQj9ABTCTiwtgRNQ+nGNcFyscj2MyUSwwaERx0jFuBjk%0A45Dc0DoZs7YmiIoBOsqLru1CCMZ5ElvlZFJ3cJqmtDstUimigppnOaQpeZJF%0AzUgQMtKXEcHHjq6SZwbj8620Wz0S2WZtY8DCTpescGNzw80JwPKK81bmw022%0ALWxjY23Dt6HFgQf3M79rFw899BAA+y69kr+6/a/Zvn07D95/PwDdToe5uTms%0Ab+f/8YsvYZQXLM7sZHXDsUU3RiMgYcfcDh5ZO+Rb6rKMHzp8mLkZF3Oa5WOf%0AOMm9T1mWkaYp6xtr8fm0Wi0shizLzzkTqYlBbdCgQYMGDRo0aNCgQYMG5wUu%0AKA9qv9+PNNyqRzTE1QUvwsyMq9nZ6/U4evQoKysrkeI7GAxiKYbh0PG37777%0Abvbt28f93mKxY8cO555vtcp6TknC5uYmKysrPPWpTwUcxXcwGNBOUgqRxTYK%0AIWImMqR09AbvKQRP1zGZ/1zen8VEY6u1BiMNQpYZewWCEBoTLAvC0wDtNG7m%0AFJxsqy2pedZaR4u0oL1rXyjlKX0+s7HCtSmVWJ+m3Cp//bS0bClf/ypkfLPW%0A0lIhs1rIAie9tbAS2yfKNP5l+8p7Df87G93ZpfhGC2mNGjvd+3W+e1Nr3nkp%0ASyukf0dyn7Wvb/1zRiKxroB65DqVhvYy5X/oh5JDVtuGSO2qe99s3C6tzo/B%0APmZlhaorfDZbdy9FUZAUgeZVoUmd4nSnKq+y1fEnZXucsm/aNR6PB9WikVJV%0AaGcGIaHTrZS+MoZxNnSsg+BB9mM20p0EoMp3fKs2TNKztyp/EY+TwQuhcXFO%0AqnK8RCYyUvWMhsRITPV5a4tREmRReqFkGesL1OaAACEEMk3qtPUwd8jyLu15%0A/n42OHuQFsgKBJCvOflgvDbgnke+xY7tO1lbdWt4PspdzJ9/NQqtncfGl0AC%0AN75Halwb+9q60imBsm6MYZwXqFRFL4lMJSpNXamQSn1OxzYQJ81FkVZaGeLV%0AmqXh+mGOG41GrK2tsb6+ziDzoUjaIFsd0sTNCQJXgkIJgQpl2woXkxayXMfr%0A1+QOt8NQUuQ1kiKuB57qLF2Jp1QJdBpccilKJLQ9Z8GkBUYYWjqtUKk12tdL%0ADVOPEI7yK3wWV2HdtajVT/aMaUn0lopW6v7SBBFkFOnK04T5IhsOQRtsoct4%0ARgvYgsKaMiss9bwC9adTzt3Wunm1Okd6qaZSoQFaUhJYscK6Sgj5KC/pz6pD%0Akrpwi+CQE56AVB0jpsIoBUeHtlKilMImvg2pyyJshCEkkw4BIfF/H/IgbOnl%0AVL7aQvjOXVA6ApS1sQpDkTuPZ1ngwRG0reN8h24q601Xi69aWxlgrieLIoym%0AwA7wJQ792FJCkijnbS3fPeFqsXqmlM0Liixz8c+xYRYhw1rgn7UwaMc8pjAh%0AhE64rL0h23TqWI0CyjjvdgvRyrDtNoX3hGfCr71BNpSKVneOdqcXa6VmWUFu%0Ax5xYW2fbrl2+DSmj8ZiZXhfpx660kn5vhnXvUZ2bmWE8HLKxNqSVOFZUlluO%0AL68hSJif2wY4b+94mNPybf/s3/y/7Nixg8MHH+biiy4C4P777+ctb3kLx9dW%0AiCxGT6Tv97qsbayVAwpLlodcPo5BMj8/z+qqa5cxhnanRZ4XZZbmc4QLSkEd%0ADAZc5B/I4cOHabfbzMzMRGU1KJxBqbzzzjt59rOfzaFDh2KNUyEESZIwHA7j%0AgtDr9Th06BB79uyJ28ePH6coihiPGmoCrZ04EWk327ZtIxuNGG4MWPK/HQwG%0AtSD4KjWyGgPXStRJcVIGKlRJx7fXtkwjHxXV6u9CyMuZlQSdKohOpSK2PD0v%0ATR1VxMcmjIRxMSdSoD1VV7QUSmdYreKElaYutjRSVYxBiVoKBgo0oaKmrUx6%0AYWGLpArh09yEhStQop4kGXQyfhPOf4V0EtaWNdqklEiR+NjnMqbJ0WfCSgku%0Aff5k4nqfhCYkzJBlgg4olYOtFK+zQvPVrpRJlfZkrRPGAHJtkLqoK6U2KFg2%0AvjAi/p2snE5LYjKtrVWlP9DhT4VpSuqZQOEofqENRVG4c1QSMoU6Zxpba1e1%0A7ZFoVbsVcfI84L+JAmT4m1DCw4KlZUUB9leKQrW3V8T0R9YC0gklsb4AKOON%0AX9oLKYmszZNTFWmI9MVgoJJAYAyG+efCelsbPBGkwPZt2zm+vMyxR1xSw7mZ%0AORZ6szx69BgbG04uSNOWi3sO48q45VYYU85jRmASl6wrzHEu1k5Ewd+MQegC%0AMZaObo6LaUutJSENZQj9+J9YuyfaXiaOmTInVY204f0GZjyltycUibEk/rhE%0ASozwdPoKbTUqUeUS62LTK69nuxAgRBQjCgS5cCpFpXIXY53TRsUyVjaV9BJJ%0AO3EJJ8W4wGLYHCuUDnOfVwRlaUiT1scz+p4xwq1XSlTmzFZK0mmTpim2445L%0AkgSZONlCl8GJmErd2txojC6whUaFHAtCII1xtOuoSzl6aPmcw1x4sjFPWFsx%0AiJehBzEeUwqUVbEUILgY5/F4jPH1XEQiSdsSpZLS8ChBaK/o+p+GFViWwxSJ%0AIJUqJo4UiSujo4VLLwUuN0PIGRIfGLjSSv6YlAQjDJqydEoM98k1VgWabH1c%0ASgF4+U0GGVUqrAghaF6OiNRtYr+BKDXx6tGVfQIDxqALS+61fCULR1uvKKi6%0AKDC2pOS7dca9yMr3jUWWfeChlKLdbpcJOIU3cuOSJ4GrP5skCTpJEGkMmKXQ%0AGm3LEJrB2hCSMmdJp92jPduHVsrA16ldH2wyNz/rauj6fC5rJ1YZDwax3NP6%0A2oYrX7k5IivC+WHPnovotTsx+evmxgZSCIabI9/OhNFwTFFoTnhl96lPuYpP%0AfvyT9Ho9NoxPgJQksazgG3/l9bEvxtkoKuozMz2OLx9ndTWL712hC2TuPnd9%0ALdZw7R80LigFNU1T7rrrLsAVQl5eXmbHjh0xNnVubo5HH300xpIuLCzw4IMP%0AMjs7Gx/I8ePH2b7d1UWLSRDyPCql4LL6drtdRqNRPJcQgjzP2b59e1RQh5ub%0AdJOUmZ07GfiES91uN9buAtwkKupJksDz5KtrkjDeylk9ZiISwVuXLMDj5Iaf%0ATgCPE7K3TspW6pTR4KV2JmdXc82PnjRNoRBYU8R7VGmKUBIb4j0KbxmtLfwW%0AbU6OpzX4JAoVT161bcGaKZ/E0XuhxZxOIibLoTTKBFYAuDgDrTV2WLXk1yWZ%0AuCBXM1gRsuiW23Zieys83hhUY4yLk4nyiMRSRI93jCGzJzdCVGJQnygmlbWg%0AQJ6J9/WxIsQcBQ9KzM5biSnL89y9e6Kcy/BtzIpKHePginiCqMUvx0yOImZG%0ALLtBkxsTbW3WuDhiIwRpiFMVLkNj4uPSAVB1D6qcNj8JAUrWBTERlOmyrxsP%0A6o8OummbleVlJNDx6/zykaNYA6OsYMYbp0fDsTee+HnRe41cHJ87l8DliXEK%0Aj3/3RD0rdIh5N2Qon4fBCOs8MkrGsSfDGlYZilsxO6aty9Ukiu1228kixjAn%0AHRus0+nQS1LalUy/GpcQJmTZlUkZgxfbIJw9uzSFQ+oql8fWWVz9ykLamoKK%0AcIpw6j2oaUfQlind1MlJspVjrWVdlx4ztxZpzAQrQwjnxQZvWBLWZRX1bU66%0AHdr9Hu12m7H0ArKUKJmAktHQELLTB0+ittYl0tM6zklJ1fheyZew5dxdMRyE%0AJDynmuddrqBKDWcsJi+1OZmnAAAgAElEQVQYCx0TyiXtlFauaLfT0rjmJq0t%0Az+uaIKLXsZogzyrcmufv20pqybaqhtnwr8vVrECUiQ8LA2hfIaI6p4oyn3HI%0An+WuEfzHJbsvri7Cy3kiJDGSrs5uklQcD4HlU871WmuKomA8Lip1YwXKOgUe%0A8AkPXR8UJmSX9c+l6nmVlfrZQR5VCpmWOVGEdNeUFQU1qXiey843MRcClEqp%0AFAkt78RZG20wPLGKljDwiVNn5mdc3WVj2L4wB0C6XZENNtm9w+kf3/3Od2gn%0AbYpc0+851qcuDCvLJ1gxhl3eG9tK224s+2Z12l3Go4zFhW0UY6fEHjzwML1u%0Al8HGJrbrDTV+DlhcXOSv//qv42dTMV6lqeLFL34xG4P16MTbHG7GPpismvKD%0AhrCPV2o8m40QpaZx3733cezYURYWFmIZmJW1E14xM+VEK4LgZU96wXNR9yKU%0AlIzKgJ1Cz6smRp8UKoXcYv8paHCTbaii4xOLhPsxlAsH/vPJaWeI9NZa4hDr%0AAqK3Uj4D9bEmYNspAmtVwK9kRD3dPVe9NpPXrWXXm0wWcRplefJ6k9dNJugH%0Ak8eFq8UEMn5yq7WJMk15Iqafb9q1z1TpKKYYEmS5BrhtP2FXrX6OlmNOGpOZ%0AadW2qwkFqsizjJZy71W33SZVCltoRp5lMBwMyIYj8s0yvbgVzp4dsqMWxpAZ%0AZ5kVFc/dpCLoLLA23td6Uj4HUTlmchGvJQECxJQhIHECkdbaeTJw76IxhkL7%0AbJYK0lbC9h3bmJ11wlu318HYnCzLygnZF2UXemvPZxjD0+jcWyWbUmc4FmCK%0A0WnLA+uUiEkBM362wfpetnHyCkIIEmvAlEnFJNTabbXLVBoYI86D5PorzlHC%0AtcQIyCvWIWGoLeKuzANE0Shep84acWyxcsd89OjY8nsjfBvq73QoCQH4pHR+%0Av+/fwhp+5hk/RYMnhgvCSOe9T//77v/A5H7uGmlGg4xO2sZkbl8rSTDalsZW%0AP+adYuRPJQSrtndSiTMoE8hI6ZL3qKRMgCOkUwZd8hWfpT5NnYLYz8tzTTA1%0AQgIhay2pn2MTBEoIUiFJKh4mYSxYS5FOX2+ttZ7tUp+7IvuypqTVn2t2Chtj%0AdY4O62ciSuNnbZ3018+PW0ZeWN/YHJGNc++9dsfmWpMXOq4rhdXkzpIVy8e0%0Aum3a3bZLauk9OdZaFx5gTAxr0llOMS4weSgf4/UjbWOCKlP4RHJF2T8hLKuU%0AiUT8ryonTWZFhemy2YKuGhdAJQKUQLTc75LZHslch7ndi4T8cVIJsDmiyEm9%0Ap60tBW2pWPPrlhSKVCk3X/tlocgKilGB0Jpi7GXJcYHOdDQMKilJRIIwpdK6%0AmpZzZuWh+qRgZZLOce6TgvntwhjyPCcritr46gxlLdv0pNE2GPqr616V7VM1%0AogshYLFDO/FZj5OkPvaEQBQanefkXjHDGKzWmLyIlTSMMVj/Tj3q6dWdbpvZ%0A2T79WTeO2p2UdkuRKunKIeLGbj7IGK5tUmz6sZEJbG6xY8/WynO0bGOFjQaS%0AHPdZi0o2Y180SVIpm2MKUgvKyzHKujX4iJ5MojZd1oyGW3+PouJJDu+dtZbN%0AYByQApFIVCpRLW/0abVQrfJ5pUpRjDOUlSzOuKzBy0ePsWN+G4cOPMz1v/wa%0AANZthpQKY3wZnd4sg81V0rRD7pO2IRTYPD47gKIY0+n2GA8HMaxBCok2Z5bg%0AtEmS1KBBgwYNGjRo0KBBgwYNzgucFxRfKSQLC65W0He+8y2e97znceDAAY4+%0A6uJJ2t0ui9sWXIKkajmLaS4XYRCiEmdn62mBhBBlna0qXa9kt5THVj5vFY92%0AKprs5HZt/xkYpqvJurc85knyf2/l0Zx2z9X7O51D/nQxiaei1j7eeNBogZp2%0AzZp1+WSv2dnGpPf0lLASU3nAinr/6JDFaILGOs1zbSuWSiCWPqp6B02Ivqn0%0As2OoTY9TrkIhKhaykz3P0lImBjlN356J1WzaOHPJOCqU2EhT8vcYrLv6DL2Y%0AZ3DN8wGuhEJ4B2GyldZakAIT5kWIyU9CPJEgQQhTenhw9CyNjed2+xUhcUiA%0Ac+CKCiPARVFNfdcrFFwpfBKPwHgo6qwSF48aPBh16hmVmLMQf1az1J+pp7rB%0ABQ8hFQqJUinLjx4F4LKlvTyaHefEyhq7dziq3HiUOY9L+J2QSJ+EJzJQpHWx%0AilPYVCHXTfh9kedxshJCILWO5VQAilaBlJJ2p1Wbd6u0X4vFKu1iHGOpLMf0%0AMehYWksJgVDCs1CmM5GeyPx0pqtdZMLIrefymAQnUDWVQilTK09mUGBFyMkD%0A1tFPrZhYo8I1wpxtLVobrDYxTtKYuuxh3eQFmHi9M2FoPdHpvUrfdu1x7aiG%0AogitfVsqLCPhEmnKwBCa8HgLWa7pIfY3SRSiZbGFjCJxYf06HZMmSV8irpL0%0AKYyd6hASjtVkK2Eyia+lXc7qLlETUlaSTJ3MOApstEnPfgzjCGcL9yNEbdsU%0AJso8tjBunar8xhTGl4byfWVsSN4S6cgVnkCs45mmKUml7GEiy4RnQY9oJQnG%0Ae4NtKNOkBNZYtNeUlFEUfg6J442SzVO+DwI86zO+rlJiTfksLJBPyLu1x3Ia%0AORgrKzVp3fOTiEosriA0TfrnKgkMJ3fMcGNAv9tFjwuX4A3od7tkw9H/z967%0A9NiSJGdin5l7xDmZ91GPru4hKbKp5UCPEQhRG1FajX4Jd5JWgrSQoJ02Awy0%0AFjAD/YHhRsIAWogCOIAWEkBodoK0ICUKoyG7u7q7qu4rM0+Eu5kWZubuEXky%0AK+/tKuo2eRy4N/NERsTx8HA3t8dnn+Hv/ev/Bv7on/wTAMBdItzd3TaE1S9/%0A/nP8p//Zf4K3t6/AXuJSdAEh47PPPsVXX3/pvU24u70B0EsrRZrZU9pHYaCK%0AFnz19S8AAH/4h3+IP/7jP8bx6oDPf/AZAKPR+fLLL3H97Pj4jVrtznGKWhsh%0AvqPSvLn8gd+B8wLunDH1FIP1V2mNOGh3y8fgsqEXPpxvcX8hPHTuQ898zjgd%0Azw3D9kMM1P2xx4zYx1r04dy9zkE6979/SDvnQDizpQPoFcTidwAg5X7M+9mL%0AYmPIGurXJet4Oy9qv9FAGARmcO75f1FQ28Rnw1qaskF9U1Id/h7PiK1RRNTJ%0AIwZtsJM/jOduLjxvnJ7b8LY/Hd62q2d4b6N35Uee8E6f+t6/NwjkmbqyALCH%0A5vfvDwNONzX1oi0gaMDyVL34OzfHBcjySmtjR/QcocFAjTSEUBQANCMzDe9c%0ANRTK7fsRUkTik9UsZb/erlulgO7NgApVPjvOXUEQl3HDOj7nvLy0v5EtCSAq%0AON3cgZ2188uf/RzrqeLTTz/FW+eoYFfge+4ygdxgHFO0lfqeNTYaYZEiRkoT%0AEDsiSAWkVKTFHC3lLplBerQ0BMAIvkZIpJEcJjABAoMVVlWwVFRfI4Cp39ZH%0AejJj//fR1B3+exmcurC14ztDk5Ox9ZOEAURARnMWJjKZlYY8S6Ku1LY0nepQ%0A3ZF5uSi01vYuTFABGIxYVTNmBL0WM/H9ff9XMvJdZgIdhqlAI07SUkCloJSC%0AFJhyGESWoQ36GUZkr7wJMyKJkVIYGtkMiiwoOx1LVodPqslmrYA4qV0eDMU2%0Az2EOx5Dl/nXggeQrE4OJkTm1OrLWkYrE6DBZgucvbyG9fC99yv8h9hFj6ZdS%0AoZ6zKxmbABMTG5x3cESzorFea+r7WzzHYepw+5xzZ/Fl00bsHbnOkCw3d4Qe%0ACwkU9+fIuAY2QY7YK90JReBGF0MKI+nyNSDi7qdB9mzJnbZjFkam+nNjGBtS%0AS2NU1UbCpGTOYkZqezOLIkuHNadpwsvrF/j5Nz/BWzVypSPP+NlPf4LT63f4%0A0WfGJPxWK+r1s8b386/93b+Lf/Tf/CN89tknuDvdtj5++tlL/PN//r/hP/8v%0A/wsAQJUVQMLz58+bjH3z+hWe2j4KAxUDC+XPf/Elrq6PuDvd4tbz4tM0NQF/%0AT6Ml6Uq3N6ZReOrmz+QKNhGhxqIabgf4pN/1cCzM/KhSei7S+sCpj/n4o7D0%0AU9q507ZeuvEPOwXwjHHar++/P/bMo1HwkKH3uAF9/vNjRun7bCRPjaDuDa8P%0AzTvdXPPA8fuGWBipoXT3oyMDpJB2r7ArAXUnQCsUyn1jLFpB6kpEbHCZwdIF%0AMdymIKDfnwkkNiqjIvbgs/rfsp4/j+K5drnD+7HYfybPb+3iWJtAjvNZIxe7%0AHyO44hOXPVC2BLg/5x6br/vrv4/I6oMRa5KuKA9rOcf88U0xba/CrYzMvQJW%0AoCZCapSWAiJugccaximoeXwtQmAzUiU2cDJ2buZBkQCEqUUEVI0YLXLk4l6M%0ACgEbSQ2C0GkY9/CIk7RIC5GX1cKgWKhHphjDGt6PwKX9jW0K/Pg3fwfr7YrJ%0AGW7fvHqLnCYcnh9xe2MKkZXbCskAzzN1qTRsxlNK5/cy/2xzWYI+xrrgc13c%0AeAIAceZt/bq2cjRpmpCmCbOziaYpIyWPjjoXBwUzqyrQCE0GxTeOnIkOftey%0A6JwsHnM0NeTwLhKmKIOuNjgNmxMrZHSXc5kIlLgZUZtAg+eXBkpGy0Ba5I4B%0A1OGzGy7NIaYybKrnZeuvOnTj5RWKpB7tjYcuBVhXrOvaysXwlBqnSOuPhiOg%0AyzcSNgb9MN4TgSiBhj1A1aP/of/6IyukkdrF+ti0IZoZ20EG0GN9/jsRKhGm%0AcY90J/cYIVXVjW77kC7Qzd/Qyw0NE8zLVCza3BCPpC23dHT8x57Qvp+pVSsK%0AcrPMQE7UOD1s37Y1JtLL1QUzfkNBSHWniBvNVaDGTrVR7szJpcM66N8daANI%0AAqQTHzIpqsiWv7ArqU03b2zeLgtIuX118xUE0ZsCudF1GyUWadcPWAkk0hzB%0Ap5s78DPBzBlwx8bzTz8Bf/FDvH31Bj/9+V8BANbEuLq6wqtffmXjcnuHl8dn%0AuJ6OuPXSn8+ePcOrb97g7//9/wD/w7/59wAAV8+v8fXXX+Gbb77By5dOFjWd%0AmYMPtI/DQCXgxUtjsbq5ucF8mPDm7WusqyXk5sOMq6sr7KEtD0YZPAE3lO2N%0AAHdDxDzuLiSaIyS0oC1M0S4cfh2Uxw+N5t0zDH2fpPHPet6Q4bGv4y03G9b9%0AjYx+BaXtsWd+CGK0//y+4/SQ0fC9Ra2G9l0Yp8CHJHl3Y8A+0fCX7p2OJruf%0ATeAzN6dKkMwzEeBexqhBi8HrSIRv3aW70yc8uQhXaLu2q4Bbf5Jfem/mnhuj%0AcQNSxIYd73/rDIkI3bnI9/Y8eXAOnTNM7z/3tn2v85C6Mty+S2m7GZOAkRzl%0A3d8HgXspBT9+t6ydUKGVpVCLZLT7a4NOqZeGiKhpfF9AcrkO13nfOjxYzUQe%0ASr5kVXeUhMw1BUzQHS4TAGzeo2yUJvuzK8jo0KzMDPCWAO37cBpc2sfZEhL+%0AwX/1D3BIE97dmof/h1/8CLe3J/zky5/hhw7xffvG/tbnSHfOjC3n3JRVO08b%0A+gKAwyHRoHR2jjtNVJtNGX8tWpoCn+fVSIDcmDpeEXCYwIkbL6HZVU4J2b6i%0AQKpFURuL6vc8xx/bu5oc3UWTmhxKvb5kztlJ7gg1CGIIEGKQdMIYZgKIt1E+%0AAQQVFAVGS4UWj6CF8SkE1B4Zr+JGs/Z+MdxQGIXJPeeff+e9JImnN2nvRFEg%0AUBVIyNRSoMVIacJAneYMTYw09FXVSAfJy9NAgIoCUGoGSXMEEFp9XkwMFoK4%0Ao0PV6phWUhQfv2M+Jx97HdFgO5awdobTMhv8PJwkIoqa+J7cldjoEfPhDGrN%0Afmk6DRMDqkhIQ+3aLTIvEZtjQ9HKrY3kQNr6bnq+oiMXzAgcnZqhFQ3lmNz4%0AJaKBREohWtt1QoI9Iz4jiiX2vUpJgQbn90F0lnoUO6msNp5IXf4EkSSkp0wF%0AKmozfm7ANm3ACdQIEfm2n+zQ55AZrHZuuJNLFdTbO3z+7DnkZGPx7pffYOaE%0A3/zBF7j2Afz6tODd23f4V35osvTZyxf48z//c6gIvvjUWInfvnuHq/mIv/oX%0AP2l1ZH/uVVM+/eyLVg+Y09PtkAtJ0qVd2qVd2qVd2qVd2qVd2qVd2qV9FO3j%0AiKACeP36Tfv9Jz/5S7x48QLPn1tU9c3NWyzLaRsapjEl/XxT7V6F4SAUTuoy%0AeIfGqM/Yzlnw75ujeO6ciNo/FcY79oeGAGn0r248YmduqtxgGv3Y+fO8Z5vD%0A30Ve5mM5oOPnp5zjd3zy9/qFu+uxhSadyw59z0jbvkWZgHOx/v27359z7huU%0AtiVSlHRDUCP+jhNTz78hu65FTwEv1l0RJZ6CiGaEYSqc6IHQ67uNkVNvrTf+%0At2Qu9TOd75Tr9jG88GdO3Vymmwhqg0DtIqjnIvZE1EgqzDMtSIOH/qH3eQ66%0A+xT4+nfV4h1s5p8v/M1a9Fnbx4I2dc6iZ6dTz8+VUlv5noAhtVWvnf69wXFp%0AePfsEdQSteqAQhWJpE2v7Dln4fVN2eBpSamhVgTaKGDaszZIr/cl+j+OOw9R%0AEX+PzAxKRt7U8tIuAdS/NY3B+P3f+7fx8y9/icNs9Tjv3t1BQTgerrB6+Qny%0A+rmxOkI+EKVN3mPKGaqK0srRVMuMGFEZ0iNjrbm+0aM0MRdzq72pRaGlr41M%0Alhenifr9yda1ErVIRCtxI8B8pszXd90eQrVQrLndd+9/5nmGkuXizg6ZJCkt%0AiqIEiDLibZSoFz/KNrXc0lqBOWqcFkFdi+ec9nMjv7hdB5jwaJhil6XcERuB%0APPmuxk+o7+nkSCHBruSKzyuuNoLGmzBEFePZx/0F1XI6JZJrXeaBPdrn12QG%0AaUbK2/1OV4EsQZDHbb94DOGWmO/td/ZdQ21usjIm43UiCiJtcj6QB7zJ9x3Q%0AN+3+UWqv60wk2z5ysnfG6LJfVbHWij4yAAbIceT6Tslzm2P/0eKVf/u4G3Ek%0AUCdFdkg5kkCyNCh1AiCr8YBw2x/b0m96ksQYEyGNqDXp8XmBolYgpa0uw47u%0A3/Dm9KA0GuhoKO0H7eV9pjYJAVJ7461cobgO4UiG3/jiC7x99QZpPuBqMvKi%0Ar79+jdvTivV4hXK7+jAojpTx7tVbAEC5W/HFy88xHScsXpJHipFsrbXisy+M%0AP+j2tCCnA27ulnbe9OtGkgQCnj83AqR1XfHpZ59gXVe8fWdG693phOfPn1vh%0A2YdgvUMLeO74TtvfFC0HlXYL9KzSHZ/P4egfgBQ+9LfN522Zw+0Ce6DxI79X%0AbAXtRrggPW6cnqmJ+pAR+tBzfZuQ3+RYfEt7ipH6IY1oW48r7rtnmBvPf+zz%0AUxpjS34UTdBhrJ30aIA2Rc7RDuIbgjyuI+vYBuJLvtGPkBck3igAQlYrcgRb%0ACLZ19MJAvbeGzjwnETXoKO02NmBwFo15oIOisLnX7nPbTKl/Pvf3PUkS7q1F%0AevBdn+3vuT6cOfd7acaocPZPbd4Yw4rB4BqjZUUtAyOow5bWkxFMAM4mKYrK%0ABpuKZ6ER7oTYYDt0St04Fdgm2vpClicU+3DKjDnlBq9apZqikrsTiBM5zKr2%0A9+036GqMtj5Ei1cQyOLoOwBI3RoVl/a3oyUwfvaXX6LWiuvnluf08y//Cs9e%0AvMQnn36GX3xteVNTPmwJ0ojAKW3IU1JKZuyUiiUcW6WikDboaciW/ZbHwQ8w%0AKJIAwCs1boG6Vuh62ugJzAwWQZ4HA9USE5tBqGouHQEw/TUZpO1vG38uNTIW%0ADD+x+5kyQ3w/yxODF8vRo7V7bBNqyy8kwEihiPr4VWn7UYMoioBqhZSu3bW8%0AwrgMfV+Mptxhkk3G7zUu+tWM/a0Ot3XGAjvSo9grpeflNng0MxIIGSbLNDx1%0AVQZG9QwihWo3xjQDzKkbNki2JzIgYSPp5OP5eMWF8R1H35pDMCCqpSDxFq4p%0AAtSqjQioO4HOOQ1HEk1/9aLg2o3wMqb1+U3GfsX8UNUGy2VOLS+Wr7z+55Qw%0AZe55zZ6rqwOMOQzwPHFj8a252PM2/i0GFSCRtu2ZVcE+d6Tlf9qcIxKAo+it%0AsYYHn4KGI4Vr39fExgosCIQ3wfbCTsBlZFyEgRtn0JrC/mEaYL6jTFJtZhSL%0AQpYVVYD8zOoP/8YPvsByc4fbd+9w8HH4+vUb/PjHP8brd2agvnnzBp9/8Tm+%0Aef0ar9+anfbbv/vb+MVXX+GT5y9x867XSy0VgCRcXb1o7/Wp7eMwUIGmWJxO%0A9b7ww/BQozH1AFPj3ogaleIgGElEGxvx24aMd0LE+jJG5/zv2H12gbuPejyl%0AnTUE3LOyMVAfkjPNtTYeo/PnPNKeaqjtvZHfZtSPRuc+x3V/7FdpT42gPpZ6%0A8uF9aFQvAB5wQjTiji70IDSQ0rReIEooAbYxmyGBLcMkgHGGWKZCglLqhq8y%0AqvSsZBkF/WCg7s1FGgxFDH81Q8XHciRUGhQXe8KtcnNuVM8ZrOH1bZ9d0AKD%0At3pgctQqsNTE0PbQ8ypFHpzTH03u4ll0g3skQlmDvVtRaQ4vKYKyFCy1G2oi%0AAq7HbrSV4iwi1MgzEtkc6AqD9q+LfKIEU+phJQ0Af4eiSIOxmyeA54rk/VzL%0ACSkzWDt7KcHeR5HR6MzuiOjkIK4p9SHwPo4OLyJTIKRWyOrkFuvTCoFf2q9/%0AYyTM+YCaBG9emwL1wy9+hArFV6++wXw053eRHtUATKfgnEDT3Lz6OWfoulik%0APiKhUppjBnDfkQiIeUPkAyRTtDE6+NQIxSLqhIJSupy54wTKCZNmEB/8NmIK%0AL2E7xx9wWH2fba9bpDMRx1E2x08ZdrrqeAmINHSHioLAGwNVAYx5o6rk1yhI%0AXG5Usn+Do1ndAGqGXuvY1viQHQEC6XcXPQWAddi5HtKqRiK/6Ff8bAYqsRsW%0Aw74Vc9f7W1FBmkAkzYkBmMOl3RMMVCBpwuobBLuxJCL35CoPemodyL7sOiPC%0AM84J3w84YULe6Gy1VnAFdNAruUVdz+t+9vz2r0pHRlouZu9Dy+8c5pao5ZVW%0AiOWxAuDMraTMdBwcT5lbZDfW5kOqeOs+qTHvtsmlSMxWCqp7Ui1nnNCcvKaz%0AbOkKuw0T+ynDKAgHBnzSpu90bpwwTKML1UsyjXpsL2cThdlY7f57dOholL99%0A/Rovnz9DUsLbV68BAIc0oZ5OePf6DZ5fGyLl85ef4Wd/+VOwO/Ku5gNON3e4%0APlzh+tkzAMA3v/wGy1Lwo7/zEj/9v/8vAMCPfuu38O50g7VUzAeTw8uynB/0%0AM+2jMFAPh4S7u65QNDiBv8jr62sUZ8TrtoZCGlYHm2ulKTj+YncyKBZGGMXP%0Anj2D1toGbprMy1RK2dBSnzOc9/d8DBY4ttweZLzJeGG/Pu6d3LO28W6JeRnT%0APPX+eYJ1KJb9ODBN3Quscl5Aj5HGhyKfKXVY1Ol0ujcO+9+B+1GNc8IZuO9h%0A2WzS4/EH9pZuYN3/vP+uYCS08aj3+vMUY/ycUT4axeecE7S5dwguNDgqswlZ%0AY1a1d2FQs/69oupkGmiWb0S5gE5SMfa1jS07YcXQ34i6tvI00j2Mm3eyk+sJ%0A1AwXAKA83RubNsb2Ze159uPXzh0+T74GG5usGElG3QmAc3Ct8V2KWJT122Bd%0Ae/kTa/ApKIF7z7Hz+D7VezjP8yYiTGDkKSNxT3MQMRl4ujvh9sYoz4sTiMR1%0ATBkpZZR3S5ODmVwJki1TJkMb5LcCUBWbCzEOa8hXADlIKipqFdRFQA7pywth%0AuSMEd8fx6oDltELvFqTZ3uXx+og8HzBl7V5yt1Zb+oMW+KptvBSxHpL/vhlr%0A6bXw8jm2ykv7tWuffPIJXr3qZQmOxyOWZdmsqz/+7/8nI8kBtRp7pRQUKCgP%0AdRsTWXSlseVSK4GCJhfNaEqDPAMAyLYaAHNqjLb3WvfJQRWQpYBzwNFng7c6%0AaU25W1EOEygzksMKExEwRUkRV/x1QRVbE9c0+f3vyxY6c/yc1LrnBCTeXNec%0A+iNckqjpYSOJ5DmZaykl3RGQYDVPp9yNqVJqL8EBQ/gUFYjrZaUAYDNMbm67%0AUtscm9r3UvPS2uecc9vr2zVyf1xq2TmxwiHwLXI+9qf9c3OeuukkoVNo3+fW%0AFboQ7u7uMDuOtZYZNDPSMM4Mj6p2iwy7rcXRgRXQhHXQq4gIvQpRBSXC4fqI%0Aw7UZB7L4+ClvHPbs/Y2I3PH6CqWUrrORQd+Zu7NFS8Fc0mYcsu8LezRfzrnp%0AiafTCarGGh86ijmOq49Bd1AGJBxAg8mnRG3PSExQIXBFc34kMNKccDgckOY+%0ALkAnSTQ9xOqGhjKzrismnnA4HJDdNFrcSaLiJaAMt+T7a9epGGITNliD5wkp%0AJeMu8vFad/pOqxk7zEMLPpG986a3C7gMznxVSC2AdgePEHtEfUAENkcCkJwc%0AizI7gZQ7zNZqkPOUcLzyeqaL/e35i2eNzE1rxfF47HYOEVQsTSyCAof5iDRN%0A+Oqrb/CZEyfd3NxBwTjMR5SATfOFJOnSLu3SLu3SLu3SLu3SLu3SLu3Sfs3a%0ARxFBPZ0qPEiCUoA/+IM/wJ/8yZ/g7s6iAr/zu7+LP/uzP8MXX/xwBAl0r9Iu%0AaqVO9NE8aAP8MaJudRfZivIJcR0RbaKEez6E76I95ZaWG2YtakEG8g1AuIKw%0A1O74U91GkO0Mz1cbo6z3oLRD9sIQfRujx3/b24fAjuvGX60tyhNlDixK6XNu%0AjKpWRaVOBqFCqKWXCykqLYLaaNGd2lzSdn4zzFvWvLSUzOO1ugeTDWZCA/zV%0Afj4eOYxSghvYkmiv57qLoI7H7NnR1m87/oAX+6Ec0HPrdfzO72ruPgRhfww1%0A8KGtFiso34iDkCyXXNHzSytwd3vCcrNguTXvdK0KqT0HlVmBRDhIHxdWe8cM%0AtLwsqx3NIJ9rGVZPVwYiBoue2oeTWrRURLzsRm1zoJAgVbR8v1JuoVohpMgL%0At+ebjwVpnnoOFWVYqY7oU6+nuI1esc8R+Dgo6pZgQqoAACAASURBVAqUIj0H%0AtXwPAvvS/tra4WBw13deY+/q6gqAwcNibr94YTlNULIIGfeIozrpDhH1Ulpk%0AkVIaSiuREEqtAGz9lLpiWgrqWnqe4IBmskYQqUgpbSR7lIiIpA51qEnaJGow%0AVpEWeV3XCr5bGmkdAMw64ZDmDamLlZRgQ1B8D+nVNJSpsAODPrRDJJ0NGg+R%0AV4Jane0ABpUMmTO0VlCJCIyNUpCaFVJPV+jfw2QBHEXPH7Xo6Rgl7AiX2HOS%0A60wjLBteunKEEIdeMyKSTN8ao8NPHkKL6g17XCjXDdEE29+1SlconUCqQkEe%0AAbR9HY+Hj86lb/n3dgar+6SUPOez6KZ7D5szqDJS6agy9ghqRAS5MHK9Hw07%0At9+qKjhgxqg2F5g7ckEVWtXgwZFSQraeNyVfYLp6ZNoKAUkJnLm962maME0Z%0AOScw9TrCtrUFIgk2F6D35oNAvUYyDAXA3MaUxHM7qZc1EkugQmK0Ei9QgIpx%0ALzRIL0VKVmxcBt5NAwyDAK/73qPZVhdWoGWIvFqhX6jr7Ckl2281tWhpypbC%0AwBO36aIcFoSdM18dkb20E3kgl0UgVgeqv8B1h0jomd7bqHTTaaMeUlzwYbHQ%0Aj8JABQxmCwCvXr3DN9+8xfXVM7Dn293dnfDbv/07ON2t/WVjXGCBE+nhZ/tI%0AyI7JHyG4kTeFqBcFower/kLYf4oyMjqULb5zIxNCAMQkf+LzPlV9CkEbfQ/o%0AUSOkcaX5HHy2w0wHmGPUaGvJ54Rxou2V7rHGVZwT//aEQ+cgjt+Vwv7/d3sI%0Aun3u+CYnwyGybbR9rmw2T2/BzBf3KVW9flz/rrqc2rivUlHEt+VQwtxIW2gg%0ANYAJtcyMQ57adx0PVxBHZ3MFwOpwlVDM1JFTW8NsXyPYBHWHxK3SqZ1GQ/Xe%0AxkVbBtqAj+oA1wJc8YvadjBFYszrnVLClBKO04w5ec4JOTTHMvT9bLvuMZ3j%0AIWP2QyC+v8rcX6s2oxsAEhvcW4VQzTZEKRWnmwV3dwsWr2Em1TbRvgcqJAny%0AsEEQ2DZ1oG3E3Jj/Rs3PnBY8MO/Gn0cGU1VxTqdQUi0fNNqprLaZMuHk+sxy%0AqpiXgqvr62aMICd3iIU8IhA7HCnkFakZBmIQdACQVVBWxXJasS6Re3txqP06%0AtzFtBOh5S7VWXF0Z/PDNGyPnUO1K7MgCiwQQMzR1JY4GJxarWUC1FJxO7tRW%0ANdjburb8t+zwy5Bw9ZwEUVO/x+SE+C0zN+evkhp3QOSMrwV3N4qlJky+sAVH%0AzHMGxqoFamYuPZTX8iu2yMvfO9t4f86Za0eOj8jzB9CUIU6mLE85DwqrAlXd%0AOWDMrQWm/Es7xfZOovv7Lalu9tR9bXAigvD2WWQnv5PWrR7ToJfDeU+A/EYr%0AIk1OpXiOM87LzB3amnzvSkzgSO/RGNNmae5+opEvxliMz93fh62LcU7a17bI%0Ajj/2/efLOYEqIAENpZ7fGgR5KQNTPW9C7Pe+UorVoYUZSaGv9vQbceNpvIk/%0ABW3fh6LDWBMTMllqUlvXOWOaJuQpQ7nDZxMaYvWs/iYiEAhS6nVQUybkKUGc%0AtX5VQU7mHC1hQPo8VQEqRf6noCyeTjTKJqbGCBwkgKTc64PDOqmCRhYFEWPs%0Apf6e3bTu40fqRJgAOSyaZkaaLX1AAtILq2U+1iQlsO2lbswXKai6oug6pI6Z%0Ah6etTcAZqgckuv+uqp2MLhxC43x4DxH2cRioCrz6xjylORN+4zd+A2/fvkXy%0APKJvvn6NTz/9FFKXpvCKCKRucfOAG3GTTxwffMPFx0IDoOIvasiHEMXqE0JQ%0AwBqeCjtjg4U/E0V570ceWM7OtdEIaIyZMP3RSGH635P3euzTuLU0Ah1lI1TB%0AeaG0yaN9YCGHoRG5fI89w0Pf87G2fUTuqe/2sfmw7iOu4aXtzn4zBJiRuC/H%0AZRWUZcGyrBtHAA2f11pR1ZPzm3AGkOz9RFkmImOlXAGo52TM84zEnTSg5V0y%0AYed3uO9o0DN53do3l+aRpvvvf/xEZFG6rfDSrZK568fmO8Mz7Uyc0zRtIv/V%0AvdPdm3d+Lj7k8T3nmDl3zrdFUB/KV360qeXLxZxIPAFKqLWglMgfEZS1oq4A%0AedmC5MxG4UazuGu+F+kxhj8Mm6W07wVsK7Ji4Apq7JfSiFvifMtHY4/G2i3E%0Ac6M0SmQUMeVBFOosnqdlgQoh8wGeFo/CCiLupB9cwfCcGYr8HQEhIh/+fZVQ%0A1oKyKpwbCvX7gLxc2l9bu3ZyjpSMifTm5qb9bVkWY+z1c5RMeVJ047FCXLYA%0A4hNzmjOIGXPwSiijLsXKfCxmHJZawYtARRqaJedskVd0xVJEMPqEaxCwbQkx%0A/McgI1zuj3ut5UJK487Ih4xa3NHUIkxkawOE7yOEukcGsRPi7JEvo8McwL1S%0AII0vgdbGvKuQ7niKKJBWI7KLMbIRMGIXDeNFI+jZ+UaaUYWGjFOFRaNiPyAx%0ABXlwriv16FZIhlTTVs6r3HMwv08rjiYBLI80psKY508+RhGFbIEGDPoHQj/o%0ASv7mp59lztZeLpEHVAnifrupUh35st+zdHdMpHoQI9aTOaEj6giYUVR2e+pD%0A+yFxbsHSzAC5472Nc7V8WRodFMOY2ff154zSLcodOUWD0W/HhufG8F78c+Ql%0At2dWhcDmTjPhU0KaUysLlMGYOEFRh/JoNm8SpCGQqAhqLbZXjQYqpY3Bnfxf%0Ae4eizmSsbSBijQUfDlHFWhWVBerGgWbb0IkIi8u7Y57ABwbn3IJ4BAFldNby%0A2LvLUFYuKWoSW3M5iOK2kfIwUEfEQ8VuimI7vk3G4OntkoN6aZd2aZd2aZd2%0AaZd2aZd2aZd2aR9F+ygiqMfjhLs78+w8e/YC//Jf/gSq1KIHn372Cf7iL/4C%0AL168bFZ+LdpYxqpGTpb9bX5m1n7OGbMSlFLzuCT3FoGoeThFGWtRnJy9KrsH%0AotaKyb0Y11fTg1EUu92HRVLr7vr3vU+LAQ+eqyjgvOmjF/Ld1IkEDVDf4R5K%0AgX5+NJq4ibj+LWj7SOlT5oOwAMotSBh5nVtPdIenhKe4riuW2xNOp9PgPQam%0AwWMtTsGvRNAUIW8BxMpshAc7pYRSBCSKJfKzlVGZ2zkjrGrMyVE9E0EdGuO+%0Al6tFTnfTYj9LjJZ9C3XW3Xlnc1jDG8r9+SJ6OkZQ23Utp+XsI2z7eOb7zn0e%0Aj49rdz9W+2NPXStMGUydcVRguUvrIlhPvoaLQoqVXYCmNiZWtH6I3oChZ6Iu%0AAuDb+PQeikOOUYFEUQg85iBDpbQIQKYMJkaFNublWlasYCxpaYyJIGNU7fVU%0AE5QF2jN7zIkvgCo1mHEtAqkut/yJ0sX3+mvdxojp2A6HA06nE168eIE/+qM/%0AsoMng3gKaStvUltGZ4+sUSbkTEgjxFcYslDP0apWpoFArWxFMFnH3I3cf6bc%0AojpSPVg1RIBaxHW3F495jswW0xGVLvuLGjKi9vxvBlvk9cGact9tO7d6xj2r%0AlcXAfZgkYBGqKIlm8FCLBnNyRlMiMA0oCDgHAgZ5rZZ7LqJNnsG/T63wpHeM%0Ahqw6eJ6iB6tH2ewM93FeKjsZzx3q/CFN0Gufqs+DkXWffA853d4Cjt6eTyfk%0AmUC5I05YxbkdOrv/5qfdDSDdvqc9wmj8PZ7J0Te626OYLL2m6S26RSfaPuay%0Ae0jbWbHle3lIj2Wvww4AKWWg0lYfrbCFxn1P2s/0luIT94vvSQRO3HR8ZvLo%0Ae0/vYUTNVH9mDZ6MAd2EgBpzX5/JIL5a7YWtBBxOxhwcHawqXrIICMglV0Ku%0Arp9tIqjbORlP1mrmakWqAGmvXWr8Mdrq/WqyecUpQ4NNf2JQThAAx8lgctPx%0AgHScbXx8/YgYuzZ5BHWaZxvXVZo1aCV7FJoKJOZL6aln9iw23bTl9qId3+TZ%0ABhJAdDshn9g+CgO11k6CUWsFFPj8sx9gXc1ovbm5xfF4hbvbxXD+MAhXKcX/%0AdYVdVTG7UpdzxlEUVftL05QsH4T6eKkn50fuwRoG70AQ8m2K5fsaaToI13Nt%0AC6nchcl1CwFOw2Y6XrsxZKo0aK6f1ZTu1pchVzUP9TY3xu/u9/F7HlLgzz7T%0AR9ieAlV+6nseFzJx32CbckKEELmsZCVDZEV1J8np9oT1dEJdaoMDAUDd5BIa%0AbElBDYquUMtZKAYBAQCqgLqwDKKCFQWJCLPX3lPVtvFs3+8ZB8WZIVDtayWg%0AJmMLAgo5c5s4VFUBVyACyj9ifvYG6h7i+z6w7LHf537ujz1koALdUH7MkH9f%0A+ZCSE1LEJlgq6lJxulvaHJGq0CKNGAmA1x7lRv0O801tc7TIIW/DnnFPIXWl%0AT2kwUmO9Aw3KBsDLDWrL2VMRZzfxPoFtA0c7BVoIRSru6AT3mUDICB6mObcb%0AZ9+IA/anMOi2VkENue85O5A0KIgft6y5tMfb0WuX5pzx9u3bdjxIsN68eYMf%0A/vCHAIDTX/k8IDRou5LlLyMTkitxRtxDPReuqGnGkTcDS+OacnYIr9+rVhQV%0AFF9jFQpVBs09r1FcB9PB4Uah8DNtZFeFDkRN9i+hExGuS8HpdkFOjPnQOQOI%0AFajfz7wmokYuBGwNNR7W/b7tZWM4rjTnBsFlJnCdMAmjsQcUAlhacEHDaSvo%0A9T9RTMHH1vYKeH/bbvw72/4VndWuVzKTkd1Qz1dlPl8Te+Ok9XrRT20y/KQd%0A5FZVgSogyq3PzIxM7I5F77+E7DyXgzq4DNX253uGabts2Cf992kYo5GFRNQM%0AoFaaMODQ7dE78WHbKwgoO+u5zaDdZGHtm41tUQk6pNCZDcZIO4tk4/zwzwlo%0Axmh8GScFhb7DaMYv81CCR+nsHB7Tr1r6mpdCYSKDw85uiLPi+mpy6yz2XP+u%0A0kv+kI9hBVrpQPGc0dibOjFrh2kn87QhoZNpJs/tCyczkaUrYE7IXhqG5xma%0AE4iB64MRynHO4MyoqM35RSpW19VlYCFLZeBMUIcxYyLIQqiM8Hs3r8E2Pzyc%0AGLR5P/sxVoi/+6298JT2URio61Ja/bK3b94hpYRlWfD6lZEg/PyrX+Lv/Og3%0A8e7tNy3JudaKWmwyRaJ9YMqXd2bYTtNkC0CpES5NxJiSCYSec+oaW/N4WgTS%0ANitP2htrKJ2JpH1fxpd50vzFiqAFyrwPme57aePvje11lVYbsT9DN+jlDKHI%0AhF7gWERaZCqU8XPGwD5349c1svq+uaePzQcNDeSc0RdeOmKcTgvKqTTm6vVu%0AQVmlCQHADFmtA8suOyugO1gAV9bJ5nAslgKvdYUeKeDw+AU7nb/Pkc06pQTV%0A+5HiccOL52c9P2ZNiWAOB+nmutHbRq48WK4Tbc47F0Ed86Vifo59bM/0ntNw%0AdOyc+/799zw0z38VhAGTEbeF02w5FYuo363QEv3qrL2R+9K+aeBXgAJl2uYN%0AJ3gEm6SdzkOfJTykirYx6vA33sgM87Q3j6/oGE/1v3kUtOW8JmhVlFNpeVIy%0ATzhMuRkLnGbzjGv/biZuxGEht0Qs6iSi6KGwi4H669xCDu5brbXVRv3pT38K%0AAPhUf4QIaES0gnMCMoEPE9LsUfVsjulw3lSpqLVAytJYVUk9DxKdFTZk9TTZ%0AnjjnBKKM27IOBrE03aSZEGwRfeLaDNmoLb1R9CKK4+ugLAtubgjEfR85HA7m%0AQFb9XhKz8o7RdmyjnBWRe/wDqp3RVNHlXUO4gEGZLGrmBraw+P38XBnMsSH6%0AEgrvGEFttZnDMFXb8+JdBB8CDUEIxGfux/bosA3qZtCTnmqgKlGv6+pWcijy%0AgBv9Irg6HJq+e5xnI/TJDGoMPjL6ZTGaqgNmzvwqtOVgSeOF3g8e/j43Y2x4%0ALrVLIqfQnsW/jfsYJ7WfPIzXSrv9bTd/2t9kqCDgucFK3MU0U3O4j9fScI80%0AHI8cymCRj3drjyMQFVSpCJ7tHvUdxs91sTZWMCdTVQW7jEiZTG8a+Dyur699%0AjvRgmYigUBmCXgAJo5I2wuYK3UYSk22yotx4ZsgHn8FIQWDozxZ7YE4EHBLS%0AcUZ+Zo48nmczLAEcpmP7voqKogOzuFqObXMMyWoBLoleG6N2oYoCQXXH8CFP%0AG5LEUBBUZfv+z/CX9A/vzwvxURiowPZBarVIQTD3/eDzH+Krr76ycgIx4Yo2%0AoqQ+y02gx3WqxviYpgmTe15zzk0J30DzeKuYxyKaXJBAz2+Y33cjok204lzk%0A9SEPYIPb1LotuoxuoI5EUKNgrhjGaxAIMS6xWZ37/l/Xdi65f2wfYmjsNz8h%0AK+GBwUAlENZ1xbqsuItyIetqJDLEzbliUaraGdKIz757UQWl7pGvtVrZhJSa%0Ah/shB8OmpJD2yG/ZFzV/wjOb6nW/tejW6OEFNgphfcJYj2O7Lxmw/ztaj870%0A54xitlVSHo+gPmVefKizJqKE67picdKs0ISDGZRaDQWAwGCiTaS96QjDywh3%0A3H7LCGKJRn7gDpC4PiByjaTCFTDW/kVKWwi7Dl8cyAwlJ5YR9ALeq7H9ZocT%0AmXzxOR5wQQisrEh3DIQcE8EQov2bIZP+trYoK3N7e4ucc/v85s0bvHr1CgDw%0A2WefAQDWn0tDEDViFGakKSPNM/Jhq+Z0WKHti1IrAr5ISoMjt8uPeZqR8gCd%0Am4+4/fLLe4QuVTukj9SsIWZue6/JZ+lrkRzCStINrgUQnJBzxuFg1x1nRUKy%0A876Hdg4NpaobFv+n7omhvI8ORaa99H1Ynu7vvZe9qkOU8IHrNE5sMskZgmnc%0AF7bPtJf57bse7eXuu8+cvH+Oc3uviCBYt7QUc5hE7UU3IEnjv/Hm3AaWKch6%0Ahns3S91OyqMTJeSnG/JpeFYhTx1qhpM2g7Ff1xFR+8DE+XcbkO/Yu7blwwAg%0A8Y6M54G9OQggQ6/V3d/Dsd/WOu3n73Z9wz+FXhwpU6oJTD0Fi1LC1eGAuq6o%0AjvAsqBCyFKpARlSokSENShDrjkhItOk6rWfKYFSfI34dE4iBPLuRnBk4JOSr%0AA9LREHA0JwjbvYq/tKLFiTTrwKCMTQkjIQWTl94KfSwlcM6gqYIjhMpmqLcS%0Ad2wO4bEok6pCSCBnSsp8qP5zSdS5tEu7tEu7tEu7tEu7tEu7tEu7tI+ifRwR%0A1KsJa0Ro3Bz/d//9fw//9L/7pwCAZ9M1+E4wETVvfFWCSkIV7fTI1bxBz9m8%0ArTgBWBm8JOjikIAyQ44TJKcG35UiOOQD5pcRkShILMgM5GTR2OWmQ1hGn1rL%0AORi8ZBvSl6Eo+MaHoAGV7IcCqtBOgHmpqHk/dFtnDFbXihOh6qFHWkUhReCM%0A4sgrkFaLeFYf5wBNaOpJzsJRCFnwrBpMQFaBnhRL9usYkKTgw4T5aONXZQGx%0AR1ejayRgoHnzmBlc0tbTFniSMbJDlk/7lPOq3iekAe5786LxGc9lnGPR9q3n%0AcQ9d2fjfhppwmzu2a/xn5D9JwDMSMmWgKk4ni8rfLQW3b29RSoWsEfU2SGyR%0AHllUJSDPm++bhDZERbnltfYxFBAqJ4AYa4neCYgZq9cJYzY6clKF+BxZy2JQ%0A95QwzYEFNszofqzr4DFP2r2gzXssQaeuCBhmdljuGMGHyCY6BgCfF6NVP/mx%0AAsGSKiiieLmipgXHz140SMptXR0OrZjcrc3uDV1pgKWQ5d1IyzuXDn33cQgg%0A0NkIu6LlxQfZREctbSasjdMQSRnvRYOXlplxzRnltEAWmyPpbkVeFVwZpQQp%0AnBFwZXDPKUG1fHp/BSZ/FDPxJi9zJWl5wQDAU95Eemy8QkY5esL7TaLIvLZ3%0AxwSI1ywFAC0KrQM03Ym9GNJkNVMFOaVNlDpaXilqSpDZZe71AdfPrnB8dsTx%0AaDI9TxlIBafTHWSx0mSyFLAoWHqkX94j4n9pf30tD7Rc0iiN7sv327vbdiwz%0A4+6N5aE+4wkQwT/7H/8Z1q99bRyfoZJgIWDtDFugNGGWBF3s2MvDM2BZoR75%0AqCthFWBhwiIu86gi1RmUUqtpeJIVSoSra4tWzC+fYzoccC0vsdxaH07vbjFJ%0AwcQZhygNJUbkdTOtLYKBCcjoewmxRwMZvWxKZqQ5IbNgWQxR8yYDfJgN0VQ9%0AasLqeaMBWS5QCFIHHLSxraoNXqu+XkM3AYCZthVJLPC2JbAjAMq8ib4ReaZc%0Ak/0m6u6ogsnGNKUZIMLEk8EaAUgtWFeCngJlodBCSMrIEljNyTfACqGWRAcl%0ARdHaopVC1eDAPsZpmqzvlMA+37QyVDJGAsm3Xrqr+OeSCKsQqgA13gUEKQW/%0Agj+zWh7kiGwDgE/KUEIkMSoKblUbpwmzYk4EnN5i/sSj8QcCZ7GyO04gpcn2%0AevK6uDwsj7a3KFqpsHiNsZ+GDAwEIfXgGN555HEPPb4XOQasDGPwK7DlU1pk%0AcNRpq21t/l4rFRQVVO/7KhUiFQmMyfWCIw44yGy1uMXJevy90LLtS0Ru4/vs%0AH6PcnPw6T1dR7XNEFULOeTHkbCvQaomidVm7+CHq68YvKxAUwCDqAJAzfrnc%0AYD2uuA3SqKWY3jIT9M4l2rpizglZE9rUFQIF6hOweS2Cd2nq9gMqKhM0M+rB%0AkURzBjLhNPm4z4x8TFgPjOQsrjVZ2kuF4IXr/QkKTuTwbbT3oWvtdWinCXli%0AzGAU17MnUqRDwoQZJ9g460KYpqnpOqfbW0Oqpr6eRComR1y2fHDXp8qYb/we%0A0dSPw0A9re3X/OwZytsb3Lx9i+dXVufsF7/4hSUM65C3p9IEastdIAKrNoiv%0ATbgErAzywt80ZVC2mlzdmEKb+H4j+6EapGfv3UaY40N/30MOHoKYPg5btP6K%0ASIe3VUUtFdoTdgHPzw1FuYXlR4GTGNmSFsDrgFlXbbkiCocF+MQDOuyXaICI%0ACG1gS+/T9sJyf7zleT7xfuNYjTVFx7+fg8p+Fy0gPftjUruQKKW0TWJrFG9Z%0AB+HJ9HEGuwKRRpgFDM1jjpJhA4KzzbmhXGq1TXY3z/ZzcJ+ng91Y2bvYQr1p%0AcCR1Q1ABz2cNA5XZIUSRayHk9eu04VHPwWuNtZfBnls2Dzk9+3Vn1/axMfP6%0APhzpqXDec22/Jh+Dio85yueM1LFfRtTim6DPF5VtXwnn52rri5pyoVrbLBkV%0A033/mDuoJoEA6vnAJJ6DwoMGzJaCwEQtNxbJnFw9R1TuOePaM1uP7BmLbJQl%0AY2IVFC1N6ZomI8NalgUnNzTUZZ1UNEIxKffX+aX9+jR2x95hmnC6ucMn1y8A%0AGLvvs3xoxGgA8G4drvOfg1hpx+q6gkppTKYt73RYe8xsLJfc9agiYo7DW2MW%0AFlK8u3sH0dLXIgOJ2eByIYNIzfjUDtez87lBLsn8R30PB2z/rgAVAU2RK2Z8%0AEzlniCv/LY98t64E23y9/nO31kMu8vb4+7QGW43PDgXcnyPk/AbhhEsJlBMQ%0AfiRR4zCSrfOPvZ8jdBJhuLSEScvrHQl3hF3Oe3IfU7L9kAXkhpIui+l4Lltq%0ArRCHjMrgSJyCMCeex3/uZbgOeGBVg3syM1Iwi2fGNE24vr62nGLgwdQUIgIN%0APrbHoI6jURnXx08zUPvcKirNCRs1WG18rK8h/0utAEnbK9XnMANDniqBpW6C%0ALwkCkdodhGUBiZiOmZy6WBM0meOz6Ytq+wzr+Dyyya+l4V+0kcMi5nOFcWzI%0AA3XPn9I2e+zuPacpo2rCTOY0rXMBikJWQYiixmIt3F6eigCSG5mTiAmZnEan%0AXcaUCDSnlppABwYyQ7PfKKvlm47ka6W2d6s+3yLtpWoP4rV6sOF4qBVKjEpb%0A/drSarrTPOoxt3kYukmtG/nRiL7GusXq/3bcIU9pH4eBCrTVVe7MuGTK7UGu%0Ar64gq6AWaZsGUTLPPCyaCqAVUwilLgynZensv0UEIgX16oBr9gTjHC/MX4aY%0Agi0kzbv/PlP9nFIKbBcW8/4c3n3eKfjD8bPKbClNIdRaUddqLIUAUBWkdJ/c%0AwJntInJIyVg0ibmRoIgnQzfsuaolWCcCea7YfDhYlJe6V86/YBBwTx/BhwzU%0Ae+09jd9zxsc5o+KhCOyHtHM5JyLGQL0u7rU/lZ5HN1xLsakPW6NQf4+h4BvR%0AYKwBAARjOm3RTRNQiq2hKdQFlTHe9QgegLaxjv0nvp/3GjO7bRRg9yTz5l2q%0AbL3OBAKzNmPW1psJXaaIrSiKmFc2qOUxM/IhIV/ZhjddHRvr572xH/qlCGVJ%0A7p33bQbqOSfDuTX62Hnn/h7HNmNMnYJ/zCOv7miK8T5n9J27931evZgno3br%0ARBND/5gMzdDkRuqF6EW70ibVDdfmHNgSdxBRi9bG3QnUcp8k8lLVlM5gby9a%0AsEpBqZ2PwAhFsuXjutNRVrHAvlBTjOrFQP2o27e9nVbewNm539xYBDWBcVsW%0ALGXFnF3Jh2078TMaqVODhFOuLOBSETASqQqIbMjBkpKjiAYHHwmKVkjxeXkn%0AoBNhnueGbkopgY0SaSCMUyMJpk7U1p24g+Jv5LLdqQcFqkKWpUXyKJlxypza%0Atlf92duK9eVMw/gGIZSiD44t1SG39L7t+mAzmTOy3IobjP3viRMgtRMnuZNQ%0AaJDhnh9cyuJXOtmNAsllksAMJIKi+L2SRqSX0GK+7IiX6GR2FA7pQFxVjMtB%0AEoi6E2t07KuTrxHOy+lxDOLZNnsAj+cEUVNX8nPOmKYJz549awaqkfvtyBCD%0A6Gv8Tv+51+EMgWK/Vw9yyIja8/IuMSXLOE7DvkCI8osxUdXL4viZhI7AiR8V%0A5vCBRYftjoJUF1SP/NOyQOsK5gya3GitCsoCsEIbJ4G52Su2+9X4uN047Tmn%0Aqrr5fezfQ8SND7W9IRptH9RY5wky5aFc1QxUQTmtWAc0iIKN4TYgijX2qXA6%0AUcv9jbTNzEYolucMdgM1HybQnFCC0JCsQkNFZ8E2oeVryPX5NOh2MRIZ1A1d%0AGNLonL2y11kn5+VpaLGwOUQsCAiXKZk2e3/XCbcIjae2j8NAzTOwuO+hU9Cz%0AwgAAIABJREFUFACMly9f4v/9f/4FAOB3f+dfxd16C9ZO2qJqi4ZlGBD1F+AD%0AllKCEmGtFYsvpKUUVC04lgVzTABm2DqOF5JQ4cLKD6UzWfmhYAFb+T5O8YSR%0Adn6r/H1IO2ecqmojjQIAWatBeRu0wCCfMngwWx8SLOkaBo1Jk3vRlg4TqVLb%0AQxkxVcFK1Cbm4eByTbtwCThgZzN4v3Tnc0biuBm8jxdmf99R4IwkEA9FbJ/S%0Ap7Hdi0oJNaFh0VMxUqRQxEsxogwZ69J2L9ao0hD6ZoPYVLgrQKG0KFETCFGL%0ASwcBLCpgOR9Rbl6zoY5fi6yRbMYMrWfDpzp6HX2zVVP6FKOjRAzsRn3OCASE%0AwXMLS/pXlQY3mqcJ+TiBHWIeEVTBfcNyY3y23j5yzmCgftsc298X2I5nrNVz%0ABux4/3MGKtUtyUOwFZr3up9nyAZqymc4KPqzhkIlbS0md3y4JmbXsTkFtn0y%0ASFRbwV7WgIEGBwoZqcPYG5xH7rGD2za5VTlGL/c0Tea80YhwVciqzcAFgLUU%0A5JRszZSuWJLAaukNUdtL+/Vv61JwfX2N23cevQTw49/6MapYuSEAILLUBCvX%0A5ReKKdhUpTm7ylqQSjXYKABUcce+boypFRWEDvGlzGAGspc/Spm9JJZ2xXKy%0Ac5Jwj0xFLSeMe4I7ado6c4SC6hCtIJRqE7rIqfWLKUEFmNwxlzww0e6sfUnH%0AsQ3Z3GAlj4aturNy78eS4ZyxqXYHVEQ043lyROKwNVBFLV0pihzrnEDV0hgA%0AQIUhuYJEwT5+GWqLWgpqlOpQK+TD8bA+zsqdXVZWT4UianuG+M4SaDkAmLXv%0AlYAp9OYwo/YORwVbNzL2AQRMc6xG57pMjTrd0zRh8noqiS2aLtg6mVXVSo48%0A0gTb/see3zUIHx53iANAzcmi0ezRPZiMV1GI1qYzKrZoluY8xrC3qIJOizse%0AfZ5rQS4ryskg+nx3gpQCnibwwfbrVBV0UEgSaNSV4QmaGDqkB20eAoBFdK0D%0Aj+lmEYUd9fP3bY85rO+k2H7H8X0KgFHmBHXIckt3EWygrbRLX2IlcFmHfdiM%0APJ4yUsibKYEytT3XhsIcNzHuTIQJGcS600EYmbkZxdWddm2u5WzONaVeoo0V%0AlBKEOwLymE3mBG41ERvh5lCHjie2NT/YaawuK7VHV99nZ76QJF3apV3apV3a%0ApV3apV3apV3apV3aR9E+jgjqMiSRUAZU8PrVKzBZ97765dc4TNM96AU7/LTl%0AW8DhgUOtToVHASPfTwRsGe5YvNYa6YzMucFPxKNWot3zMPp15AlumU0/Fffy%0APM5BAR9sI22z8gYOXGWx3LRKDc4jTjQTyQIEeI2uXc2vBIC55fvkiZFyBicC%0AIvcFDKm55XaVWiECcK2dZnut4BRRNr8/LKGkefMee76PsH1bNHU8/hiEM6Kn%0A3ZtJqLV4BKjnvrjjCS3/maNUR9pAJjBEwBXw1E5q9dsTWcS+okcvdaAQ10b+%0AsI0mj7mRPVraSa32EN9Nztbe9e6ESeZtHbxy1T9TO80iey2qazB9j8d5P43w%0AAInBgYyYE+bjAekYEQ0j+FEpbZ41iLPqAAiiex65c3De923jGO7LL+3nw75e%0A60Ot9Uu2fSMaIIRk9cw8vffBFh7TIIig5MEd9OuI2XKCR+8ue35zRACoj1+K%0ACIMAcAhkBD5bFOEMyqARsinDSnsMEfSQ20M6gVY1Aj3ukdGakufzxGDBvbbo%0AUaJL+yjbU73nQYCWU8a7dzd4ef0SAPDu5h3+4T/8rzFfHTF7TpvcFIP4ejQU%0AgNUxLBUiDHEiOMs/VYhDfMkjgYKOXFERVHKwQYdPIeeplXngZGQnBK+tio44%0AoA42ArtsU0pDjc/qOaJxnUVRhaiJdiWDChepvebxasFEVm6yXmFb+ACoaZHR%0Ac+KgpxrR5vOI5jq3eqSLG4s6t83qzL3JyJeyDnBUEYiTEaXIJc0JMil07mWn%0ACApU6XU7q0JQMUFxF+RtHrlm9JIeFoTsI6HVU1uJWlkeixJvZ9/UE0btPmpj%0Aw8SNcInRU8aiRNso19rvakHJhvAj9c0ZDQZOjJYTum+W7+8RYKkOPX9YPZfx%0AZ0Slyfd0jP2zXMHV4emvljtMnDBPCXNEL2FkR1pqg9aDxFLFqsPhCa0u7wjv%0AppvV9pHoUS3AuiB5+kU63UJLwXQ4gFeLlksRlCpIhwKZLKqqk4KwJdE8t382%0ABJJ/HnNWo405qe+zG+yjpuPv43ecpN47xiAgA+REatMRWJZlGzF1HpjYv8kj%0A3vOAfSWP+nMGyEvdCBuWQbSjGgXb+qOBnFcwSvGxT+k+ZknVbJph7ZN6uZiA%0ALE8MynnzPqZqqKVWH5YIxzRjQRnyyjMgzu3T0GXqvJod1vU+UdGPw0B1oxQw%0AUoR1WcAA/p3f/30AwP/5v/8fmDijBkkHQhA47EDimCkpodxGTh/rIFx8gZWl%0A4ObmxjugyDM1A5Wc8dI2EhegY37Brvt7KIxnFfTzaSBk8s+g/Va9W2QyCPwz%0ASlfLLyyKda2GjI5xEMvVbX3yemxVh4RsMsMpT6ljyL3eEoBWZ0rIWIAblEnt%0Au7QohG1lrXeL3SenroCT+EXvH9bfP/dDQupD2sYA293rsXHef34qxPceHFYE%0AxVnUHndK0D2nxlgkG0CD946EIEKufjB3s2zYtNoxv08vYG0F2BOnJnBIYy7p%0ABjbE1DdTI77YGeUacOUOnRMRE7SqYJ9MFca+2BLr2QV4t6cBEJIrMelgc/Jw%0AOGCeJyPZgMFTRauxWO42lvtr9YEN78y7eN+5Eccem5/7ze/ccaAX/973h4kw%0Afq3Bos/0O/oQijMUzLHODcYfte7iGkoBGYYXB7f5FuTWxL3G3oS59VuKAEqN%0AgEuqmgHpoqCKQbardrZkhTNCjuNF0ogeAKDCDAFUgMpuzFTBAwQdnnnXlekP%0AlxGX9tfRdgy+uxaG2SorBMBd1DYH8G/93u/hZz/9suVkpchnHpxd6jKIeYUE%0AtH0V1FJBQaTl0DxFv46gTkjS+0bE4CkhTS5vks1Hg861Htu1UpvDRUhsT21A%0APIBCnwhuC/W1B2o6EDHBqHX6Os6UMdGMQ5pwGyO3s0Q3bK+D46nrAcNap+40%0AfWylCG0VyuL7RLvWZc3G8R33jJxaVlRRMFNjG5cMyMSgY0A8ba/IMspARSpA%0AIWn1O1VjyLusgsMTq3dUxPaQuhkId3SiIgjepO6YvgfZ0hzK8JSIneHUnf9x%0A/xgLbRcSkTkz3BCc5xnzYcKUeKuDSDibtX2u0p+5OfW2vW3HeZD1ddir4xuq%0Aaktxe33zBnOecH08Qmc3PpjAVVDL0mqxSlkhdWlpSECviSvuiRQR6LsVTNoc%0AlqgFtKzg1YykvCxItYBrBa9e9aEKqqxAvQKurF+ZBEQTSIe5BALpTn/a7Z3q%0AY783VCnOec9t4CnOamGbY7GXkcAdTNxkBCGBnCiw9TX2R78Pkzkr5p13WYDO%0A6QJAqG7GBTDGekXXnbT0xKUgjDQDNZkTO9jtiQBKbf6dbm9RVJE5mzyDkUBl%0A4sbCDQD6umK9O2ENsllVTHNGqmkgXpqw1LIxwhVmj1kO6vsDdj8KA3VKCWts%0ASL4RJUz40z/9UwDAF5/9ANM02QIaGvnmEsanmLTvQgNnDAkiyCo41ROmG4/A%0AJMbx6oA8jYPqfqG4Ts+bWA8ZXs1j+kh07dEcR5iB95CS3AzUWrGuK+o6RNa8%0A9EhzYAItuhpjZSx65EV54xh55EtAjjm3sgDaiSZEwKVYWRFXGpfbBRCLYoV9%0AypShVLtn7T3atymXH6p87jfR/fF9ZHwv4MbP3dDre+C5z+xGRVj4qkZJLlXb%0AMWYT2kqd7RFEUCcZqk0o23wal3nkrujmupaK1/oa6ILxWQRAHr2heyWDepL9%0Avu1zFcdjmdSYXHXMhyAQJWPOjA1XPL8xSqI0Qb7lgZw5o0Iaq10+TMiHuVUd%0ANwbHbc6MDp7+2MCjxEAdnEMt0tsiy57Zsfe+0v3x67pJH4uRCfHcfHuqgVpK%0AgdTao7FDTlRj1PbdOZ4h+jm2kANE3fnE7CzmbqTaMTYlMaISZMcSM4JTgXzu%0AERGKhjFqGmxlhgw0CGPp9JjDItLmZXW3ng4lf4qavGjDYN4QG7+2fgwNw0gb%0ABc1yYIcxvaSgfqRNhv+fcLYonj97iZt37/wI4y//6idGzOUOl0xmoFjQyuWZ%0AAkQFyozIoi6nFUm1sfdCraxEk9EAoMA62ZyLtUFMyHPC4Wh7IhEgyd0jUbpF%0AnWGb1Oe2l9ViIyhsa77J766XEEyG1tgPwrhRbTm1VBVcFVwIxbsaMcNY8eEo%0AF+qIr5RSN74Hp/e58R/l3UP5p0a4Mhi3RBviPHOWatMz4hoRoICQUzcsSgLY%0AnY4gL+UyXJekolaTYbPnS4r23PxwNlb1Ehb+vlKykmqg9npABDAESqm5RvjM%0AvrZ3ampEl3b7534/iGeog5MBbIp/mu2Ox+MR19fXuLq6wuwBgITI2a8t2kui%0AnmNojQd5eC6s0X0klnfZHNuJLfig0qOsIYdrJ/2qIEhdIevSnDfr6RZ1OTWU%0AnMK4JzJ3faDWCpycgNHXFJcCWgtSME2XagatKOoaiLEVtawene0GauIDDjgM%0AQ0xeLub+OwoNoeXhnjFO35eY5yHj9J6+6cRq7ToyxFdRkwOA7Z8W1OdOVGYT%0AvN+PbZ7o0MnR8G6BNpgyMuoNRGTkSnHdcO21E0YKzF9WltIj4zCkZBix693d%0AWT6cQELEPr6ebvHu5h1OdwNZ4TyZfRROZ/Uccuq57/ZuTI/dM4s/pV1yUC/t%0A0i7t0i7t0i7t0i7t0i7t0i7to2gfRQS1lhXXs1n9d8vJPR8V/9F/+B8DAP7b%0Af/yPMX2+q3MYcJbBGGf3auXJvW1eF68CDZpW1XKaRAsW994d19lrDPpwRPSK%0A0HOfPrAeangA9l4YgWxclCNMuR1DBVE643Ho8BYRtejbEJEjgkGgh6iDquXi%0AzREp8hpdlHgoeWPeXxUFRyRUgaQ9WpGZkcANtgdYgfDCjHnWFo1tsLvow3uE%0ANMZ8yHFM7uV6PtETM14/QmvGv9v3ffs93rdF9KfBbSIPAQPUg5NForQzw42p%0Ah/HVdXfd6KVuTH7+eRzt0bvW8kf8dz0zHvtxNrbYNkEffs7oV0r3IoL9u4d7%0Ab5dAj0TuusQ8gbQ2Vrs8Z+SpR/8qPNIo2vqnMFjM5vuJ7kUFHoP4PrWNEdMR%0A0n1ursU4nhubcZ5G9HQ8n0THRzQZoGzeZI1nxCYnVeF5abyL6CZ22G+jItxE%0AWe1ZPOW5RVWpzbm6xjwyOSBqVUuBXmuv1t73iNiP+cACy03bvoOOBmCOEhzc%0AI9zExozIuPd+gS5HBR/+Pi/t+2uP7gIhHoZX9/LFS7x+8xaHbDXRT2XB8xef%0A4M2bdzhcPbN7LhZd1QFmThZysLkSaQylGKvvAHVVRxK0PVDJZDChHSO2+pWH%0AYCHNxvew3p16BMNrOFf0vU4C+lq3ckaAjr5wxA1hWJ9gY1ataPU4i64o8wkr%0AJ+DF9NThtvWtXjJklNGDzIBqK00ytnMsqKrqUckuE5T7ftXSm5RDbAzrXpqM%0AALGVnXFUjFIFK0OlggPJVhMwFSQQZtfNQiauqo0fREUbjBAAEueAjTR5JmoD%0ALeiImnP1WveR0nHH2Oeg7iWMDig7IQElQ5RFutThOOFqPuB4PCLPMTjV0CW1%0AbiGcQ+xotyT8/j162thRd0gmQ7QZaqn4QFwdD5hSwoEZEbojUYueLivgkU+c%0A7oDTAl06pJM8ItjC+lKAkpBEQRGhKytSqcgNpVAd9TKUQYSiQFESoK6r15Iw%0AVcbMPXavCk8wjmHxcmVAR/54WSiiHmkO/eq7aOfQeipWaaR1y/c3xbDncUUi%0AQuXOtOsQuF5GiAlIhFUGKO3wpmkH6es6mO3Dm1Srhj7r54kI1qXi7va2pUgw%0AM65ALdVvmiZk6twxca9VKk7r2q6T0wm3t7et3JuQ4nqejHsmCrA0pEaPcFeP%0Adn/obvxRGKiZM5bFCIteXD3Du9sbAIJ3UftsmnB7e4vD4aqTBlRTjKzQsd1H%0AVoPFIeS3U2NHyN8OeV5clQb1WdcV61IahIenjEQGOatumc5uNJ1TvIH7iu63%0A5SaO5wLDJrq7dRnqFJnyy5trA9ZYF+m1qMhguVHI2jYaBnOyAswAOBvkUmhY%0AVA7jSLmLRBOuK268GvpyWp2+n7Ce1jZeORvkt+YQ0mbwBYkEOIPWbemM/kzb%0AxbEf32+D5u7b3jDYv5NzfUgpQQdAyLflHEaR+BFWeu66KR9aMW7ABL1UKw5e%0A6/jOeTOXiZwuiLgZ/bOfvJkPO9KFMfdyzNfDcBwwWBwArD4fiCx/pYi0POIg%0AvqKcWt5okHxEI9euZHhvh5QgVVClNiUlT714dBBuzWxlRXSAnwREdnyHh+lo%0AFP2RAzYlqwWGyIWpBg9VReR2jwQLoTeECcXztj7r2EYnRlDzn2vjmEe5i3jP%0A54ze+H1/zrn7jXJmW0vQNPhQlBIz1np/nu7vSwRQyi3XPOcMJHbF0uclmwJb%0AfbOcGAahTB3QR26sMnPrFxegDHT0/gQG+xr6XiPNbzCcFQwa8mBTSp5nPcCc%0ARFEgoNLfKzMbND0MWcpGvpKlwfcuZWZ+TVubzvZyX795i+N8hTtXlP+X//l/%0ARTpcQW/u8ItvXgEAPqmdeKzJxjBOtXbFuBTkwXACGbyuqCBWuhKwLGrlQMIh%0Alshgay4PiNjyXkWgfmxdCmpZnbyng3ij/m/sLQ3dx5E/z06c0/et2FMOh4TZ%0AZaWqQk4rKi84nWxuz9nkf9ptg5kYOYcjqRhSfhjTuN9m2EOHGsYxzmilalSR%0Ac3a51N8SEbUAwCjHYm8ReJkZVRBcm+UMzj2HN08JfpIbAIAWy7UTIkz+BKeb%0AFWVZQOgw5qhlGnIqJasFmSkhwJjChBW2v0XuIOO+7Adwz2lbSrm3J53jB1Aq%0ATTZTthSqStJyNlGNoDMRoToxqJV2EavRGhsVeT1M2e8RfXnEMJux1vvAzO1d%0AQAE5LYAIjm4k//D4AnUtBt11/W1ZTpC7E8rdDdTL/rBUoFQrgQLTW5gUibmN%0A+wTg7va0cZDmKkhrRXKdktRgrMIEcadm1RWlChYoSsDopULvbpEOuelW+TAj%0A8wxih9ZHPregwWYrrLaolTexPjARCMlyh3kbWRrn/f4djnraYzqdLhXMQ5k4%0AjfQVNYJROHS7Vl97ozdKEcBjFSMcrXom+qUEGqJvPJDgEAPsdYy7XYNWkzja%0A119/jTevzXnXSGJLQXm+4vCFj6mo5YjX2vSdq6srXF9fg5Bwcoi3HBOucEQ6%0A9RKelLnt2TYuxfoWaYEwI1vEygm28TrjuH+ofRQGqkjPLX13awP66YvP8M2b%0A1wCAz7/4HNfHa7x+/aaFBkgJLNwGADCFWmSbE0csSDJY8MxIIlDOOPliRGLM%0Ah5tmTM1Xlt8mSi3PQRBKFTZei8jJirZXPNur0F1uA3kEUvebxs7Q3dxtMLB8%0ATks1oiS2Ssp+lqJuCptxUyw74xsFd9K2kUCVG5nBWd+HMhIpKkXOjG30tQiS%0A9yszQIk7o9yvEKH6Vdu3kda0KNWwbtq7fuBzGID74/vvDMMivPaWx8FYKUNo%0ANIAi06V/srqyvQkYPNRVA3qO4eaZfCrsc7HZOtY+j/08a7wPfxvZZ0cjLqV0%0AL+KZ3ekwCnxmNodRVchgADKh5XkTkRUzT9s8zpRmUxBCE0sx9oOTBt043bc9%0AaUQZNqZ43nFjav8eC6kPjYf+n/W4fsDc///Ye7deSZLkTOwzc4/Mc6p6epoz%0AI3LJWZIjraCVBC0k7Kv0oHcJ+isSqV+0gh60qx+xgAC+8EUQdsEHQoJIiuSS%0ACw5n+lJ1Tka4m+nBLu4Rmaf6VJMzrAHS0KcrL5ERHh5+sctnn835noArNeQR%0Ai3xW1yRJ41pj81R1puhoWxeP2nCUwvNIyFBlUWx9UAxvNYEAMpWvRl00FhCZ%0AcyCUktYEpQta5I2FokpAsFyaUmUMqjFORT1rKKmFdeTC5WfRJ5SRXXIFSebV%0ASl+/Cd7lH0qu50U+NV9Uaj3heX3GabFo6XJ+wLvnJ3zz/gk/+d3/CADw7s/+%0A4mqOQ43BlGcoikdTc4Z0QDmIFUeLGB4xkmnvmhxrEo5cIvTD3J/IKm3Iiq1L%0Au7WYp22/RMSWdpEPqzGoO+V2IcYS9Qdha0LlEZ+weeI52kl2ds1cfksiLzWa%0AFUiHftRbpmNuicBzb2cHlf9qdpqydpCMthEDtAAQhhpDFRiKXgTcCGWL48TW%0AIB1rSRELOEi8PwFV2CK3foEmiuK5fGEO8GH45X2p7ggKqxunRz3PHMjzHjk5%0AollRSkWpNevnPr55wOl0gk4MrOQ6BA5RvyMDrZDnFHoTjH3aX28edGA2pt1k%0AQx/jNrkMeAO1Br6sZrwCwPMFcnkCPV8sigrL/6XWkzSJ1MZkOegU5WJju4TD%0Aogu4DadzUZtjvFSwH1QC5rN10OpPo2wgAJs+gZLkh0BcRn1bAN2jqIk4lGGg%0AxvNkFM/v5I9KYnyVcaqKhTgNRMDGdydCJTMcAQ8wSOx74eAZ9xHnIgBS9ucH%0A9s+fcGMefkCn6LNTq7Wdo/20LHg4nbC4Pqe9gx35ERLGNpWC89lygusPvo/T%0A5QHPXvnEiIAJKjr0vwJj3paWA1VFsoZxuJQ+Rhv6JAzUWgqaM6p99r3P8NXX%0AX+Fvv/4ZYskopwV/8e/+At///heD/Y7IBqYQkAyPjFI1PQ+xadAxgsWMKsAW%0ARaJVwAyoG2+fLYSlnozkR/eLkh0/eWGwL0GTHtzps1sDfxRgmSfD/P7lbUD6%0AiO5s24bWGiqWiTHVeAPzCuQFoUtg9pCvdYpgiMSCOam8zn5XgoDAFWTVUe6C%0ARKFN0NaOuvhkWE4eBYw2dXxotTgmgP8iZWeUTtc7stF+V9m1XwQEznMvpaB5%0Awe6EaXcACGbF6AdX6InSC2zEGcPYD3KAnSHtfomIbAJmtwWSICNy/lscvFm7%0AvgGSPGkYsnpliB2hrcRkm5HsxzwrO0Odv6cCiGTJhVIIp1qxLMvOIGY+e3t8%0A4YWga/cxFWZO3ymB0f5ZDA5liustg3R+H/f1GnnpuON57V6+fcdUNUKBfb8b%0Am67SbbjMUMwdMRFESobww9rVyKsAaDGnnSnOgeVnI4xJyl415VmRa25347Dz%0AYDw3C5dQuqIECzpzOsAAW1esBMK+zQKD3A2njDVY+eBo0AHnJiWUYLjWiI6k%0ALyU/+y7kbHf5ZcoHjFMAoYHWsmDderKJdiX88Ic/wpdfvsOf/H9/DgD40RRa%0ACkDBDPMLvxWpO1xj3EB8DNJUuoW8aD0GhLQxhHoqWlSALQaczPPbzkWZFmSG%0AzgwlFXcyxToQMHoipMOlCLnCTbl/khpTKncBtqHwMRfU2LeYARXUaU5FHxyN%0AsSuyHbqeoP2wdg0I8jCUoA7rHb5DqBqEM1OA3JmoYIxcKfeuTS0t1aHWEf2t%0ABKwE7R3L5hEzqRBtxloakXFfF4tvLGcQup+eerTdjFtSGWy5x6jvpAvI5Nio%0AxDv3sdCkW07rMzMPFBYRSmUsDyc8eOmRt2/f4nw+75AxomrG6WT5ZzraNEdE%0A3UDFtUTEsbgTI4kwPV2re9UAADgVY+btlwv0OUrBrODLBrlsYCcywrqBRUBB%0AfuQQarKH4H0kWBqhglB9TpUuoNbzd9EXJJLzgquioBiKy0tAGZpBgfNz6iRV%0AjWE4dCcB+Zy0EkzRBnRNRyyAj4rQzfISqur4ntVtj2kOEHwMTPp/ON5Dk8kq%0AbIfzyWRjMCwqutvDYbDqdFYr7YjQjpJlkXwcbduGszuU3z484u3jYzL2Nrij%0Aizidbc1JtIgrTg82dj/74QPWdcXpyQzU5+dnrJcNbe3oHA6SsYSkbqbm3LAe%0ACgTK6/Xsu5v5Lne5y13ucpe73OUud7nLXe7yScgnEUHt0gZEpxBqLVhbxz/6%0Ajd8CALy/vMfnP/oCjBIlrIAKy1Fog9a9QVGIQTRywgBAZU/EsZRimRB+0dY6%0Anp6eUB8NWnBeH1BOgHJJX6Ryy2hV5l9M0IP0Wk35WXE9wKOM8+eUQJOpJ257%0AFihhAwQVQu8NzWEdbevoTXACQBk9sBywhOACSQaR8MCA9Bnuxi8UdQRpdA5u%0AF5a2Sm3uSVNAm2BbG4onvZeTYdRnGCZ53adfdIT0JZkx+yFzLi9/CyzwmCf4%0AmmOle+5GvCeLni6lJDRHo88VU7QUHuYcOGxRxaJjlKiqeyb5Kh6/62OC1+wb%0A1DE2HnEFY93lAM/R5Rzf+2PYSbMAjKgnK0g5ScvGec3taEXVgVLGmLX3jFoN%0AFrWLNKp5ppOb4QDL/Rg5lhL60Fj8RURQ5+/m3x/fR85TeDqFLVdEIgo0H6t7%0A2BB05JYqrAazMEbOczOik0IYZGjF87AjH8ZwjlAaxWMKkYci5siBJT901amm%0ArqLLvo5rtPiqpt+xmOOV0BVZix7GpOXrAHsswV0+TXnNMyJ88fkPAAB/+9WX%0AsPhNbrr4kz/7c/zO7/6H+LO/sAiqXLrt0xqJOJNMgRybjzzQS0Rez3CQcDVS%0AsJDFQiOsCit/JI4X3Xha3z3iJK37mkSJujLUAIHKwEtZ9HSEP4gZxIyiPHgN%0AmpUiQ+uZ3y6to6mVc9qe7B6rLiAuSR7HZDwTBEWJkGm/FXO70eN0iNpNkejs%0AUbUcRMGExIk9ZELmCNEuBx3wiNIEU2RVkPShS3EBEWfpOwDQ5QRdC3rv+F7z%0A/YCckI3aIMqB4ESLIXJgkdECgijAoQsCHu3WCNCiOLJox6kwtXf+bB5VJBbx%0AjEgqMOC1EQ1jNl32dDrh7Rsj+Do/WA3U1rfMg0X0k2rmErNaOsw2I+4sRHcz%0AghpwzaLAQpTRS1o3tOcL+uViYwqA1gt4a+jPz+CA+F4aeGugrYOD42VtYCFw%0ARKCBRG/pFEGtzTL4nMNtAAAgAElEQVQOS+T1dgGa7Oq7KFvaWIBuSiNUFUA7%0AiBy7LQCqoPUn1IhsP5xAUkF96LX2Hw8yPx06LNHI647c7o6XeSSO8lp9QiLn%0A9rC3W/v8tQgKlYFUgwEDjog3u4k67IQ4kw7STns9QcwTLTJQIkqaaKl4/suy%0A4M2bN2BFQnW/+PxzPJ4fEoJNYhCIJNSCzdN120Bl6pNzBZcFxe0W1m6liVrP%0AtaxQtfP2ye6B1T9WR4XY/bwe3fRJGKiz0vi3X/4cAPD5F1/g3//03wMAfvb1%0A3+K3//HvQtswIkgAaQK99ExCZyUrSjsQG2YQTYqwiNWbrMxAtYe2okHEiA4A%0AS+4/x4DP4j2jjbGZZY7KDQV1B1mVl8mVdhlyM/2my9GgExFLdI7Cu66oEw4J%0ApTFxD1dKYgFViCqYZOSJ5q2OYuOATK8daghbQLOykRsM1Bq21RfLtRvBSo2c%0A1xu3PvXVLxPi+xo5PquXjNtbxx0N2TmXkAhWgn133PW4CFRE90U5j5ohqACE%0AnbxrUtqnFL5olEFQmFNhCahou2F0j3vSUcMr4CXVoKYjP8sgugvRgAuzgUts%0AYx+bmSqlU8PEOB+HsUtQJ+8Jp5NBjlf/NyC93aBiqd3sc7z2HTmrF+OYl8bY%0Aref8bfISyddL57k1jm6RJs25vuwGKrpODL1GVnK8yrwJithG14lyEopYTUUh%0AwhKQHKVdfisIoOJPMR1YMBbdyO+xk6GbSywN0pZjJtrph2LCAAEQ2h93XP7k%0ASjWc+u/4/NT6qpdQWu/yScqNJe/Ws/r5Vz+ffkD41//6/wBgPAc//vGP8X/9%0A23+DH/0Hv2GHbBdTDmUi9CKyrWtywNIEBQZ8LwWhsaQztwM4i9UuDbcfKQCl%0A4VQmsnqnvaMlm75AxTw+Y2iyOZVoJrYj54MY7w0ailzPiG19FVKHxwFWZ5Wg%0AvaG44cyiYNUoBz1qHuuUPzv16YfUwuNelqkPx+Psy6t8uOP61Q9rHFtvDFhi%0Al50DE6rQWgEukCCCZP/rwPmtQRRbP6FvF2yKkfLh9eILhzprqQOd5j0wQMY0%0A6tSG43++G9cZZ500DGua3tu+TnvoNI00h1KK8SmcBtkWMycLcZJiimXOMyYY%0AtusIl4ksLv69YupVZI4/iaJ1Adzw7E/PaO+fsL1/QgsW14cGaQ3bDOdtHdQV%0AdevIIb4puEnWii1igRdSRXO4NYngYVN3ko4xaaXex2gTz809xZZRzTleVLG4%0AAaldobXgq60Bnu53LsV055NBkZsyhNhSTOrJnz0meO0I5Px9BkKu9uZSsU+F%0AGutLIMNVejqcPnQ+1eAnoXzv2doj9cWdrxlkm8b1PM9oOidgRmmlisvpjAfP%0A63379i0YjPfv34/riYK5oPjslG4pFdqGbvb0oBAWSNSePxOKVIAIiz9qVsLz%0Au2eI100BzDlB4ukOPWD6ry+J8kkYqKUCa0DRYRPxq2++SmX6v/rn/xx/9Ed/%0AhB//ox9PeY8EXTvWPnlr5oTdSeZSNPPgTY9lty4N7Pa2NmxdUSuQIVsdAysV%0AUKar3A49LN7HZPcPSZJ/ZEccJpoyRBp620cnmAvmqjXG2Ls3/LtH29IR7fmB%0AM/uqqKLoh+MZ7B7TuV1FTTHoosl0eLkAqIrqDGxcGaR/f4vGd5FbBsNsCMiN%0A7w8H58sRoXrpUF+w49oxiQ/vZzmS3XTAPK1TpAg6chGkd3vIZSThydy/8XyI%0AnCxj5AXGNXY0TQfjbDa0kmRBrhd/y+EexEaSkXJglD4iMDqIRnRUPR8oHEz2%0AGx1lY+LazTKqh2Fugz1zzA7z8tvkptL1ASfTt8lRWXtpnM3nPEZMj9c1R9Ag%0AYanMaBTOtxvOk6m/dDoiPLhSaubQcbeoA0HRXVE+lW4oixi3BehkZGjJdkmW%0Av08YRHRwB4kp6xGZsjGaHtnWs0W7Ye/5prmxxuIfg3RHepUzxxW8krmxIB87%0AyuDIX/04H8NdPhGJp/zoJWS+fnrG+fSY0f/nbcUf/9//D378j38nHat82cxF%0AQsgBxkro1CPgb0IFRNN+N+UUzuWPSqxx4TgrYvmrucbaetVby32ga6x3Ou7C%0AC9SDtmwEsTnM05dHnO1rXuJDe7f8P5nyJXWQIj1Um1dnLjgRJyESQYzURjq6%0Az51ZSQ5d5YgiAWK/mfvmWmJ/IMzrGK7WTlUrW5NLhOsUDCSZDnu0aRioAFTQ%0ApzVPizlQey0oz76XnQqWhxMqVYgrjcoC3ZBlp5gKxPe2yHuEPxYFMlJZlPfR%0A03i+GCz3Qtghj+D30Q+/KcSA8ycAwHKqqOdrPoXWmkdPx3oNRI6utyuj2eMa%0AEa3NdpCxuVdFPv8iCl23zC2V909oX79De3pK1mCWDegdZRMUj6KxAKWpMfC6%0AQiDPDdQ0c3i1b/DadOAWA0lwXt2JmuSlit5klL7x58O6JPHmYoqNEShFnmUD%0AUDp+dga02Jhdn97bnrNan3auwFJBdUnnhDF8YEdalGgAwXfyVN5yFs8iVJ1I%0AyN6PChxDRxHRa3beF0gcaWIhD20isuTHpwfnGoWTxNsQziQa866UguXBSJFi%0ADBZmQ11GnqqXBKTJyURE6E6UFAbwRQAoJaETnytOBcDjuK2qBa01aCmoHonn%0AIEtqguaOk/UjAgCfhIG6Ts/x4e0Zl8sKaYLTZwaN+JM/+xP8+m/8BsqyJJzQ%0AFFugbAxnwnaRyUl/uyPIuS9nJTEikwCwrpZIXk4FHIuLfjiyMiugO0Nnes3z%0AQPdwwRxFo0M9IjqyhSm8vuDEykaMUtxb7H1TmbDpgAjEIktESSyAAlRtThoz%0AFFCz5jlLeNTDpB+HjUpd5iG2TScju6uAKoG9NEil8zCOP2BQfBfY5sfKHJkK%0AY4CZIXi9Zyd++5prHSPgEfXWmLxWrA+qY7iYUWie+rGJEyCyq1kn5EQacT+3%0APIfhUICTZcGXvi4ffBapkBDlc1VcG7HM+2teNmSJmjyXGPlWMVwvAKBygWhP%0AyK+Dx+zeEz5uhEjzgq2kTiWfrfDfK+YQ3EtP80Nw2/mzV4/FbzGQ5zHwmqjq%0A7EQbRr+X1CLZrRkvnSvVbbXftq6DvEWtzioJoWowDQo6ZJTWAKMSeZ1kP5cY%0AAZ1OBnF3b+tl27JGWm/NSUrG89+RimOG+M5r3uEgP+6oT4sYvU2P6DL5uOdx%0Axddxl97lH0yuH/VOgs0fKLisT3i+eD3GTfHw5g2UgL/8878CAPyTL76fLJ7x%0A1LuIK84CSjygOXh269dhcCkR4HU1EyWQ/kFXuohyHuY4UyNc4gni213HKHMb%0ApmhLntPXMlFfY519lWQYMgQj+IF0FFfbCgDoINxBlFuZ9v7co1/uamOIFXFI%0A8t6Bttv36WUdKD7vZOQsc9pTuN1Zh3FotRIHqVWcQ0WSWbwzoZERxgR523Je%0A8BneoLxhiJfbWb95wvpuRXfDqRKhK4FpChaQRaaEBBoRWlCS0c19VGlAaQts%0ATPBsHMb9TE5ZZkY9L3h8fAQAPDw8gBf7bDZQxcvcJJGnP79bvD6B1OvRxmkf%0Aif2PiawkDGBrcu8QN0Z13YDWwK1nsKe2bjqE9CTRKaIo6hFT70PpgG4CbFHf%0A1PYLFQyniQge1wqiGY5K6I3yuTay9BF5FhT3TvSuKN0g3urGmbZA3BFk833k%0A+YJnAOIUznqqKPqIOiEbi++RlQoqBVkUg8HXetC3yNHAPb6O9xdlK1cUrN6z%0AM90/693SAgr25zJHvb/3/bjQaXdMIdqhLrIdyQase4QdsNskcw2MkpIYUfZL%0A70DXTB0qtZox2vs+Ol8swhUjd7MCfTlO66mCTnUQ1QLgjfC9zz+zUqBBzuzV%0AVqQ1PL03gqVanvFaue/id7nLXe5yl7vc5S53uctd7nKXT0I+iQgqAHz+/QcA%0AwFdfPgMEnN6csb4znPR/+9/81/g//82/BVfKRPgiQC/7WoWqsk85AyZM914I%0Aw8PQpUO8WC1gMIzeLecjo0CvDK4dITAv+XDMIzLaetN7gz2cMuC4t6Itu6R+%0A9/jNPj+L7EqG3EkITYyWPDzDeEXEKKCb10E6b2OQOmyK0toU6b3tMv9l5Jze%0A8gaHRJSKmYGPwMa/Jpo+v55p5ecoqp3M80gPEdSIJo7akf7sA3aT+aecEa2b%0ArliXOepYQF6Q/HbkFEDmPahqlnlQ8D6/ROQqgkprR/FSOqO/rG8X1UGqdPJi%0A5JGLiNFXdAht7Dzy7GWUEi5mc/81o8hQSvt5cZSPjeLfyt0KOebD3IrMvjQH%0ArsfRS1Hub2mTAaSnMIp4TdIJ7rcylAyKD5jnU3Nu+LXGmUY6xLZibZdEnQBA%0A3xpU+Fv78UN56S8LQ9XyXsvh/DQtTN/t3Hf5VCRi4aflAc/bBW+caOayCr78%0A8kuIAr/9278NAKBvvvYo3cihDjjkDsHywhwCsNMjSGB5oBO8Nj4DAIGtyQsv%0AHuUEqJDnRSIXcYVCul5rWaQJT7fLeiQr1ktpia7J6EzvEBBaKVAxyCO62F/c%0AnqpBP7kMaOsrJVMDPpCeMB9Lx/cfgEUqW53MAkxwZPurifxRNCdp7BmBtpJW%0AAuS+djqdwPWEE1Xoxc71XhnYgE02P7fVpGwYkGIh22ciGhrnn9tqjAhItFEI%0A38gbK/bDXQR1WRgPD6bHPj4+gioBhXL9nPt3zr2Na10RM00R6FC6Zj0xxnwg%0AV8rWoE6KBFgEUi6rEXkFsm1bjbhRBBokYF2gTdAvgu4R05OjmqLcjtqDsYiy%0Aj82ijBMITGOAq3rUNKCq/jy31hB5TQb5VquBHogCEKgR2kWx+TygUkHSIQ75%0ARVsMlk2MNw9vvN+ddJLrPoLqY2h7PR/Pi5HT4+t1Mw6YLaLLIlBYLfAgTeu9%0AO7psnN8IJffPEAAeyzTnWNATPZUT24/3PvZDX0S9+TMLOHmZEE/oYqWpojRR%0AKSOCOpWrMtKvQZDa9BmYcktLIRQqpqdFTjILHj97Y8RazX5XwWAF+tpHCZ6P%0A0Pc/CQP1sQPtS1tcFgF4WXD55jKsu/MDtFRI4TQ2lRRyAugMqEN8+yYQbShs%0A+SsqQGH10PtYEKACpsWgsXCIC/pgcRWBbg3UO6pDECyvweEZ88Lm52/BbOYw%0AnQyzE0ZofpLTxQia4kAigrDsNlgBvBC3L4IQtK44SUGF/b43g9g91dPO0FQa%0Aif4GHzf4T0KWBdDN8kZjMSlUge735XWTuir6NgZcsAgrgOL7pKwR0pexyCpQ%0A1orT6szIyxnrcoEyJyQg4C2RXwPYJI6cR55gCADw7AsxAJSlGhQrMf+Sv9/n%0AR07J5QfDYT6m946F99PhQ4YMKbKd8zmZrR5btP2n2nEG4xw1IgVYaTgRAOAN%0AM9qqWESx+ulECA2ETjUh400FJyz7NjKhy/FZEzo064dtKhAu/giHAq8KcMJG%0AjARBZRSMVyleX0zxdrENQeE1zmg4HkphFBgLoPXVGZ26LXRZZtMXZx6M3dup%0AGxFPwlgNFmdFyL2/SsFncsn5YPdorwPIukatNq6Tsmbf85RDmTlYU407Qcz/%0A+eG6AhPkE+HwcfhNnMsMY8WlDLg4uCQhG8H61AhU7AoLV4OeiSLKYxMUrIP0%0AqTDwJZ8gCxDg5qYNHQ3Se56LWcHKWBQ4J0OvgJpkGyoVMDP+37frcLYReUpD%0AhwRxQavoK4PEIGrysKCr4LIUFM+rqucKIrK58mQPdrsA7alBW0f1h12WnvWZ%0AvaH2TGuWrLZ+d+UzpuJjb1e13Vjp4BxUW0N0sEcrE7ZC2FgHfO+XkCpwl+8g%0A6vuesT7A8pr9I4I5nWR46mo54X/7F/873n3pEF8UfFbPOIlg/eZnAICfLQVL%0A8ElcwkgBTkQ4d8LJHY9VCxjG4wDYurgWxlYYq+sCqwiEDLaYipSYkRH5eSAx%0AchptWMrYrzc0bH0dtIeVUR8qdOFkWmVmMBTkzhxWgyeeSkFRu4e2KdraIFIg%0AzeaeaMVCC850xs+iduSygE4YrMRNUMTI5ALSdz6fjb2/UmzhaFA01tQXlAhv%0AN4bKqCUJ+P52gBqGIXtUsuWgt7xF2eWXBt9BnzT2WEsA0z0YjNKROV9FOx6L%0ArV8/daIcOhtJI0lDd+jnSoL2wOjP1n/9aQU1Y6Al76oqwCIFZSJhkO71u4M1%0AmIONXEbtZ1asfUNdFugSyrqYwUWK6uyo5zOj/Ujxfnmyc50E59PJ2PoDut07%0AqArKBEW3/aQYt0foMt3cgJsrWESEyoSFCd4EFOnAekHtDfXdN3b+90/Yvvwa%0A9LW1oT5fwJs4mZZd8ecwg4WlYInc1ZXAFwVfBMVh09g2UCNoG20yxwQDricR%0AEf6WP/PO9D2WxCG/4XQ2pmamBadgF+4dZbM85Vzwi+ltv0kt8xepXbCeNjxV%0Ae9/enIClQ7hh9aFV6wP44Q0aWTUO+x3ZvkcV9bDX52sCQHvI+taN2KjWms+n%0AbR3b1nbHvX+/QVpD38ZzreoOFz9sUYW0lk5ewGyWPuUao5ie+L4873VT2JjM%0AfGbPYw7dnbWjSzNHVqQABLsuAd+446FyARdG5aFrkiiaCDZ3FvTnd9kf6SqR%0ADoAgdElr+EwnD6oEhFlB1fV1v+nmQb6ECANQbZkGtL4J4/1XzEAF9gbDtgWp%0AgPfO5YK/+Zu/wa//+q+nAlpCYSzDGyDLYtvetj/nlXHhAzNJPIKRzxWq9+/f%0Aew0GRWvmEfviLY9oyNxm+sUqQ0SU3RCRt/g7HHiVS5GbSP7v2jCD6O74yrSf%0AuC/k4r3mnud83Kv2Yh9tzrP5tXfH957H7+5rauetCPQvUl7KVzhe34p8D2Fm%0AnJcFbRFkDr0vyMceunUvc68rWUS2zw8Y+wLfV+2Or3ZRBdMHLeowKSQRhdi1%0AxQixxmmmNt5qb1jOKqbEzONmE5CUdHRYzg0ZEiJ+PzsYwv9Ce3KvOO7bJe7m%0AdTITjIy7d+8ueWSFkGQIqqEIhJd8RIYT41BMEQTLKElAANGIVIr/b/aillKA%0AoqCqGehndvbsicGb/PcR/WnoRrZy6ekssMQrWPQnc0kv6EwZBV0eTlgeFvBp%0AwfJgTqZTf0CtFU0lvabi3uTZCH9pzTiKKS4vxbS+XeZohKqFr76V6OwuvyJi%0AA/r5+T3O54c0ZFQEXZvlJIa3w51noQ8AAFVFJZutJYYlN0AwObrg5Gt7D9Um%0AG4oOx5nNwUFEZ45pWO68L6iCCRmTNhBDCKiVbaADTnai6VC0PVDQhPDsJCLi%0AJCasE6t2IVCt4GVJIrCjfhPrdDh5gY9b8W45do9L+nHfiz3vps5x6xqH18GJ%0AQHZR9D4IXCInlZnBJydb9LJmRAR46t6p2zNubo1uAqvc0CQJrYwxyQzpcFTW%0AcoKi5/otAiPyYYA4AhMCiOWuxhpORCiVwbXi/MYM1MfHR2wPkuOv1jr0scO6%0AqDrWvA54ziF2e7F9KdGpZjzQYOjXvkH7hm1r6L5mY918LXYnjVjesl0vjDe/%0AV6UIqgJrg64NuvaRFLwZ+2o8WBFF0MfGOh8ohTnyqw4Dm8fNEc1iucfOQC/T%0AGl7YiHTC6VONubdHoLIQ+rpB1xVUL35uRikLuDDC02Vq7XCiz7IrozQZj4AZ%0AQwwAXbElQmhD27YckwDQV0cJZcPE+HAmXR0eFCOa9yR1DJIJCdALds4JwPkm%0AVNPp0/0aGUwwDIcbnTHfio3l5LKxRzeTKGXnYH+9EY1H/i6QezGGu/SdPh+k%0ASjMiLPL+ifZIlkR5el+3G7bAS3LPQb3LXe5yl7vc5S53uctd7nKXu3wS8slE%0AUMO6fqgPeHd59pCOf7ks+MlPfoKvvvoqYYtcCvgYQfXQ/BpYFmhGhsKjM0fc%0A4jNmBitj89BrvzQ8VcZyrukRY360aAXRTe9geh8/woE/lyo9Ur/PXt7MX3Ss%0AeGttl6N3K3IqGJ4rAka/TcyXcc4JdAMQ7yIgWU6Fh0dEj33J7Om0mgWoiUfE%0AOe/34L2J6Ol86xE9Ddht9sHBlRs5mrMcvbu/8Mg2sPPAHfMNAWfZA7IuXeEC%0APp0MyuQRgK0N6HL2+wxpzedIkGmAKSIKMIadRDT6ME5fzBM6Rkt3Lu6I8B38%0A3no7cjzybT3KqjpgtQCYoo5pRO0IVDuqegjVa6Bee/f2XJS38jijSPe3y3cZ%0AE5wwtYB+xQje9QOKzw0ff8Eq7AEYABBiEAtUxvxkGOyuBFU/G9yMlacV2hhC%0Atw7AIYoEywkqxMMvG+GbHmtGBxQ4tZ75WKRWjZZFsxj8qh1gQVu97d2gTagX%0ALM8WJTh9ZhAoAYD3dtzlcjEP87aN3Gh1CHOwVE/D50OlLj5G5jFgrL52If0l%0AzP27/AIlF7MxQM7nM5qnD5S6oCtbPT+PtHzNFrGytTgiclayCtoz164wQ6lN%0AMBLbQyKqZcdYLfU+QXyt9q+O9ZAZDILoiL416dikoUOTJwPFcrV4QmIoYMiZ%0AWEdILRdSBWtf/Vwy2PYxrkmsYNaRi0+UKQSARcwUA1n2IWH19CO8HKU4wnkx%0AvT5GUOnwPQ6pNS/lqM5s+hE9TcZ41eSHqKeA2RDIa8dS9TacDPa71EijWCyn%0A8rmhOy5bm6FFaBTNQuUFrRG6l4EQiEMWjUUVMPQLE4Mqg07BNm8R1vP5jEev%0ANPHmzRtc3my5vrHrRDKhVCACqKKpDgZdTCy98Wz89SlKg5CzBENRAq3TO2Rr%0A0PXZyrEAwHpBbyvU76dIt7slzkgldde3ekfUmNOtQzfLQw1Ib9s2FJkRUISs%0AOjHpPOqxWcod0abJ0PFC3x7PXj162qWnIqpsCJzSAY6cxk1RSFJXVVFwM3gw%0A2ugH7TI2FpcmAtaGyuOat1K8Zr1lqad8ZllftHf0KYIqItieXDeNVBtxtMG0%0AZrEdbHpY7FPejtDhlAjcGX0pu7apkqfCeWSyCUodqAhigD2puyQjtSkUqked%0A9LAX+nqRzN9KiBJHx3keOdlxKx4c9wOsXUJ7NAizMThH8Dr6hQtnCl39iL35%0AkzBQK1esTi0d5srj27d4boMu+4//+I/xox/9yEL5cIjv4T4zlBwLI4CA4CbT%0AvMZ3kgPA0BOUxALq56+l4HQ6XV0jnlJAIoFr4+sW3HFnrIWBOBmRgmtojP1m%0Ab6DaAJuMAaKdEZevD3bF3AaiMJokdXYlsrQgGKQlJGpwxe/tegOWm5sMxsKL%0AA3FO3vfBIL0lRwNTupHu3NrUbsG3f5kG6q2Nd7fZQLM8B2AK0KlWbItiY6dT%0AVwdn3GB2URqWjAC7uqVilqIZpTR95ttCLmg69VUMT3blZmq3GWCTsjFBxWha%0AmZQ5N54gSNoZqGGU65ijcx3TuKqSlWTobnAJE5StDalgMYF9cZ7hYwQMY4yu%0An8PfXXjKVRXANyGdvk8nzJQrBB05vDa1yHNv/RkqYjtIiG/0R4mn0c3gVlIU%0ACqXIioCTTrVryXPKt4ksjgQogPgmr902ks+0gFwjlW4KeAHl5s/K6MJorvSp%0AEHQTtCaZvy+iYDdQ6eJN3Ta0ywZpfYwVuZ6XdtKxljFGaul3gfHMaQAkZAqF%0ADqfOXX4F5caQ+a3f+h18+eWX2Dw37nQ6OcuK4nR22OcXb5OULVYvUaCgW9mN%0ArAlKlksX+fMBm5wMVIBAlVFYLT8evldWTugcsTsHZXBbdIjBQJnAixP6nBfL%0A315okB51AabSYQTnyFCGen1TK60Fc2JFXoMImqzoMrUD7mDu4xglgyLfWg95%0A+tcc33nLuT8c9ZjdPnLjvEd9J9bpAprOddWUhCOP56XWN33oZVG7mxSDQ4TF%0AyI/CAQGAFgJQQe6Be1wWSO9o54btOWDT7corRrJAtz7pSQwslvMakNitb+Bz%0ARakV5ZS1TUCloJ5POD+a8255WKBlLgk3DAGa+jIuFVDT6AHC4OGI7jon94g5%0AWqoqxHXi7fkZ2/uvoZdnrO/NQKXLBXp5BocD01NlYlwCwKlZAII7JWcENQV3%0Ay1XNtvYOURq8LGp7meyKh5nuwsCYU6pWLi7OQ9YOH+l5DLyEUqI9mUAsKE2x%0AbL7fXBoKKB23WAS8dWDdUM7usOqCIjamQy/sYnNo6z33t+jXOThS2MrR8DSf%0AtHdzuF685OTzin7ZG6hyUaDv0+yq847k5cSc80STmqIK2gWEzMicVfWkyumK%0Azd+UIpDGVooHQF2KlcDkao4zwJwQKhAZts4sM8x4tjSTb2RqBBUflTxCA6Gb%0AHo38o6P5CN+dbZNbQZ1vk0/CQG2aaf54eHhAe37C07t32WHL41v85Hd+B998%0A802a5hJY+tbQgn1XxaOc022xMYLmcyTL2WOl9JLEQAqSD62EZVlwOp3SQCWv%0Ae2Y5XybmYQzFf78KvyY3cjZI5fDvS+o2OYFE7guwe7M6g+OaMtunbIrh7OkM%0AkhfScRxPf7GAButYDipP7BY6RDDIc3ljYRJjitskFpJ2dU8v5aDG9XLyRPsi%0AX4WskLD2/WQ4eo3D6PpFya1nGteM74xptKeCYk5+2UUlk/l4YncUz28iGsRg%0AhH1+aUTJwzNnn+kunwAAmigqXCGJRUI/0P54PR0z+dbsLxb1cO5MC9BMJBTC%0A7t2jKXRIhYEu6N2T51WhDHAtUFfyliW8v3OE1hgAo1HHiP7fXfZEO4SBBojN%0ArDA7KzKj0ph3Os2n1gWWe8uDkQ8KIbb6tuFUUAAQy+10OadDydeoUnLNynhy%0AUWDtUFKQ56WhMNDZ8u0A9EtHV8FbXZLIrasVUifyZwBgKYzGhB7RbS1omztO%0AMtWmQYt5gJsrEb13I4OYDNRhgk7mvF5vZuwG5ViVPu75zQ6sTlaj75gLd5dP%0ATV7zjAlvHo185X/6H38PX3z/19Dc4bIsC8TJlYJE5Kk11NpwIgaWYPIkLNVQ%0AVjUV0BW6TemmxeeXSq5n4QA3hdlbzLBIJ435U4igPNbj4LSgYpE1wPO4lwUb%0A9awrbiRn7hj27lCv68vBVirk9UBHvrnADA0mSYVdREDTPkkiUKZdnqWf7krC%0ASAVsnc/a3AcDdf5tzqlpX02n+Oy0VwWm+jw14eMAACAASURBVO3z+V5COc3X%0ALjOhlDsBA2MUpH0dI5LMxSsRaAQvGNwEtGwg30f6RC4Xx8l7AZhRnBCSyeq2%0AK1P2O7WG08MZvBRU1wV5YVBhlMKAn3+DnX/WiSw3cTyIAkd4TJ+Z839vpISc%0AQy8QgUpDl4ZtNWP08v4dLu++Rn96ArvRiu0Cbhu0B1GnQsgImMIbceoEiJph%0AnpHKBt26OTVDTwnjNPZqz8EOpyzgRg0s2pjjTU0HTAf2FJDIZy00kWPGGm6I%0AG36/pl6nvUMbgU5DS9biCAOfnFUUjMVQCzX4IXy/ZqtNPF879R8iC/IQ0ijf%0Anp6xbR3b8wWbMyGv64ptbUk6pqpAXwAdLPLmgLYujn5QHbrzMO7sqXAa7wTq%0AhFIOAS4lCPVkCO8i0EaIx1x7xYlO4BKVGFznV0anYRuEHm9612hYOIdibKVd%0AkPOV3Ak2OaTKfnTGHJzHMnmwZO7v9D9M4+Zj9uZPwkCVSTG7ZV1//vnn+NM/%0A/VP84Ac/yMW4q3vdplImu9IdGB1hoeqxQBY1eEtAhBTmhU9PSjXYcCllUITf%0AWLztt3sD9bUR1FsG6c5gvfEM50hmRCrHuqD5TsgmS0J8w5Mz3wNghe2JB5Ea%0ACNUV7xleSsTpfi2loHGH0mAcXntzo1jSg6Js5y9BgV4Kloej4n8dUb3lrZ2T%0A8uOY1pqxybrEBPgY78wvQm7BmBnAkkamRb9FO4IRzRYxJzOYoowSULFkZx5M%0AjAC8VIgfHxE6sl/bQuRjxYmwzAkziATsyGlFxX5sC00LbhqqYaD6s+Do+/F8%0AarYb6Q0n8hmoPDypIKhwzn/1dqp2hO+uK6HHBrUjLZn6Addt/86ig3CoTGyF%0AUfg74XU+3VQpIVWIiLBD1NrazIvLI1UAxde4EpsAUIpBdMNr332TT/IM+PQr%0ABNYKeP8ui2ClDcySGxVUrSSGR0JNmQeWXgbUyOFuFv12pxzsWT+5V527rZuL%0Ajl23qIJLs/aFEiFiivHspFMbD8i+MlbpncmqFH6zMf9fWxvGnR3pzBFFZ0rI%0A+11+xeRq2jLePxm75H/+n/0X+PnPf54G6sPDA8CKLg1vujNO4wytC7A4IRGA%0AZSlY1Nje+WTzs/VuilZoPY70QB/RxUKMZ4r9LPZydcfNcKQoCKVaEXoAWMoC%0AFEJxxzYAj3KwRX1kGC4qLdEM6vNVVQdcuDd0sVWy5TpLqAugy1hTh9N9KH5H%0AyO2HJO75terivLddoZQO+s6OOOfG97ec1cX379lAjev0IKcDIWC+qTtZ+GxE%0Ae+A2aC0gB8DVXkxPnFh8u3awjKgXEeW6Gfhn7QX1YcFyqqjuEKHF2tV1wDVF%0AV5SJfRqTwZ/GgO+RKpMuM/XHkdzwwVvW1RjXe1tBHhHG5Rl6uUDWC9RThLg3%0AqDSLYAIgJhR3REa76sbQLpC1Q1eHP6/dILMduYCGcUrzvk/F9/CxB3bSJD2y%0A4zxqTGNPV1LMlVTgxilP52J3rJ+Fky27lUAt+birHbh0SFnx/LMv7XeXBtEC%0AIsb50SHR9WzGGxVs4V0lc1qF3pyjRQQaDotNoOuG9rzi8uyletbNoveha6qC%0AVHYoIWI3OlUTSg11NBoPlNJQ0cd8VSYr84Pod0BVPD0mdDtNB5U1WXKe1FDe%0A/VxzebcOd0SJ7ub6EZJP7mgPTZw1xmg21dBbu6CKVS45VrHAQb/ckcEN/9ar%0A5R9Wm7/LXe5yl7vc5S53uctd7nKXu9zF5ZOIoC6nMy6reSzevTfP6a/98If4%0A8puvAQA//au/wv/w3/33+IM/+IOs+WXoAtnBKpgZUgFqw9PHalCczD2dInQR%0AMe3SLafVITbnhxMe35wthyRqZGkbEchDBHWXCP9K78ARyjtHLI+nyc8m+GvW%0AEhXzXlmoPu4b+R3gTkP1PLasoWje4zJ5HtlD+gWUeW5MVtczQvy9DOKCXbRt%0A+gvpGJDfJoIFfBUxvSXHSNgx17T3jnVdMzkdgEe797mK0We/CDlClm59BwBL%0AkDxEuRDQ1f1woeC92fVfQLfzHlmtGPwhigrscwwsv2jK2QzoNQ1PGlNAw/cR%0A1CA3gr+LKOrw+FLmbtm5J8/wAcLBOqKdBnMRyzFNaKbBS0bElbzu7gT7LWLF%0AwKd6dYSCOblEw5v5d3nUevDV6cgbZTKoIHSQTbTeoa1DRHFxD3Z4x6Nw+uV5%0AQ2s9oX+AjdOyFNRzRTnZesMLY04csby0NpXFBjo6ChdQ5UR+FLHzSRseXlaD%0AT/WoUH5i4InBT6cdogSeVhHPbFMFNUGNWnVCECar65bofrXaeAo8UdRwHV5O%0AnfrQfuae6TkyMJXWiVN/l8c2pwWIquXs4Q7x/dWSG4iH/CjWDeB8eoS0ZwCW%0Ag0oFAC/43ves3vk7WHmP5VQT9luZrd4kWwEGAGhngj4jiWCYrHwHSR9rFltK%0ABbHm5GOytINY84rXBi2VQVHagoHiqUFBimR8g4qTAptMa14bJCUWqVKoWOTU%0AGupwUSq5BpHjDyzFlPIeFy4Z+SBmr8E9RzrkKgoR5Z3mLg/d4gi5nZExwD5a%0Au/vs8Pl8ruPr+XdHxNQcQb2K0k7t2iN9Bn/IODngDHLWzyiZTxm/rX3PLxIR%0AKiXCg6eJnQGgOidCblNOQql7xF6dIqis1+RHKYUHNwORj8MpPq+ev3ixMc/d%0Aap727YJ+sRqn8nwBbSu4byAJ1IvV580oIRkRKAmy1v1ZDL7cG6H7POhNQd2O%0AS2K72E5T2WBHRAEyaSnKtroPVNS4hzhRkPBMiVxQHfPS+tTm3Wc45VlaI6v1%0AHUHQDsgq4KpGsARAywp5vkAfNugS9dcs0Ul1ilBndM9Rkuo32QH1cy1UoELg%0ABpCnsLCXa85AoQLcoiasn1t8reiKHmg/NT1ZWac5vIfeBzJr6z3nqNkSritN%0AMFlRRePR79uyobQC7ZFyZPqXEg2iUiAJrOZih0SU9tBSxxzI66mVEprLj7eu%0AOUcBJJnZ1vtuzjPz4MPAiBLfyl9/jXwSBurzekF141AIaK3hZz/96TiAC/qz%0AM/smsZEZhR06GGaVUZiHQjRBVTHliQEA76YZfMPxSXw+4+3DI96cH3DyfBK5%0AXF40UOfPXvsMjoaoejj9+POOaSKEcToRGO0Xcc2u0WkjI7NNDJjkTQ9jlEMJ%0ARUAg9pKGR4TqfaIrD2w9lbF5c0JNFeRGo3/xYl+YcbHfVI/5ozMpSkyOOucl%0AHo5/6bO/bzkaxMfNk0gzgT7b1PfQH/tOcct0JzIni5372jg9QsVDLC9ExzmY%0Ax1iFj5EJwrGDfh/urwOo06dCe+jFMQd1zlvN7Y1svJAMkpK1NYPHeO43FbLa%0AbV2TtRNbx1ZMaSlBGmGsDEkuFGODmXOef5TcME7hMBf72tquqklUYORAVoRa%0Anf2bUGxhdxhWe342aBZzMo03ItTzApWHAbuhBVQMzmzncYgvgBbKFFUIGRw4%0AqQsUOJ3PVo8tN0ZGwahnqlWBBRBhaEzuav3MqmixnjbLs1kit4cLgvApNrO6%0A2UVFBOtpUj6FoUpos+KidI3YnUiSaJryw7Dt+BjZKdN+Zj18d5dPTSZND9cv%0AAwJXzDTAX//1X+M3f/238c3X5rjetg19bagnxsXzxM7ff4vHhxPO53MSFBl0%0At0GpZ31MLQCqjulegJFdNIxWZoC5pKFUqr0O/cDy2+xXpOHwVdRaUU811/qo%0Ai7rIcCChifEz+FVZQ60xkhr/ISCKTi33BFECtEBbR6GRZ2trXuzz6gbq68b/%0ASN/AlcN55JJ+2ECd81J3718pN+HJ02dBDNmP5510ICVKw8q+U2c9Hvuu+RH2%0AhFjLG3NmDGPK8uipjPWaKlk6Ee2dwaq+j02XLTT4G2LPPMJ2Y98fDO7TXjnB%0AQwnA9rUFaFpraNsF2/qcOajb+ox+eUbfLjh53nTVvcNwgaWkhHYBAI+6oCmh%0AQdF8QyA1xnjCWJS7Nm9dDPSYKzo5w/lKrbO+7FeajIS1FH0FgqqRkQHj+WMT%0AaDh9qmBRzTzSykDjDSDg7Ref+XkLKghFNA11Y3WnqUY8UlekXX+7cyrY57uA%0AmqJvG8Thz601oA/d03T9Mp4VXF1wQzwGVxcxR/LBXpihzhYkin0zDGfLP2fZ%0A57eLDqJNLR3SBL1r5qkaLNdyUlV9vYv7xFh1KxmcN55PrHEWYxu57F10B9/d%0AtnZloK6H+rCYKnccOWt+pQ1UYHgPb+YQeUc9PT3h8cG8pu/fv8d2ueDNmzep%0AuC7L4pvWZLS5gp+GHMeAL1nQeCkWlYiIRilG+9x7x7bZJrgwJ4Nu5ETaIkjO%0AMBsT2b+b238wAoARudApgjWbKDwNhLi/2RhN2vBMap8UPn8f/WaFfn1RTYvG%0A4huWXB4bnvcDCM8ZEQ7voXtchNBaB7dRULurojCj8Njxu1hucNyn9ek+V40Q%0Amz3lZyJy5UGFb56tDQ7bh4cHbE/POREignqcBOzPbZaj4Tsf+1oJI3r+jczj%0AIpUGyy0Uf04NRnVfK4OdFVAum5VS6JIU600sv0UE2aeiAE1047FwAdg5YnKR%0ACAN4+myQOLiBfOOWR3kiQonCy9FPni8VhD6FGQszlqXmpl66R7KnZy3+moaN%0AgmVZjNim+f0hioBTjnkhYFs7tNLQqNiM1CycDuTijTTmZUTZsg09n89eduZ2%0A5tn0Pgx8UWC9NDy/cwXhcgHcqwjPVwlDWf1+ihAKinlgg2SBPHceHEz56K2h%0ALkuuP7VWrD53ckMQ92oqoUZOKDP6dsnoETDyf7OyxUKo/YyVBLUPo1/cqOXV%0A1kC+MGgFKCKv6wZSRYVFaQBggY95LXiKdlm2NARTXjyZFzUch23bPPI+iE1E%0AeVcqC7htXN76LJAaMzmWIvr1Lp+yBCt115aG3n49NhX7X/7Lf+XvFzw9PeHN%0Am8/8APG1ntJALe/ZOQ4WPJyt7AeFQbIwKixKcHn/DuXhlOt0uzSIEk7nBRLF%0A7XtDPVVzWJex784KFhd7XetsxJIhYUTSObRuz2it4fQMsF/zpIBqSYIVI4nr%0Alofm85NFUFQg0EHKtiwooih9w1LsHrUL2rZhmXM2QZgje6mATogDhvv5Y/rN%0A+XRXBui10XnL9D1yLyjt19iXkEapFE97aezz8dmyLLj40lVKwdYuIFDm+q6t%0AQbTj8Y31y7quRmqlxuJs9yhXvB6Bapk+8T9FUy8908Io2a8s1+nyuusYUnMy%0A3kqrL2UYOKaDueM2uFS2DZdtw+dR/mbbIM9P2J7fo3kEtW8XqHQsamMqWy+a%0A3BymAqoRNIYu+EyQraGtLZnei7rJMu3NVBYzeCZ9wYzTQdqoDGjf9muzuvNl%0A1qtUcaoVFPmJAhCJo2d8fIMABSoqepbEISiJOxcAVAZ3AnfF9ux9o0ArFbyc%0AUc6Wk16XDi6LOU2T7cqudfKNkTtB2orteUXz/Xt7f8Hl6YLL01M6yK2NJfVs%0A6QLpW6II4ffatw1tCjoUGki5wcNBu8irOokW15o6qvah23NcUwTQBgon96Vh%0A6++wthWn9gAAOL99xPKwgLmCFx/XfYypFLJ+ThJUIqsaMCFRVey329aGzq2c%0AziIA2KTv5q692K8h9rOBipiDNK+VT8JAfa1ScV4WfP6ZbVS/9v3v493XX2Pb%0AtowwPV0u+ObdN/isfM9PbMNfplIdALK8BqWyJDsYIxegVAZoQHFab1mna558%0AedaPjKASEWaGt5CEqPlgZ75W5OL38W94yea2KAa0jg8TY5Z5k2hkSAX1CGle%0AhwckAIUT4jLD6ZTN2Mm6WeaGnozMvYEU11YAOtGb040+yXMcPLxRWgDYG6jH%0AiOaHJsTfJcp6PO+tc/WAQHDUriy26ZcBZaoLZxmFEFvksSvHQXCIr78vvqkc%0APd+CwaT7khh0d3gnwbRbSOHXn/UYAA5JGspHKQ69LWPMiBjLrvmHPKLhEf5Z%0Abem9AzyNSyePYNW854wwTCUduBq75c6zf2CNzftQmwkvyz6pX9U8k6qUUF2m%0AAkbBetlwuXh09NKsJAIRTmHIitpiH43Pkw4iMmMDB8AdQh551Ypt0p6oF0ig%0AmPNRkEN2dCgb6kRK3mbASmsQDWIJrmzlMr7PWTuu9A5uArSOsjqD5XJBvTD6%0A+yDcEOjWUUQT9lucOp8BYBme6GQljGhPokrCSRPrsPVF9rrPzRHEGg4H+3p6%0Anh+ao+Ph4eYid5dPRoIIiInx5u0jvnn3ze77Us841TdjH3Fe+THXySNjhCC9%0ANWfyhm3bUAJuX2y21KrJzFsfFwACyCgL1YWgxAiQnXhdwJlmKJ176VS2NhhD%0AZkRWCKV5bdQwirxkCjVCCTRGB7T1nDPoCmzG2CnupF/gc18JGnB+LjgvJ5zO%0AD1n7MPb+VIoxtW/q05hfPL3n6fPs2Rv72fzRx+yVr9Xp5jbQ1L+Areah5HMo%0AvzBos05tIYdDphPQ6nt5MF7GdQ5N71etvNHqW7dLH0hTOvRPVliInxKh956+%0A1sIMVots6VjsAQXk2YxRbQ3YVlBbwT5Gqgqg3aKf3mx2kiPuYx0twjbGIrWi%0AM0QYVQhtIjuC2pjR4fXLdth7//3US6yuYx70YdM1h8MinuO+byyayVMHFxAq%0AFpRwBvRIcwn9dAOxoIOnsm0CWSrKZTDvChdotfqcXGOue8JJlmQiQ0O1wWYs%0AzUo2zVBnmwA0eUOvI/3zs0293FOSCrOVgov+mgJcSe66TX0jkteO47TbeO7d%0AiZsYELHURQ7W8qVZagELql8vmcPFxle0ERMxancCqD4RHjURtE0gTTJ4QOTG%0AbgRhukx21NRV5WiEWpkobaPc18fInSTpLne5y13ucpe73OUud7nLXe7yScgn%0AEUEFXudx+/rrr/HuK8tFOZ/PqLVCVTPRV2Alafh9QBAMImneT/dGhCcTU3Iv%0ALAoRRv9SDa5Y3NsFGMwiIL5Hj9GI1Lzega/+u37ImUvUDSyaSR6Sz99pRCfi%0AeCc2skxqO8ZxlAEjmspZ7SCxVIrXEHNvFA0PWHSGevJ1wjrca9JVs6SM0Ghr%0Anj+vsfeo0ITxTIjqgQb728S8QEaYMd/PDCOI88/X/tD5jrmjx3O8Vo4QqU0a%0AtBOWPMAiWgWM4pCNuizY1uddziapR7OnvGFVzzsK5zui/tjwdMsEoxz3ffu+%0A5NAvwWw+on3Dkz3fH3HJmsGlMmo1yF32PZlvmgkZeWcnHVKd6njKvp1E6rnS%0Ae7Fo6YCXYGPLjuEc1LAyNvtI8odykue5j+nZt62j9Q4R4PIcEdQK0oZt27BF%0AbsraE+VQJlI2tfpX3g2j/2d4PlTQsOX8odZAvaKLrWO1VrTzoJIPidzlLeHV%0Adiz1A1kHsyFAEMiCAiwF1B0677krtCnEI8J8IuBScQnozybGi9GGh76oRfEh%0AyLwdAkC8z2tpat7riHgPQqOSnvWBXpmiEdM6mse8MCdn5372611+ZURU8PT0%0AtPvs4fyA5+eGp/YeA6qPq8Lzts+MvayeTg4hnCK0amiIwppw03JikCwJgSSv%0Al9lloJS6534psEutmfc2Js5UhVw3WoeopRGIw+JEAHQ7z6i57tGYXCNMn9Cu%0Amd5BxeJKVQVbrFcnxUKMx2WBZLkta0eZds1AT+i83hwkomD7NKSXIkL796+O%0AoL5SERqAKxo6x5yiBYWo5LPQLiAmVE/DiuMYmFKANJE/ElFCuob4yo2cd6sV%0Afr1vvCaSE8RI+R57vTb3HNGRfqNAJRsH6ukW8vSM7XLBxdEFXTa0bQNtK7DZ%0APRaHcVdYNAsw5A41SpJQVt9/O6bx5ggfpUQeBjnBrFdmuZRd8R7/HcZHRH2X%0A4zhzWcR7hUXlUsfzNd8wT4GosbZUIbSY11rQVbHF7sEK2Ri1KNrJSfoKeR1X%0A+wMAnAWEDqKaNZAZRh4oQa7UFLI2tEtD26KObIM2i2COvvHxOKF7jvNEMPT5%0AgDFTKaY3TwSJTATukmXoeu+ZujbyoKNOKmWadRHfSyNSCaB0ssh4wLkdTVWp%0AQp1VimTkROfY11DyrZ3bdoE2062y5rJDede1pc518jS7LPnoG/Ac+ScQqJvN%0AQNNnsU4G3Ppj9upPwkB9beD3P/kn/zF+5vWPvv76a8tD3AYGfl1XPHz+OfRp%0A5CpmofvsE8mafAMTL0ChxKcvy5J5HbHoae9Xyu0sHzIGbony9WIfhl5IdwMu%0A2h6kCzp9FtCJiqkf1XLmgqGVBCA2JTlYDk9Lxel0Qp1XXlUITwWlcb3wiEOC%0A48/vPhXGZPAiBph2LL712H83FNAdbHOC9tIBtqTQnUEa/15BiF8wPGc5fv+a%0ACTQboh863gimBpuxkoI8DxVT22NZDzbCEtaiDsVfAaxukAK26HbCrkIf+YGz%0AY4MmeHVsoJa/r/nL+R6irQXX8OjIzWInDKnFDdQynoFQm34QbK881T7z+y5W%0A+zXJgYgcB7M3P0QE1AuSFAkCpjaILFy3sWLikzUPACQDrhfjaIbiIKBNA3bT%0AmqBtY8EOILR0HRsVGeydQGkwmj5FExzI7rfMrgclIyDYZGyWncFqhBAAUE6m%0APpZC0DryPMSJC+IptgZYbbqJyRyeB5SQX4PgNpZk/2Wv30hVkrm8FIcLRZu2%0ADjwzaO0jX07IFERVcBjJhleG8GD+LlCrTTo7DFBAelBcda/4CR/m+IfmlQ53%0AxDQl7vLJS6pMBi8jDEeTz5t//Js/ydw02yNobBNeiH4eGm/eGplhPZ2SJKnD%0A9qcNmhBBqYR6YtRuY16VoGJ1fYfj2lXmySghh/XxTKam5G0Zin8Pus8J8k8A%0AqNQ0IkXc4A6KByhYbB0c+7z61jicXbP+EbqJ8QxcO0VfY0hGCsm4naNTEzff%0Av1ZupS/dknkO7/QC7Od/wBbXdUWhgkJIxlRjiy+DQTXOO0Nx1QggZ13zmLGe%0Av5uaHqlTR+69WwbrvA7luQ5SYPtnkOUsREaOtW7YnN9g/eYbPD094eHZDNQk%0AipKWREBQRQEbeWHCLhW0CYpDfLn7HtWHM9jI/pyw0NX/2bGbPE1ecWEYTqGr%0A7XUC7nJFmrgzyuf+mYI4FjTa96sAkD6cN5EWtgz6ZEsv4pHQ9kAMZdMDwzHP%0ATOBawbVCJyIodBmpA+uGdlkh2wa9uENp69CoBRv9Nd86AEGQM1ISGEb3gDnr%0A6GoxpUQrGQM4DM6NLnnTxP5sG01qi+mGrFPuqqfABUy3i5hzu3c0d5gvqxEn%0A0aJW7xn+XIlQDqzeosOT0rbN2IebjmBcVyd/7JkXL85QTdMzjGvMwSWzV4Yz%0AL1UhkczDn8mXvk0+CQP1tfKHf/iH+Gf/7L8EgCTTef/+PWoxo6uUgnVdcaLJ%0AIwRbFDKPj0Ih1fTMGo38IHmptXp+Soc65j8VQObdpCOKjSIG9OuZKHXyPsT5%0AQ6kjb/fMojl7DGNusBuMBSUHT6jxcX8K9yjTMCKoFJvEZRow3aJQwpSsymEE%0A9mlQpa6QE0Z9550MWie/iEG/ritqteuHVysdBCoToc/LG+I+5zA8yOOzozH6%0AWgM1oznHpO9vkaNiENfctbMWgEaUuqOjaEG3RIf8ffyVaYdjDcsrnjvt2HTJ%0Ao6ndI1YAkrJ+XgLSB0pjYck8pHyu02Bx6TAm2fme0hCOe3SyACOT9HHKmqdK%0AdXRyMmSecQEgDC7j+OP0iVxGi8YF0RBZVJNGPptFGg8KR0T+bz3/UDZpP25m%0A50sQn6mYAjuDJ5hK3u8aTISiprR61xRfG/oU4xDPcOuqyd+xoYOZ0KIUERGI%0AGKUoikc9uVg7bT0Y98m1+WPwMewbf/djWrfNSIughmeaipWkAIEjl5QK+FRR%0AvY9pFcjJ2AxbECdtDW0DpAtqWpo+3mQU4jYDYtrMyAwMG9/R/9cRm2PunD+e%0Aa0eewWJwl1892eWvVwYxsF4sgvHcn/HZ2x/i93//96exUTBHKuHOj2DVBoBK%0AjMKGqBh5jIHO6YPQrRCoMsrZ1Z5uyhjrQGcwyAm8eBik5kUbOVQ0MemHsqni%0AUQUZBDhO+LRO5alUGSQD3WSWsVUeUIoyWjYPmHjkzy4POJ0eUJeHEaUhSge8%0AnXvnsvkHlVeroAdH+Pw6jWZmnJwE7unpHQBBKZTBg1oKTqcTnjwHEYjo5X6N%0ACFTaOCie3f44PhxCh89o9z3tvjiSRQEjwh2rW2HOyglVgSKC1gXkEUC9rMDT%0ABX1bveHuFJRRsIvJjJpCVhUAALAC3AjhKaSuoO7HudEq3Z0xSslREizq5vyc%0ADBClyYNwPc6CL+IAsdrpgbvf5Ny008ncd+6gUTkEJhhJOsiV0LtFiJco26TG%0A5UJdkk0fMjhlYnoQzEgSjy6jNWOu31oaYSqy27PsM2/r9Aw7HPWAoW8T3AYI%0AnbZaznid7QoQpLXBCNx76kXh0CHPgdepxIKq6RYS90xWZkdlQ9MRSebFCS3f%0ADF2aSzHUXaTeqkC2QZClzcjZetN0rIk77GKcAACL5n3OQlMwCwqgd1ufwvaK%0AUn06cp5vMoe9IPcc1Lvc5S53uctd7nKXu9zlLne5yychvxIR1LCi/+ff+z38%0AL//ifwUAPH72FpfLBd988w1+7YsfAAA++/xzfPnll1gQxWeDPXIf1SrqcDL/%0ArJYKPtWkLbdoxAHGqprU0hne1hEjGjlmr7snvQFvvTpGg2H3OhcmvLQqUTRY%0AJ++gheMDgkCFHTVBg8VsakdAOmU6R+RHMjljr/fDJsZSaB5fO7b3PiCsHJ4n%0ARW8DZrz1DmaDT5fllOeG4/ajT5n5CgIwe9SuPpv66qXXt3IRj789RkFfOvbb%0A5Bpu5YyDUw5HV72KNkcUMlFkat40Vk4vubJimeBbFJ69KTKqGLnE0x1etTPg%0AvglT0YB9zVHqa7Y6IauvuqOW9/stAfF13PiOkdmjIIrhsWaYFzePE8t5khuJ%0AqJbfGdfrBm3jiKAsIDKvenqAiRO2m/fj0WjLI7fPOhStj8Lf85xPT6cQxCEw%0ASdsucGp24BLeVbJnFMzFhSnrrwX8aOsFYMUGY822Ngi0Czafm3Xb98f+1wAA%0AIABJREFUUJTB3CcYs7XdkB+a18PajXU88uy4IEpNWNu9FiM2RPxAUYEoqF0D%0Abl1RwQAbbb2ugn45QS8bZA3mYsLzk6JvHbVxPnsbzpoDWt3tnCzi9TRKF90o%0APxFe7gb3yE5jcveXg8FTCqbDbEDg1lC/yyckA3UjkK3j4eEBwJbfqyr+6T/9%0AT3F5H/sbYa6fC8RaSfA0eKtT2RjoNfNLO3U0dBTqCT2vlVCoovo8YClWw1da%0AQnxFCbE8jJQC9uuPMjBCANHESk7q0bYZCtxBCjw1m9+ARSxK14S7cdRIFUVA%0AnhoMCVEWxunRy0h8/j28+d738PD2DRqtU4/qDTjth5nrAQ8eTodEiYzj3vdd%0A98Jj/c+XZOyTQNTpzr2SnMeCGSdHdG3PF2zYr9OnZcFpWTISn2g33acUzOkl%0AANA5SpCM46NTpopmudCMNDGaXk+6xkCevijBITHnY7IoqmiWi9kcJa4y7ify%0AbOcIZ6GCqoTmUUHqgDYCr3FuAneCtrF3qlD+ZVYoR5+NxnfVq+iV6r5kI3zd%0An3NtNZFf8Z68JNhAGRpkPqK0mtezyF1JdmUh4zmJvPINAmFGA0FODuUvK/R5%0AQT9f0J8NSSmnM6RUFCYsFCVXZAe/h/cJyWi8sefanr1N9ZrtkInbhIy9P/Y3%0AAQzey5rs9mVhPHzvEZVLIpdIFbhIosS0OSKKy9BH1KqEqGBAncX21ohGRgR6%0A7QA8utxbA7qPq8h5BXKsJbrSUY09a9ypjY/WM0ILpeTXoChbd8C47zQrnT+z%0A/Tztk+nIsC0+hJI8yidtoB4nyF/+u7/ED3/4QwC+KZ0Leu8J7XhTiuWkshdg%0AxpR/5jIviPGaC+N8Oo06jkS+AI5aP5HrMRN32MIhnkP4d9OMDkDLXDASpgiA%0AS0GtFb2MAr0BHao6wYMjVwBjUBJoDPjoh8KObx4TSBlAGbVDOwD0hhYwrOcV%0Al8sF6zqK9ErUWFVNA9VWU00IguUI2KYSEN+yLAhSh9fIboMkXG2Yt6C8H84X%0A3r+/ZRi/lHf8Mfk+OrdNB9Qox1/U1OJh0DNbkrzh+cPol4lmBr6rG+FCtM4c%0AB+QQlOv7Hfezf69itSz5YKCqG1dzza/hOHFYkO/MOYaXsUAms7iqkezIGOPd%0AdrPUIojlitRMoCDPh5EwuqBmKEcObzFqeKtH/CFnhsNeW8tclDBQNzdQuxMO%0AmWKMvMfeBb2NzSU2O1XFc42N1+Ys08jPVMu+TIiQkMH5OkvO1029dqFD1hgF%0A595RSrFrApk/ijIUYCs73HcKgsBh/DO2qTCqbqYM+5MSKZaHFCQSBPRSQQ6l%0A06LgRVHfLND1bJ89ryjnC2Tb8PiVjv4TwwNJQhst9SCITeBKig26aXyFcZrG%0A6w397sbcuiJJijl4h/3+/+y9W48ty3Em9kVkVa3V3ftsngspEPKIGhvQKwfw%0AH9MfmHkZe2AMYOsXeGA9239F0KtgDCXQFGxxNDy8nH3pXqsyI/wQEZlRtVbv%0AC+cccR9pBXG4u6vrkpWVl7h88cUnL/u1cl3XsQ7SjDdvX+NXv/oVXtx92c+P%0AghSAjflpYixLwXywY1FjUVWxRp0+qrBcdVcAYc6jAkLx+tNFCG31fPMgIxNA%0AWwMJevoNEGuCj3mmnsJSfJ5NVph5C0l3u/MkOvJSYbnZxdfZCQzLI7daqtZQ%0AU31pXjDfWW3Pu7sHLHdHKyWBYaBa//THxdGrKR799yvb1XN72O+r1XwoxHek%0ARtkelNvBXqqOnQALAJ5Oj6i14t7rkAMA392bARuGZN8DeHB19KUhO1tHDmv8%0AKfY/zkuJenmttDdegx42PN+P+elk+Fb7vYmRatUKcZIkXVdgrV3Jh3/j4Bvp%0Ab6ECFR57UoPtSX2PYmgFtFHPU20+FAW0/bhqe62k+7fkPCali8EQBpAm7gBR%0AM9Q1LeqEbWpcKkIzjCL/9uJ6COBjKFmQPLHpB0I90EIatcfb4ItZV1BbwW3q%0AzlzV5Ajy57H6Ht25M8TK4/FwQFQVg7t2pwlZ2pZ/l/5dC4On4vPTddtSwKX0%0APZZUwWWcMx2MR+V0GpwdlpMqlgIgo+2qqSYygEZWoifWpOL1ypcyofk60qo5%0A3qk2tHXUQG/nc4f4ksAN1DH3yMt6sXIf6GU3rkvi0Mm5xUFc2+d/eofN2P1A%0A+aQN1L0wMR4eHgAAf/u3f4uv/uhHeHh4wD/+168BWHTu7u4O+uQLFTAmXI9w%0Ahmcg3dfZMjNjZiYkAoZ3L0t4+yQVgd4zDr5LiKg7dPpzo01InsAwINkG9DQp%0AkCI+I3/G7+Ht6twTor2eWiYVmqbJonbhxfL28zR1BlNV87BE/UcrZPxkrIWd%0AlKD0KGGuEJZzZYkIJ6oWIV0Ove39PdP3+Zj++33kKhHTf4PQru35ns17pEcJ%0AU39Q+hbk0eTwtqkaQxonPL/u8p9Z7XbZU9zzUp9pa49kxe99kcHm39zYrYFt%0A4z2MpByh7oiEiPqlaB/CI0jaG0Huidw6HqSf3g/RlmVZxDy52UjmZ/IaskMp%0AxCKhdn5VQW2K2pLBLQOxsJcRvR5Rnc60qe5Rjr5xJEMmP2tk30oxvlnzdkRh%0A7tYaZi5QrX1NEiFoAXhXE9KYABmqkXhklDCc5jsRAemdFQpR+53DwzzB3jsW%0AsIlAZUYhBh/9XscK3J1Q1hXH81PvP26Wq99zZNTM8TAqqv++N1B7cfj+rXDV%0AIL3JPx8JJ9NhOeB0frrYYwHG5z/4EutpOw4yW/s0EeZ5wuKG5v39PaQQWiFU%0AXzlaM7pSmbjPMxFBA3Wl52LtATqRm6S9S5sZt73OrxqBmmJ422yt2zqw4Uqx%0AMg3HrTCm9Fwq5EgYdMWVaoWSVRkIBlAURhNAa0NZfJ3YKYjDIXl9L3pOtk7x%0A0Tcd8fJ77M2/j1xDO3Xnrcu6rnh6ekLhaUOMyNzdYW688XYPeWZ/uGasZ7G9%0Au9/Vrtn9G1JV36l9Z3b9HjwQAdWK9XTC+cnW1PPjE54eH3GchkMW/lM8oPMR%0ASN6TzHjrXdhMMSAhIK39exFcNluw7bPN2BhK3YWT0fTANGbyz+FQwJgje72i%0ANelOeiU1rgTnmKGJQDMBS8E59sVSgFKM2ZqGPhU6fRhw4vmltBtfGd0UTtQc%0AvNqLjbXxbv0+bPntFIikuWCV6gtKRCHtnMVrOmgxp9qr8+vN/VuzKGp3Ynib%0A15Pr/AWoVLGSADTIXG0tTQ4YEaznM+R07gYqef3zUBDD/u/IsHgzDSM1bJAr%0ApiKFfeXnqGKeZlSRHkATFTPyh336UfKJGKgbd1U/lD2CUIIosPrA1OUOf/f3%0A/4g//cl/jzLbmY9PBaoz6uQexiZQarAyJmPwAj7Q4lFqLKuzH+C5gBioq6CK%0A3euPymJQhdb6ZiOFoVSQgi0AkRfw9sEl1vb8hkSEU2CKaFyXzY+Y8/M0Ye6w%0AFDGPIjE0oLPSoLVhxQKwQ5sLocmKJ/coreRkR4cF03wHf0lAChblMaiFMSmh%0AoACvvZxGrXh6esLJo9Tn02rRJLuJXdaMICWgnv0dkidFVaCzgFfFOTxKDwVU%0ACMptMA6zOQaYtPdHAW/KqwDmGX1MO0RAGQzOEGdFd6RJu/sXOqDKQc8dkjlG%0AR2RuGC8KDA+gX4F+zI7PHkfKsCPSE7StmH36HWbC4cWE9bRifXIFS7zsEU19%0A7AKEz9sJUb1kheKshJWA1cfkiQElRpVBnNRZc4HulQ3Sqxl33g2KIPjq5GEl%0AIOVAZ+P1TaN7BXksqvGOy2TKTdXRb8J2clMZ7LgTQaWkGtgzBGQ822HXqmCq%0AXmpHAwLXABUjmgIwzWRRCBoOJqOZB6QqtFPLm1PlzdO8VcqajOhibUBTW7iD%0AtEhmrNpAUKw+RqoqWrH3/KN1eEAVgPhAtbXfnFdrWp1jrB5jkwCjrHm0KTCr%0AbcgBY4RiJYFwhcxhVBagEITW7nBr64plmgZz4GSKHC9/NAjLaoVIEIzYhWsV%0AAI+dITTaNWHq37ocGA/HI4ju8F/IGCelOk3/eRQ8L1XAKzBF9JdmrEqQRqhh%0AtDKjUoGzawEAjhCDhEU6QZMOSaodPjy8/BFUJgZmlS3r9O9RFPwm/wTig/7U%0AGqb7GfVJEGUuih7xf/3l/wl92zC7QsSsqFzRnBlcqEF4wrS8wHJnit75bu2R%0AlMU9vosChSbMbey9MyZHNfQDmO4JCynkyfY3WVcsjw++d4XhZzvLIDQstudN%0ApW8k7CQ0TdLe7wbXn6xLn3u1GfIo1toGJ0xj4NXqJD8LYXo4gl/coT7Ynv76%0ATsGHM7gUHHhAou05l92c1xLB1pgasNcB05+Q0E8wR5qRraV+0IRaSXcgBQ75%0A2QqsZWu+XSMPAoApdCkRJ5Abz5gKYyJjBf/5L/4eAHC8fwBPMx5PJ9zd2d51%0AloZv3r7uTniLZLYejAAwdLactvW2GjFbQjLF77F6EJGV4tvoMpfGPxHhEXNn%0AN18UmEUxYUR6qwoqE95MCilufJJgkgrQGeyR8SOdcKAVr2T09QTCQRnHQNNV%0ARTk3lJOCz274nq10Cp1D12B0WkXfZE8Op+/IeZfqfRSESc1Tsro6rgB8Pe7G%0ApeggC0z9TGmO9X8vHNk+rpIxKqRYdO2Q3icWrFpx7o5oAmlBEcF9OHMrQ9aK%0A8+mM6hUq5PAEOR6xHiqOxQJaTVasTVBPQV9rpZ1aJaA6OdlUoLVBde3kqKQN%0AM8uGmGyqBRXGjA8AdWbQYQLuZpwP3s+l4vhg5enY5/4EYJ6ow2Utbanhq/sD%0A3r4NMlE3dKtC3Oms1fbFDn3mAuYZDStONWyfM5bTGeVc8bQa6gKtoTRGWRmz%0AR2nLWex+3n+nVlEJaJxcF8FOrkOvOfGTOwcj9c/LPGXUgzJWrFbeMyJvnn5k%0Ajn/tY+tD5SPifTe5yU1ucpOb3OQmN7nJTW5yk5t8d/KJRFA/TO5/8AP83d/9%0AHQDgj370Y3z+xQ/x9u1bJ1oAXr96g8PhEMGeEdEj9DxOBSxqpq3nppRSMM2l%0AF7cP2ucgJPouZX932h2XXjhtQJJyDmB49nIuSiTU93smL+EgfRq5hXE2kdfb%0Aag2v37wBYBHUdV1xDqKU1aJQ4SmLVn9IvIKIoIKeJzQ3I64Al57LQ1QgcnIc%0AfLzQ7j7fMxRghtAE3FNV0eKdQZiWZRTVBkCtoa4GnWw9wo1nIeSte7nR4egR%0AgQ4POkkm9diOI2/IhYS3M+cZ5OuiyLToQCc097JpgsowFXRkj3+/tss5CtEE%0AW+rHUq5v9tDur+tlHzC8tr2t0gxVobzx7O7RDeTe5X13XMDPNGDxCe7cYS/o%0A8/K54RqRjKJbSDMDOLcKVu7RXwEsgkrU4TOQBp63NWjRgFXXPkcKFUyMTYSb%0AiDp0mHaTaVtqyfJ+eTMR7fwXn5ln+nxaUU8nCNZRhoPFos9eS6EZ6wsqAdKj%0AAlZPTjAg7OxIlOiLQgSQoTUCsKe7/LqbfL/E0XpoFahPK6CMu9k8/ue14uXL%0AlzifGtbVIz2wnELhgEca6UhGxUSgh3UXqRO1+eLnCWK/MzFQhsFoIzJgPArG%0AwdDRMdSgTQdE3qOKvI4InaCBxFAQg0jNok1vT9uIgXKqiw3xdyM8eEQQxxnT%0A/QHLZ/fge4tN8lIgHpVUOWN7w8t+jkMfm8Ly+86tnJr0MXItsjpSOaSvW6Hj%0AMTPmecayLDgcrG+WZXmWj2KfwpIjqEEEk+Ua7PvD3yVh/p6JssY7dKipp2BY%0AiZJAkTFQCtjXfiPfUofBOqpHFSRkJcdSxJ5k24+d4SOCXCltp5+HoTNs2n0F%0ADrvvmd5fHblCm/Py+RvUkre1I8v8XsylIxWIVi/v5pHDBugKoAgmsflqdctN%0AR11dR9XTCevTE6ZCuL97AQA+n7ffZ992AgZ5aol9Su0P6dsZSwR6Lmo5TODj%0ADLo7QL2EFRXLSdec96p2ZUdKeqT+dDrhHAjF89m/7QABRVQ/CIuyTtajkbXi%0AfD7jfD6jNV8zWoO0BkqkbOLw2xhHoe9shjyNbx3jlD0FMvQGpuKl+FIuqhDm%0AUjzlMaEu8PHrUMj3ykB9enrCN998AwBY5iPKdMDvfvsKi8NWI29y4TEQLdeP%0AepK4kZ9sF49pMgbf2KSqCkRNeY6cQLmyCbxLeIzJq38r1/5w5RuKCJqfPDkE%0ARYDEvAsnxRkTWXkMvrjOIMQGyYP/KzJDiTuDYWsN9Xw2GKQbqLEARAK6wXm9%0ArmHPrLveOfvNrgrwtJ5Bbw0eSBPhvhxRDmzfCLbIR59fGKbp5+9L6D+Mw7yB%0At3B++ArUQFimGSSW2A4AUslZbtuo3eVccj13UQwoZpAmO6YwWOwm/xpmrBrU%0AJ+A/8DSHUMIE0OcXkpGHJD6Vohi0KRF5Y5/Zf5/KIDeZHDrVCFFDsO/nifUy%0AnpU/fWyW78odjs11c1gJQl4LFOjOF5Gy+R6CrZEaSuxzsLR9v2QYGWWDVw1m%0AnVk2maxNUPTC26oKMG2+YW3V2JIjV5bF4HY8nG1QNvKCiUG+RqyqBsN2dM7E%0ADDhxQX6/ePNwLfU89Da+AQVkNm3glhLNHV5XeMIZTvSUEluoUK/Ht6IBjSwX%0APpqudkcOIxVutJIm48NyV/Jcb9iSmmQxh+TNfP2UpT36D2RKj66E0xoHJ7x5%0A8wZTOWyuISLM7kymmbDMsxkpkbPphuA+Ty4MzK4skyVLcCcGM+OU5wlhts7M%0AKKcZKzHYjeSqziQaeqXXYGXeEueQt6Xn7nle+9tWNzm0iswa3gAm0MwoR4Pz%0ATnczpvsjDncHqOfZChGaWJ7Z4Xuw+V11PF45do2YMOe8hmERxmjxmqetDYbz%0AUspGWY+83a3Re+mw3Nf43rdj3+5rHCS5rXtnpEGF8/29rmeTnmKh5xV8Xo3Y%0Ax3UstAZyQsR+ndg+TokNWpvVsIyAjDZbL7sDU9nX5FGHt2nbQJjt7tZBklpv%0ALM+7sb1z2toeQd0o9YMbA7VriDryPw3aKptjFHagDlwxEYOo9D2K4MY75bxk%0AcmoL7fVM21rB64p6KmjT6l3aeh5qFmbu0HBSq1AgU+lQbQAbGDgRgcEQIrCT%0AEU3Lgul4AB/HfAUz1nbG6mzl1lICFR48I2TEgvvKAUEkGY6ugNavQQKlDJnM%0Arlm8IsZyd4eHhwfc39/jt1HXtbXxX6//KpDER0GFO5eJxDuyOYZ50ByizFue%0AHiICC3e7yh5oziNtbWsv7NfmjzBWP10DVXGpgJxO+LM/+zMAwP/3//4ShDNe%0AvHiBt2/M+/Dy5Uv72NUG5TWPD2iU3I0JWCYjDIokblHrYIF0w+nZMMgHSLRh%0Awxb3gdfWNvJxlJ1Yh7l7lMUJGLRpfx8jHUKfCDUdD880M6OAUCfui149n9FW%0Ay5HpA0xkFHeGGw/spW78zVpXykdvX1MT11pRW+v5j1oYPDPupiM4eVwi8T7M%0AlJ47GV4sOPvafgNCLLZ+zM/NC202Fv8phIjN2dHbqSjkfdbbr1jhOaPuleOD%0AGkENle5Ka62hYZT0EfaSCGlj7OStaTMx/3yQNdmx2AZq5Bkk43QYQNHHgxjA%0AtpyxoPb85RSJe/TxUeYZcEKPQgVEvlG0tFHJIIwwo71AE0OviOVfENLoUnQm%0A5JBR2qEfsSyXtDhKU7Qqzmpt0rCdi8pOKkFZeXqXAqNoOXcLY6kQJKKV2Jw3%0AER1vKVPmjrKSD2XyTSNuwL5kjXtCCPVcjTXB0R8QgWgFeY7TUmZQAWjmzcYg%0A6ht2mg1EI/8z1k4h2RioNj+lO6eI0dnFtcU6497qNCYK68YhMkFBZN7yyKe3%0ACGqfxW5w2nzJiiARjX4ZXbFxwNzkE5X0eeYy4Zzo3H7yo5+g1gqmGVMJPgWY%0AARdp13PBcVlwdzjguBz9nnWsgZ0URX0uZMeMlzIqY50jX6di72+l4G5dMK3r%0AYOOuiirakSwKG5NIXAOFyPYogUW1YGuuquKpAMXRBMqC1mpntwcrpqVgOsxY%0AHswIo2XCtExGzOT3aqoQWVFFsMy7te7KkO/7wQcqg5elyYZs3Yfv113Cgfox%0ApErPRS57FYWUA5iV5DgnR8imabp0YL7jmdn4yP8+J88RUBkJT785hNzIzGuV%0AKNp6QmuOEDg9AW8eoW8fMXkeNJ1XYF17hI7UIqbczDAFAKwK9bx/cuNDq4Jb%0AIh1TdabXEWXtTPjZAO//jr2ycNkY4NcMVH/R7bfbGagh7O8OwIxlj6CGDhRO%0AybZq121VjXSoeFWOMjNoLqDDhGmy9WEtDJ0mi9xFYIatNB+DOvIPYpHM7o+P%0AdyZCKWPvBAAWGcGqZti0PDaa81NEKcZpnu3nhM4QESMmPK9okf9JDFqmvv6I%0AOximaerrXSvNnGUJXWbkbhkJpoZEYoyKGKVgomLzxO0frcZPYxUHAtUh7tDz%0AfnCn8XauWnCEyyCQmudyQSSrqpDGm/Ug21GAlfuSZt/79/GrfboGKpBW2XHo%0Ab/7mbwAAP3j5hRH/AJsPeT6fsYTHJRFwbFRNdgMtykOUAuXx0UbEULrBkJvz%0APkm32hzL4vvVpk7X1Y1GBxyoQIHCoERn3arDmDZRpwzTg5W5cK9VjNNTe0Q9%0AnW0ARv/V1bwtmrRlZyuNe7WAmrR9tGLbz+Pa8W4N5hWSsxO0nE54Oh0wHwVT%0AEPkQOwSibSJRhC0xQ8j7WPiekw6hBjbGwbctpsIMJVzVDJeJRv1ZQO3vhUA+%0AJovOACmEGyjCYdUYZgekQgCKYZOMPmz9O+zfjzUfs5MobbZhBHbfpKoxAbIO%0AFjevUdqbnsZAtOv0ZKWXuGonRCo1FndBa+F4sLEVUQjSUed3s2B6o4OaS59R%0AIAr1zhjG6dibnfAjHDhj4w0YYfxOu504k55dPBOUooK6IUxTN6TVOtjfASMK%0Avt0TBmkbs/UxZLDim/UFr28RLwTnER+OTG1GYjZ5hGZuqFPD4WHpj4q+aa0l%0ACM9WQQzHhKj0AUEYNV7VCZHUo+fzPKGvAUSoso7vTMYuyKQ9amzH1WrKRV1K%0AsveoEc3q9JCjNmKhYeTufRK6D7fe5JOTo0Pgnh4r1noGoeDl4TMAwJ//+Z/j%0Aqy+/xNs3p57KEBH8cJDNpWCZZhzKMmpjyuoeyi0SQmFjpdfkI97sp6YeRCVH%0Ah+v1sawW3bSfQG1A6yMal2FVDEKRMFLGWgxRrDO6E4vYnJWOdMe0zDg8HHG4%0AP+L4YKgEYSNgkkKml8AR86XY/NvVd/625Npd9+ifa3vw/h4MdPjf++RdxmGP%0ASurYuCICuom8esQoK8/7Z/O1shiiW+PKr9uv9XHsWgQ1n0O7a4hsiGzSrVQh%0Abe0lxbBWyLqC6rlHzAhAYR6pFeLKUzW4JgBQU2NkXQXN1+JJzAnbgSxk67fK%0AeCdR6Yik2Ef7Vp7mT6S+5NSecGr3b5WIGDNqj4g2zuN4h6zOd13ED5Z+GvVo%0AryEDs2uaQSibbxTzjZOxy01QREEwRGC0i3WUbAw9KQIu1i7upWA6EV/qH8D1%0Axals0gJ4mlD8mmDLXaVB6hmyriOCygVa2ggAiJgh2oYjpkcbZWcb+HMAK3Pa%0AVK2MjBNrrW8LyqtX5vh6aek3aBZxpyZ9bLGM+9v7mA4ppH0/LUogNmM3xmCZ%0AjWyxV56Az/HUvkJWm7rpiHCbk8MDAztb7EPktp3f5CY3uclNbnKTm9zkJje5%0AyU0+Cfm0I6ghyYXx7/7tvwUA/Mf/+L/iyy8e8PXXX+N4MI/B45s3UFU42zQi%0AQVfE6v4BFvEoZcI0M2bP+QhypKB1FjF8P1h7rmjnqUkREvHj7wriXfMhJvbu%0AcX8/WXbniY7QfmPzevE8W4FvWF4nWgW3AQfM9TGj7SRGSRJ5GgHXyVHQgFyY%0At3Db5kHCY1Ecu5u/g3uyJb9vqhMZUng276fffG1e96opyEtnTBOc4rsgaK57%0AZCkIAjxSpglC2fs0RQl7JHHvTcWlF4euRL2/DYkIWvceegi/Ja8w0IwsQdXq%0AfHkjp6JYmQZkTD13MjzBHleS5J30S9GSd58cksYYaKM8BjeSIKQRRYMApSdN%0AW1SrE0LsooCAEWkRGZREHPbJq53YdHi/Z54NyZCg2xTR+xTBJzKoKQ3s2K7J%0AySvaPcUeSVylk3JFkXLlgTYIT66Ol3avd/akXwM2AXBPbkT84GCEmFtKl1An%0AYBdFhUENFejlg6z9QFVsyxixd00qfk3s1YejtI0KqI1SLPWp4kwn8ItRN5AY%0A3r+MXDH3IpoAAnREZ7v/Uwnief6s7FCgCRRRdhYUZTRPjjqL5QNSIwQpE4mD%0AiwkpImQ5xHHOCivToFBM3sfN+50wIqlBzpQJqm7yaYp6hZRY0xnc005++tOf%0AYj2vaCKbmpFWs9v2h2VZsJTFPPs9iiKbNR8Y8zMjHIDtHhU/K5GFU/0YTxZt%0Ambz8jZKgTgJqI+3A9rGB8mFVFOZtdSM1ZEybBySdGJZvOhmc93h3xP2LFzje%0AH5M2JvBkjr7UWUkOwhQpCEmurTEfCwja7N3/jdJn85VI5Pvkfddcg9dGjl6H%0AZV4h36PdeAJSmapnorcfI6qGBBrjVkeaRKQsqNW3nJJC0EQBFRAI7BHgaZlQ%0ACqN65E2VwdrATfs+SucGPcsG4iu+wZHk9zFNLaC9JIY82UQhN+i77fvnHNFr%0AUVUxgMPV+qKjX4YubtcZKRRrBxaN9YBKx87Z1kA9X9IgsQKs2vM/pSikkqEN%0AvNxOm87Qp5OlgU2WBjB5Pmt+UXsP6o1QsgZpGiOA5aD39wLA84wyT5gcDVLm%0A2b6dSo/mS13R1jOw1q7jT0T27VO0lBV4PJ9RTx4JPVeQasr+BJQKrNSbjwcZ%0ACAyOGqtcXC8mK5UHGOIjIuqdg0eANqDeAEGLn5PemQJlGqX2JtPDIn+/w79Z%0Au67WiSxJ+r0izxsAdP34vfn7YaAm+fnf/gyAQSBEpDO6AejMUjgb6UIsDpFv%0ABQBUCmgilGXCIQzUpQA0DMGAfjCVxGB5GXL/UBmb8ZBJtzC/uPc+pE1EyaBr%0ABnJY5j4wy7nkGKpGAAAgAElEQVRBiIxACWPh2OcLWEFnY/UCtgvwBoISEIAE%0A/xAaOSDS0A3prH73KZyLO6cGKBxilXAd0syYqatgOUTbi7XIk7RNas8LDNnW%0ARb3edx2OlM67gE3ktn8HEg6N2DQE5gTI5AlExtoKDKhpKRPAhIkKxDtSeAVO%0AicE52JcTNIfgkO4EsQpoVhShj2NwGJL9GLkko+1m8AUcNP0h5dTYM7bGKqGY%0AoXZWazMArGEkJkKAScBcOgHKxDzIARIcS9x7kA26yHXZ9HVDd0RFHrXVHXTj%0ARmDOFR41R9Usna1iq2o1zvF+ISLUHYNaH2MUxEdJGcjnJsiL7sazkvHcbux/%0AJcvTjPGggoJijoCUE8zgMd5WwVlXtDePWBavu3s4GByO0kuGc2vPWp4ISE3B%0A8vv29zCIrjL1nHcmwoQDdB4bsTRFawJeRx5NbYCqjO/qi1YYqCXcO6Q9jx4O%0AtxbawvS/G/fSTb5taV4zeOYJTBPWJjiJrRFff/01Jl5Qyoy+opWCw3Hu8Ne7%0A+wXz3WSQzVDEOgM8ITYJ9tx/SWvE3gETzj7V4dBRAHSYUCaChBK8FGO+9HXE%0AHNgNK5967jupKWPUhrKuYnO6PIw5xWw5lMvBvOiH4xF8nKDL4ANQVTRIrwdp%0AbTUjxm59AaD81iSnQoXTtq+VuKKf6Pa6fu4zMNnnDM5rBuHGcNTt8bxOhRN/%0Aw1uwN2TT731ffIdhmv8NEqb9OXsjbyrD4CKQE1pKh4KTeD7oeYWuDj09nSGn%0As+WcRu1NP392B4lotXEl1PlCuBK4Kahqh/1yDe/oMC6Ftv0BWK608nj//pf0%0APgHfHN9z9OFe73rXd80SpE/MluNYSEduJAyKzzShuPNzZYCKdj4FKga/5Yk7%0A3FUKQalYmxLEl1oDakUn7iuAJt6U7sxOupMAICaoDqPYnMxb2Hcj77tEfMau%0ABwRRE9aKtq5gmPEIADPbefF9WZEM9e06ZYEWn+fu7KhB2EsCJYALgz0atxwO%0AOB6POB6P+MbHUVmtH7Q1UErJQcVImSmz8aEkpz2CQ2Ti7jQxxzFheOC0O7V6%0AOgbIeSMIHFY5T3097PnkH5FP970zUO9eWL5Kaw3/+Mv/gi++/CF++9vfAgA+%0A/8EXePXqFV4eBmV8/DsGmJgXc+LuASE2L7wm5ZGd/rsn4odRhQ9ThfYe3U3e%0AZPxdtydmGyw/I+cPMHn+aWzK07mXfKFxgRkjyehtquaB62xuI/9iGDLqxC6D%0ApMYmSzJ+izpBzRhknSQp1ea4CKAqQ0W8FIhfVwXruWFdK+pq3yImsW4syct4%0A34calZz72H+/VG6/e+mv48ZQwTba83h+BNPUCbFQFBMVlMJY4vtMjMfz2hfG%0AiCArU98Ew+BmoH9rIjWvJXbjcD+QPecvz5vY3IJdGLTNLSK+kseDMec6IRaH%0AkZhp/gnM0hloEdFUoW4YqVJPu+ye1LSpjKaTk2XYvWqrnks+nFNidH/2c/QB%0Ahhc4ziHQhUd432eSN/OuA71HyQI2ZWP2HNh5yHMp0AYwj28ROSHSO4etD3U8%0A2zzFiqAukKZYpeL0tgGwch7zPGOaZxBPRq6G2G6eU9YGPYp6BHWsSVbKgCiR%0AIxQyp59vbnOt0KoeEXCUyiooaqU8el8Tu2ESbVKfsCMHNaLlVUfk9JqT6Z9q%0AXt/kY2XMh9WRMj+4+wEAU2BefvEZzqe1ExKViXA4Lnh4YWP3/uGAMhFWqWih%0A0Ktu9z+EQ/Qyv1CGDQu4kzCcsICP58MMagxyMqJJRs42YPuWtobqcyHeilxJ%0A5ohgubN3fhhqFhEZesud6jQxKilqPWGawyCx80qaZww2JzqNObDt0Wu9/OHy%0AXAT1OX6G50q9fey8e5+BGv9ldvFSyoanQCOiHUizNgz7bsheMaL2zrhr+uLH%0ARFILRo6jKfPOeRBrqwhYG+rTExAlUZ7eAo9P0Ken7rzRJigADq6ekxtMpQEl%0A8kurMbWzAByvK0MPACwiGL+N4lyDYKrvSUBfdcc+JRvkl2re17d9di1vN+Ra%0AcKaQOVqLYuwZTpwklI6xGaJldmPqQJiOM8pdQTnae7SZwQcGTQR1sqOVC0AM%0AJsY5tWs/jM2YSjo3dRt3rAd7PRYWobdvmfZAxYZJWGq1XFhmzLEP+rilrpcZ%0ASduyLD1PVWeLepJqR8EpzP6IHGthMwXzmrSuK85PK5ifrMQNfF5UBdc28psr%0AgBQA6HOMRwCVmUDFCeSmGCO6CdbZxQLRlG9MzvkBCyDG/VU8tzfN4Q+VT8JA%0AzYP3XQtcmWY8vn4FwNiiji/v8fbNGxwX866+ffPGYB7+MYLBqywTSsdzKKo2%0AzGjgkiYCj+koEsaUQGuwGaB7B3rk44pimqGCQIKnEm1qt6noBv4B96REwnY/%0AL/0cCd2ZxCUmMzOnsL0rtBGNg1FS54W+a+TuRQKi760WlaTISSaWGJcMiK8N%0AQlsQxwzvZniXpSw41RNaUKzHhmy4y/4eKs03oIjM2fI6JxiW1gqeSy81YPWf%0AGg7zkmApiuPh0EvmPDw84M2bN+B5wuyep1dv3mCeDWra0qS1dgyvTxzPalAs%0A1pS+QXdoxGZZh1EEAORRQvBg/OsjjwSr983aGpYyY54PUIf9NjdSaof8GtQ2%0AyixEm0jN0B96GPcoq6RxGYZs/6htN94Ag5pwYmBT9p3M+6UBw3zwU2JxT8ea%0Aswu6DueXKpQVa5CRkLqXc2s8r0nhAGzucxlsjkGOJiIdeG4KC6BU+kvGtzln%0ABQYeue1J/TY3a2JXurb3GgGTbJTbfVSX4zzV/j413Sw7KLLCYD+L1zcdzjZx%0ANr4M0y4yPMEA0PYOBCIQMU5Pp95fMd4p4YxFjWzpkpRgeHjMUHVF2Y1Wi3qb%0AiTiqIdkzS8D2DzOEm0HvYvkpBuMsGO99roKJAfW1oBGZUeseY3tpg8gxgNqL%0AAhsTYcP2u97k05MXd5aO8+bxEQUTGhT/x1/+JwAAl4NFDklwfDCDdFkWTIe5%0AK08iYiU2tPV9vhTqcyDvUxHl2DhdgIQ20I1SDtj6/FqebL8sEUWJcjaOWlKD%0AUbZCmGJOwRXP1npUKNaVUs5d17DfS49MoLhflxhP1fQVWzdioiRFEsb2zaGA%0AbhzvQ/e4iMbgAwxWC9qAr52ZyvX0Pes5A25X4m4v74LePnf+PkIX5cL6Obt7%0AZ7Kk8Qp60T/7Eje5Te+C+15rq7URY8+gsW52B+m6AusJejoBzthbX78Bnc4o%0ArW70liYN50fXk6pFwOQkoA7xVchZoKsMA1W3aAABILQ1+kz3MOMtdM1ChOpG%0Ay0bf0cRKrOFYH+9eiLDuxsH+e4a+VNc1RVAtkhkGWpzHpeDU0OvDKymEdcBZ%0AC9u7qPR9UdBQqxgsmMOgd3Kg2qBTaLXuoEoGfCkFAkKtQ2eIFLca36xWiNZN%0A25UJNBWUeervatVD6pj7IFSPlsZcbsQowbQL0/WVySqjdl2dbR9ThvaUQ9Mz%0AazjXFWiRphMIDrF5sZ4b+OjQY2JMhQAStOYR+9VJUL0N5/MZ56IQKpi8SPV0%0AWLAcF5RC3dCs7bRB5XXDtvRl2Er0qIDAI4XQGbbXdcUaKLqdPvcuue3jN7nJ%0ATW5yk5vc5CY3uclNbnKTT0I+iQhqlndBL1tQc8OgbL/5zW/w8PBZL+L8+vUb%0AtPMZD15Enqgl/L1b/l7oeTrMA+ZH26R6cszYxmvnXrw9FGYfXLkGdwhoZffw%0AgbC6N6LHntSiSd3D05/9bt9nQF6oUW9MRGoDCKmIiO2ARua6kdf6WtLRDfRD%0A7cjmGk1EFOHR6dDo1A9SUMDJIw20c8X58YyTk2BMBZgLA0VBHiGxPKLtM5Xs%0APcMbo61ZHhBRjxzLWnE6nXpu3FyMojxDIhnJY5o+mzgceTMudp7V5+TCq6x0%0AgYnKYzIzNHUgjkfLG1qPjDepo07nrk2l1yMF9mPmWUKkDxW9AuF5Rx5BD6Sl%0Afh4FG1IEERaFjOiCsEGCedfgIOjKxAuq6BCbTlG/qR2mqAGD6fcKxET2jm/h%0AbcSD0GRECS6/6QYpwe+ZoynH9ZpHkMjylUYCk43hgemIfBV2PJevZcojKt0b%0ARs9+msihiwjExGXj6d6+YoqvRxQHQY61rX2mMK9p5PtYpnxkpADsUMkiguLn%0ACBW01hwS5HORLY1hpDRbnVaCoPT+JoM40ujLKBQiZK24yacrbx4NzTJPR0AJ%0A98sdXvuxz7+4x29+9xt88dWPcP/CIq3zUrAcFpRDIJkChaH4rsqtrMVnVI8W%0AWGwx5rkqbP17WJDq4VhyWmsjz9wjuA+HMVsuc/XE1pe0uwlJJ2nLWgA7N0aO%0AANsP3967Xylrvckr7aiQ/YXvWQP/JQhDU5qG6wo8Iu/TzGC1kiQxbISLpxwR%0AyCNtIl6jOuNMm4IaoDWOGZS8CG1IAjeIOLb8fgE64kmFwR3VEzraVsfp93r2%0APbeSI9x7yG8jOI/OQJ+J/9cwkFlB/idU+/5buaGR9kivMJzgSXH2OrLN/xOr%0Ab2L3as1ydhs6eSCr78OhZ6l29E7oF10PoEsUmKSJyKV4rdUx5i2CmjheWsNS%0AjMo06rjO84xSpt43FcCqiuLlZgCPLopAZOzH9v1GxfLgLyELC4/vovAUIG+q%0AmI7JQNfLFVYWLmrGNo+aV6UOTyapYCEIlV6veYoFgeKbJ2yV/62J6S2urvt3%0AHaUDuYQW+OHyyRmoIVfJa4j65Pviiy9wPlWISIdw1lpxd3c3FvXoU1GUg0Nx%0ADjOWuwXH43GwPwI9Z2A8yvPQ0kSNXMsNWcsHivqEsOcNBVjT5FAMQ2VsPiP/%0AE+STjMbGNXs9JqoZnmOJ3iPPzmEfIheGqRLSQnVdbMHpb9Khzh2B21eZBHFF%0AwJLGPdBgbJ9xTBTr02psiJ4YTwx89uLYIckAoO4xCJ6esOc67NHvX3zR6Fh5%0AZkitnd2vlOJkUltISiyoe1iPyPb+GVr9nFxCnxwakvovFpWem4JRJzUW1D5S%0AVDt5xuo1avcEV4qUU/mBs78vuB96fnvHiXvju6N/kzHqRuVmMyzO2urvZ4UJ%0A2Zj78v1ilYr3JkUmColvfkrQEXH4bUtTuKf3F0rXmiOH8sqLbftDWbxmqMbz%0A+8/YjoGAX28cHbju2MrwmeKbT39lX55Uy6jrCK9zh8EAbEot9x1WnBGZaepj%0AeT3XDpOeeg04ujIWBETbmrQ2VxIJiZiBnmu26g4rzjMbOQwBc3y2UkHVHEzR%0ArkLsRmso4AblJMVmzdjzOJlGYSfVDke+GaqfosRXOTuc9enxjIfPjFfiaX3C%0Alz/+Cg8PD3jhBqpBYgkUTPukIG1GfJh3rCtruB1+j/MIl/OxDVyjPRMAkYSq%0A53sTwDSYsUUBKnZy8Ykg7nQ6lGncn7YQQnVofeZ9COHQQexEG9mqqJ4GMrgj%0Atg7L30e2GYro5HG0W7v6fhjnWUMv7vMvEZpXkr6jZI5Og9wGVLdiqivkvGLy%0AfFNeK3htRsKV2NlVdSzqQT+fapwiMfbGfssgt9HS94KlfQyv8aWWF6SBDXlM%0AfZwhcY04qh9X9OAOgJ7a1nSkucSe1op2vgqdACwMHPxeM1BmABP1VBkVM2Cz%0AXlTgLMFEG+dKvFf0SxBY9rQ6STpC2sO32obXINWRTlDSs/P9i+/poX9Oy4Jp%0Amvu5ZwWatA0BG0Sc72O4rMKg7PaMLQTbFK3es0iKvNduTnp56J6DYwaud1HX%0A45XI2fIv807Ht43+SVYQKUSN2pSS50GSkbq9x/vlkzVQgctoKgMgx0n/9V//%0ANf71n/4PqKv0XFP24rIayebqbGET9ZzD492Cw3EBz9xzIYGBPwdCQXQ2r/AE%0A6TBU+jVXNkQAm1wNBjqWPwe5hjdkK+/7dJZjqCg+AkopOExzZzoDnIZEUtFl%0AMeMUbdun7EZsPNPMwFCSx9C3PsibtS2K8epGlFI272MRyRRxVBjrHAjiEdTW%0AnGVVFCfXXJfDjCoH83iFx9pmUYp429qt6ZsthwMmLmjrulksstLCnhNURTqB%0A0Hjvy37est89LxuDhLaLZXKo+sk0ItkbowIwtrbwdJErM6M0UG1nkAwDJdhb%0AY0z0W+6anMfa/m02edFX3vX3IYvokftk0GWWzJCmYhMlxpoxO1neQ55n8BzO%0A+I60JTDreUqCvmkowtakzZiMDWlDVADK3BIX7x5lC3IX7I229IfRp7vcYGCU%0AlTJiprFpZFbAbqCiO75TJuhwCA1vMPp4tnwjHWUtjL3Bc6rtDrVWrOuKaRpR%0AoZ5TktQIVQWSYj5YwmnMRrJ11trheTtqDpe40wK2Ns8MpsHYjMpArZhijT0b%0Au2TPBW/uKWZN81UBTKa76Xjn4uWRpuj6f4ka8vdA5sn24bWuEDD+1b/6CY4v%0ATAN9PK344qsvwPPUHcoAfCxbxETVSk2Ijpy9iQbL6n4dNz/PWCe2TNnb8/px%0Av0vPZ1VX4sPvSewB01G+w5RRBYjQImrjkY56Pm31hvQwpoHwGAp2cshQ5Jhp%0An5tNBtlI5JjH73vRK+vuVdldmqO3G7QRhg4Qz9zf29aNDzOUP3Rf+ZhgwLct%0AH2r0T4nHwrhoxNbak+Wb4vER56cn6OtvsDy5zvr0hHKuQMr/V/heHWPadTeS%0AZEE5q6+qdvRUBDxi7WtqiCVh9P2guF6z0Xl8/OQls+HS2X1BOJnO2fOxbJwa%0AMMRjxuR10FiMLfJrZkCDvHZi8IFAR2/ZkYG5gGZC5Ge2AlBhI/SJ3GOewTxh%0AKjNOvaTQM45Lpt4R3WBNxqfA9/A0Bk51BQpjbom0iLApdTQRY60n8DSBHB1I%0Ay4wyH7otwV5iaKJ1o4fZc0cpv4jsBuFkZUVzQv1RecR0ml6FA9s5P741DcQW%0AgDJPYBbwjM6MTPMEnidw4R4wsbz/pPPktTGO2RdB05IMetM/Imq+acsHyG0b%0Av8lNbnKTm9zkJje5yU1ucpObfBLySURQs5V8zboOb4+oAI49/4u/+Av8T//+%0AP+DzH3yJxdm0oIRXv/0dSlC4E4Fn86xEBHU+HCwnirTDKsOT0+EGcLYuGYDE%0A8Kg0JGYzj5YJPQ+tzJ5IZM+Ge3siZ8q8N9fZrbInk0FeL8qOzVygy4J2Xjd9%0AqNp62ZyI4JImNtYcKwkPXH7Y/j3CYwo4pERTRNhcTzmXLyKsGziqKJRoMKIR%0A4yyANkBTsenWGmRaRtFr/xYZg99gnubwmj3c3UNV8fXvfofmDHnLsmwgvuFx%0AzuOtR+Ja+1bcNRHNG17nDRhq682n7XV2lnvX4JEpku5JUxWojBykHvVPkeR4%0AlCaPXMB3gHd7r67Cc678bAfe5VUugUftY95gdCN/MtoPAI08IqAKUvagqvdD%0AwN4Kd9RARMJ7X8qI0O7fBwk6Z+PbWtLzWmzyb9gKJf4LOFTkeqaIMOsWwvyc%0AdDSFn0qqo+Ypj8g+MW8iqDMHe6U3oXk6gEqPWKr63KPxvWUkBNi9ySPQCbTV%0Aa8TWgqmMUlv7POzovwjjEhzuS9rHtUWoZIR1YWO4KUO8pExEbpkIOkW0XMHT%0AhKUNCDFTA9VtxMYiAL2wjkF+4c+Ld7aOADCgXzfP66cpJ4f2ztMCJsL//L/8%0Ah37si6++wOunV/jysx9COedZ5qiApYNQmouRo5UjMnbo3ZwBnWF/d7xJ9XGe%0ADxZIx78aEkgxdIYmltPH6TJRCy+U2vp6E20auW2+D+R2ukKRI1QIFJbuaiPn%0A9IIraJgPjf4FXLCl+RM5jb2uqx/bRE37ujOeK/guK7V+ukKSx4z2SFzfr+uK%0AslYg/gPAtYFaswhiv7QCKhBxBvdmrLRoI9VGxRFqgh2kRrveZ5FT/6ZDibQI%0AbYL6MrAZn1n26+hz6yplBI9u2bQBgMqo862wucE67lccDq9T6/OMFkAXhprq%0ADikAF+NuacHWf2X8RzSVU4kXq1XK6b0D7ZZ0st5FuzJDz0T59zpRSSgoKDpb%0AN4WuXwq0cC+FdybgSQV3Cf7KNEG57R7JaJLK/wkMoSSKIgM2G2lpvT9yGlTn%0Ak9h+QWUFCpmiMA1mcSkEnmlE17VtdU/4t0vQ0J4fTxZFhZ8jIpaSkfTWD5VP%0AwkDNsof1Pie/+PufY1kWMDPWs032w3I06mgfAFHDx37xkLYT5bREmSxSYaFo%0AO5VC/UoKu6optZTC/QOGQ88O4n7t7s8JJm7nXHnvvknQ9neFdvjrVAponrHO%0AY6JFfgultpPYlsoZZwwAQhvIUSc5irqV8b49pG8KPjjlW6QbDN4K7cZ7fx+d%0AAEjPQwxyk4Y02b2emap67imAYgZqG7eGgHBIOTvTNEFqxdvXr/H05i0A4OHu%0ADuu64t5Js/TKxJiCiElks/oGZj7noF6TDCHejJVQENQgiolFqsN7NwscCUh4%0AwKYhoNLQ8S4Y4yxDgVSjJ0d71HNh9pCK/PYb50K69tr7bQ98INRKAy8TjYeP%0ArWHwWE1cTZDgYdz3xVUJSgIw94V+LpMXvPb3chi0JIfSyO7mYdCFUYqW5oY1%0AsVf67At9grT0duX+uKIMwmFwqSxDGMQdwqOjtEXcqjtO4hxmLJOd2xdzMuXE%0A1qExzporkD13Wclzibxv/BNM4nBq75NaK06n4aaaZq+FthvLe6fFmAfDuLb+%0Azn1vv5OvJdLOgFPp9zy+YmUFdBounIICrAyOdAFuoGLlFVZ3TFpSMbmh7vAt%0AdtIsMnp/YAujvMmnI+EsPNUzyjzj3/yP/wavXr8GAJTDHabDApoGVFLJcpCj%0AHjAJACan4TLpfiRgY+gp3m8oBWw1S86xBtwxg5wbTQCsXndAfC3NTzfPj3Xj%0AMI0awYpkNMDW3+bPy3sMK+8MVEClog/0aNvOCO98Cr0Jw7h8pzjsb1//Od+r%0A574ztu+Z5GPge7l975U/4Hz+UCO/JSe3svWnlQqLNa8YUeM04TA5+cxaAG4b%0Ao661hioNc1LPVdXW/3D2dTJK3ug1Snm/t3sqj3SL+YoTw/ZNuljrn5ONgx9b%0A5/DeQd/TZHaBgXDklDQvjFRqhUZed2FIkQ5ZVlJzeSr1cnwE4zdQ3baKlVFQ%0ABuS2FHPThp3muoI5i2KtMf0qz09xfavnaBOhzDNKKT04siGIknHdfDjYed4G%0AZcJZBY/V9rLX5xPenp7weeI6ATw4lnSNKh8+TwoIo9yOv1NaL4LsNdS4Kg0r%0AAU0ZHGsZFAWRujfaJD0BEGY3eN8Mm3fULY4FZ+O4ChIwvR6IuyafnIH6nJi1%0Azrj3OmqPb094eHgAEeHx8REAMJUZ9/f3KI8WQYsJl+tmRWqxMURuJ1YWco9O%0ASERO8yQmMuOO8OGLWH8XDGMzPyO3xzyR2y3W6lmOgTOVYlGZaQzyqE8lO0N1%0AS3aES2PDN0VJi9y1Rcs8qDqM2TSh88IkhO7Ni3apMqIuFDHbM3Vs/rXWZKCG%0AI4B6Iry9z9hwa41aUaNw8eb7eB5InJPfIf9r14+/mYF6uflv+uADPWt75SMi%0AY135CBIDNva2/AwmHkSRjI3RHIvPfpMAqDspLtqWDBfAcvc2f3hO3vv3nLM8%0ANp0e/UUYg7q5F2U6huSJy98nnAVjszEDNYpbiwwDtW/Onl/dOM+p8d1yTmyO%0AcDb1+qZpk0X/efsNzbmyy01NZxnJCdBzTGHOo3jjYbQOh0i882ExMoVg1tPa%0A0OxpfS1rILDucRdiTMS9f+2/WmsiKWjQU4NINaUXwEEnzKle9H6ds2aOSGk4%0AdiynPB7W+ne0HFvfrJtau7T0Y+SZrMyDEbgs7jzsHrkJPCkaKtTr/8naPGJK%0AnSQn2As3DL4fqPfe5J9WiiOZUCvauuLr33yNP/nTfw0A+M3vfocvvvocb968%0AGXlajtSJHDpmy9tEYsbujuSdozgilZ2cUMNl5X+/0r5usNLI0xrohNgrjG2U%0AaU5XhnJX0lpve3DUFwTS3josSKhuo7HFlfnicVq7E3qSHJXt2rjfy/K7fqhe%0A8lz+KqV7Rd8mn/m4dmekfGgO6j8nUW19/1ay1ajtjDVK/wEY/CQ6FPdwkG7v%0Affm8vbNQ1fEzqesFW31u3G/okFYD+3ld532S9Q+NwESgo6LhzBsdpY9vCken%0A1UTlpXQSQ50ZZWFgDoMVUHaSUB7jWz1yyVEdwiOopRTMjhAq0wRRAoe/lzyS%0AfOV99sixeKfcN/v+Ma4E3hjKpRSgDKRXU0VtDedme+7T+YzHuuJ0aqirsxK3%0Ahp5X3g3NZvPJ349JvGb8QIcFqoyZe1S52yU7Zn9zhtjPaxPPlx7jb1KrT02g%0AbtBvefstgAKhje1DIFApm7VhT3i579/3yffGQAUsUvLmrdPUlwN+97vf4asv%0Af4Tj8QjAXnxdVxzcs6Fk19Rah4GqurVwXLJimRfcThnfURS7iNkHTuTNoMdI%0AeI6GNI87XHy8K7ffT5aZCxq3DQsg6d6LZdDaHlfSNDl1O/jeJe/zsm0MVN2+%0Az0QFq9bNOaxA1WE81loNSrBfZDG6QmhASVaf2LVWFDLGNPbxcH9/vzFQr7V7%0AG/1MHmxn+73cKC43/msRphxVA5KTwP/v2qjJkXZVtahBOrFDQfNzw6hOBhdA%0AI6zgIkAPfl+VK3Pig2U3fobXXpOxKhcOGb6iWF1b+OPfkuA6BFhk1UU88p4N%0AVCUrzE3dMIuI4pZIoOkgLwpjdL9J5X83xwlDcbOGXnSPRQ79ndUht7t33vfB%0AMhn0NRhFxSOSWeEhVaxuXPfru5el78QQKtDkuOEOT5QeQS0TwIX6ht77/mI9%0AMiO1O01AbheMdTHIJy8j9w3hDmdmFBJXEuzYYZpQt00HV4AqUErt14mTxGRW%0A9Ig2SSeoucmnKI9P5kx+8fIlXr95jR//+MfdiXW4P+I3v/k15uOhl2sQOPgp%0A1kUY26lC+t5caEPJAeD6+vqc7MfKBHNO97XcHT6deRemFxC1yBHwdAtAyygD%0AJl4+YuNCIuqsqb29RB7BiLn7fFvzPLtmoH6M8vcuyWuMXhwf7f/YiOk/Z9nr%0ABOIO8yiP2M5n4PSI6XTuKVm0VpQePB36mgIAACAASURBVLnUI54VJVuHgTS+%0A7FijQf4JEo+ibu+7iXKiL+tdCi4Niw+Va/vkHlIMD+70CKobmtMyQR35SEsB%0ALQQs3heTYpqcHTmCL47EgcNpASP7KaVgKjNq0hkgAEW6CrnrdveSgTh61zyq%0AtWJihnTMf/GUI2zm7iorQMAapGbCEBrokCBlOp/PXY9tTVDK1JnCgYheDn0J%0AhKsG6rRLferG424staRnhmxQF27wo1h0GgBI5XnDPBuoSdcBbHl8X6rFu+S2%0Aj9/kJje5yU1ucpOb3OQmN7nJTT4J+SQiqJXe7asxp7hiynG0tuIIAj+e8UOH%0A/X79q1/j4e4ea3HvFBF0JvBywNk9Db85VxzKjLIceqI1keU6zR2rTSjaLPoa%0AUCMdcDm04YVhebd3oBM47FwBwltgXoB6NoBeNYhnx6KjolGBlgZhgzEzr+CZ%0A8er8Fqt70lZdcYaidopooGlDFaB4hEQchldT9ljTQXx0CLQevBiyxvsoRK3e%0AVqcu58kiUCIoPVfIyZz6+wF/j0fMU8Hi4ZepCiDAnRYczg5fYAa9tdqfpbr3%0A61BwJIaKfVduNg6OreK4GHyqvv4Gqyq+/Pxl90ada0U5zpg+sxzU//r2G3sn%0ABiDn3jDRBhwKlh6RU0CbRXA6MUa8iXs7pWIC71w8Rg0esDS7U7vwIFVVaAV6%0AAjpP3TNefJxOUzFqdpGe1zvgsD3cB2JFYfTkeBHz2s6Fer6KqkFDNVGQhw/8%0AdzlydwUCN4gN4gcbN5K8gMCOFIFSDld4AQGABRtQnIiVZ/DOKmXAVAa2hHHi%0ACmHt3k9hAURRvfTEKitaWyGt9fcy6KiVi4ooR2vWrukueYeVzFuZagFL8Rpt%0AQVIB9zCTjuRGGr04tZFSAIwIR/V+Ex4e2XUaUb+A14pWsHAncptowq/rNzge%0A7nC4s2NagbquqCujObR5PTdUrYYO99dZEB5Pb2e18djKoa8uCkWriqYNzcOd%0AZxSoFEzFi86RAmT1Jvu8g3lseVI8Sdo6FBYpp/BWD3QEYGuPcTEQin/DokHc%0ARt2L/uruAJ0K1MPZkyimJlBWkLehoAHnChVGawGJnlAwoYB7OZp6rW7QTf7g%0AcnjxAgDw+tU3+Juf/QzLsvQUHRLBooo7JZx2dZfH+plr+sU/njIBbJAJg4Ql%0AUAi6WVs6Ckc2FVVBvFWLNIhpNmkO1MlOgJFnKBglnpzFD7/OqBFs0z169EFH%0ALWZVq5O6ZrQEEWguAAqWFseszwI2bzBHgwdqZuBz2acQZZm6LuR/h4KLRY83%0APAX+37kjOxoaxrIY+YKDsnF8h6JjnWLYErMFBKLDsuPnvo9+RKh2n0cLJIRM%0APu+yoPJV2aOorkGqAeCpFEwesTuIYjmdQauCXY+pUrC2gpNy10dPhY30JhMd%0AiulPfLJelLVBakVtbehhzEbKRZewqL43A6DGmFLzP2uX3148yKYZieO/DyRb%0ApG2MiJwCWCfjc4hUFGqCQoqo/NuJLqn18dc8Ct+IbC8HwJNFIf/hnrB4ycHD%0ADCwFmP26ubWeMrMW679KE3SaoMcD8GDIuemzByyffYb5eI/frr7fQJ2ox/bc%0AmRUzz4aw82NnnLHWiqfTGeo6pApQmTogbV0Fn7FgEjHiKgBnbVAtWFmw8kBU%0AHO4OmHnGwffdUhVLUxxP1vaHR8LbV8ArCBBEr+y5nyIo3vkxR2JuPYkhn5gJ%0AZzU9tq4rIEBZZnxVRkpb1RWP8oQTnqzvi1qpNycrXEVQBVirQE/eD6WBixgy%0Axfv5KIQmhBroEPZ7XImoSrPxCgD1fIasK9p5HWPknyvE93g44skn7VIW/OQn%0AP8E//P0vcTzc27FlweFwwElSjuPEDvVzTPxaUedqRKMJtgsMBqwCIz/IStZV%0AtrA/UJ7FHoIYknNbc13XyC+Y6BK2wZtFKD0j3WsPORJE2H7XJqTBt7ssQ6+6%0AAUTkG2raBERwOp0wFUHxhYrmadTJQpwraCqJLMBgCVOqhzVfyeWINuR+4Ny4%0Aj5C2UzbCANwSbIx3BbYQrZxzqLiEQuyhpQb7HcaUJdOrH9+AxpxNLdhDLsfu%0Ac/idD9my8/uxAnvGvqtQap9j71qa4l2MsmEY4fG3DQtcrvf1zHxQwiaHKs5T%0A0Q2ZFxH1HAu9NhlS+7ISGdDa564IAjBj/B3HgowhWsy6zcexHNQjDodDz7u1%0AHB6GynmkK+R16JlFn98zqHOfxn37PcmV0x18+Ln+3rN9XmvSBla2g8Nra9Am%0AViMVwMTGZlwOAjkbM7uszchCaMDFY/1GUoDLR87lm/zTyMkJkWhZ8PbtWzw9%0APeHly5cAgG+++QZ//Md/jF/84hc9befblG8L/vqx8q41NfvmM6w20mNy3mxA%0A9j5E77jIH7+yj7/rOmCbVvMuIU08LFu/JIDrRFTPybcBGf5D6WV1bX2NDLPe%0ASHK8U5YFXBva42OvI63NWfpr2zg/M/wVZMR3WweM1Uy3lJEIorDnDpp0docr%0Aw36/zcW3zqrQPs0KuBwfbHl0yXljTvr9F6g6nEBKYpBe5kizBE0GfaepdAdS%0AwH4jgMVhSFNKI3HIfGPqg0xVgFZR6wryvM0RKBoOIaXBbwFYCprQNqBABKse%0AkGuUO0Nwh9eWAnWG3u2etO2zWivquaG+NYf2+e0JT09PuCZZ18j9H20QeJ1b%0At3Ug3Ouby53ZQ2gMmhW8zODq9o9U09dq0tPN+94rJ6CcgUJWb9od6o9ek3zg%0AjsmIS/N7EnBcDqa7hY6qZBU9ZDj62hWd/Dn5XhmolksY0ZCGv/qrv8J/98d/%0A0hUrGzBDWS+TFZttTGjViUXWFW2dUKahlALquSJ+byIUOOY6sVT+IeR9S21s%0AYjMXSLCjqiXhx0BQZRQyj1W+X7xRNm0i8NCNQYr8xRH5CWKUvlSGUZEHazQ+%0AnLv5nZKBxsqAymD4qsDj41ss5YjFo0dF2BYkiYXYjZ3kbVW1vD5jzhsU18qE%0A8/ncf8/kMZu2fqSowg2pLNQ9zNF/0+4DhkGTF8EgPnqOqOLi+sTYGsfG3+0+%0A+X5X34/yVjTuDR0lVy4MsrgZYRgr8d65ndcWoGfqMDVN+ZikHUGwNyqzAVUB%0AQBRSh3EVDpJ4HSutQlt6dlWjGarbtjA4zR3qi+t4p3GPXIqqnzP0isvXRmzk%0A3i53yoTCEUI0yi8VkFG+x3+wzbmotSOihLw2VGJTaON5PR9ktD3fG96Wnh+e%0ANk8hgapvbgoQsY2niA6Jv69c5rrtc9VI3u2MCLFv4n2znt1pZc+bS8E8EZoo%0AlruRVyU4QdcGcuIkVIVKs9zalH9zk09PlgdDO53fvMHnn3+O169fjxJw84yf%0A//znOBwO38qzVC/HYM61uibftXFDRFujtDvIUuQrnMtpfm7mFrbr/sU+bqGw%0A8QzdsulfN9QDqRUK/KWSHM8Q4MLo3rchdyNhRFH73/XyHnv5UML4vfyhDFQA%0Ao9GEbvywR8fmOkPminmexx47CVRGZBAYegUnnas4k19UYSAARRSQ3KcKq5Ng%0A0pSMUCxJ5D0CO6MHY2uP8whbsj2NfSaNnyJkRJihOIaxGiUc1apftCD6AdAK%0AQMX7xec+zUZqRDP1EoxaGDXKMHl/EJt+LoEEXCZgXoB5gU7mxFwLWx9K6+cV%0AD410o1LR9xlJeakWyOFeQaJx6GzR78W/T95PPa+cqTtGgwG3lNK901UF56cn%0AtEczSp+eHnE+nzFp2czvWKM2Rm7/v3FOjnjTNGFeFvA84RyfAoqqQIPlvgJw%0AAnyC9rxYcSN8OFcgVtZIp1P3PL1RY2DvJHdMvYTSxlFeDg659FtV07e0KiRK%0ASX4Euul7ZaCeW8XDwVl8T2f8xV/8b/hP//tf9rIyvJRNVKs4qUxDYrStFW2t%0A0LmASwIApSgE9//GZGltKPy/L9tZlsvrvE7UZmG/vDfjMoKhqjguSx8UKxdI%0ABzCPcVeIkJFTbEGHTX0qAJ357bl2BzFKiEhSdpMhk1X5UNLzJhi1ryJiDQBa%0AK06nBj5Oz9dLckKfKDsC2IIwktGH4bf3K1wjd6Dd3zZ/T9hsIfQNqFOTpys1%0A/W+ETr0kULCXEnW4Ud/LumMqQaLVvYyQYUyS5pPHB9yME4rw1BgjrNC2O4bt%0Awhvjat9Xqk4l3g005NJXCOIjRqqhl2txdcsstdBfssfrkrHc8hjCMCopGaik%0Aanw7iZ1ZKJ4x+rnZB+vQoswwOKIVZKyAGHWJLcq6VfDSnot4CuWOSLJ3fkQk%0AFfCNMr5PvoYG0y8TYYWCZTghlAq4ADTNIHe2BfxGmUCO/+nDrv871izqn8KU%0AHYJ58AHrSwV1eHyZrO4skaUeIN5XRj8CO6U4nunGaZ9XmsZXiuiE1747alxR%0A0xJlZgiNGJgZfDTlY2IGV8FUCpoDCQkKqgBp60rH763d3uQ7lfObN/3n3/z6%0A13j58iV+9p//MwDghz/8IX741Vd48+bNxc5Hz/y8l2volT0SZS97FMRFxpHu%0A/v1I2ez1sSRv7u+GdGLdV1WgjUhULPtEGA6jaPseifAMouIC2qm7BQ3X53Oe%0A69qNaT+fsPn9mgN4b5jm51zbjzdtvHK/98mH6mTfdkQ9lx5hWPqNNlhqCADw%0AZCivaeoEX60ylAo6kz/M4MnpUQozRq2urpPFNYaqwUAHV2A4F4bmtTcogwQI%0AuBzOmlSLEsQ86Tq4LpDnU6kesujEYP7UGA8MJzOkHo2jiYF5Ah8m0OKpXcsE%0ALgVlpv5QZWOqr84OzwBAbCRKfp0uM3B3AO6PkKM7tg4HtGWCFh7GkOtXQ8d1%0Ah4wMFFEEdkh1EPXBHOgdqQdgbQ2NCLPDZLU1kJAxNydHPNNkKWuJSK0lFt+m%0Ao9LFSL0aY1cyCSRG5LFRQ4OYA8KdH/cPD3j58iUeXn6GV08WoW2roK4V9XRG%0A9VKcVG1/7rpGA1gt9UpDrxA1HYOot+HEhHZYMM+DvG514kV2J/o8z1jfPkHq%0AgPgavLei1dZ1jYBGf4h8GAj/Jje5yU1ucpOb3OQmN7nJTW5yk+9YvhcRVKER%0A5Ru5doL/5x9+AZ7Ikn4BTBHiD2+Be/sYGF6kJgbnFdlEGTK0jHVENCIfapX6%0AnUJHnkFAIlPHh/cqH4t/D4fjiKDOM2ppHQLZgOSd297fEXujHXE8Q4SQfU/5%0A2uEZ6jdLsEjpV7tXU82zGO5WhWIi87iF16+JRa9UtxFrslBL+p0gZeQW55yd%0AHkFPP+/lfZ4Z8wo/f5Z6OyTfyaGbmvpmuRJ137chP2WfO/Rh0fpteZprcPQY%0AM/t78P7n3Wfe90DASftp7nGU4fhMRF9bELSRXowHlATRtrP9PAAxmGNOqirW%0AKD3RHOaaa63JFqJkMBntRChxnkUmhsfSSq0UEEUZKvII62Vf5+h/z7lOa1N/%0A9gYFYbLNELYfsgN/TyCCMgNT6dHE+AsrgJN7qz2PhpHGS3omMHIxNT275ybl%0AAjDuDX16Mjj8NBMWzCiFOsTKoswVULo+ZnPkHJfIjP1Y6n3ov09RwNs9uVWq%0AkYEwG1sGgDIVTK2iPrWxJ2C1yFKjFB74w6Rk3OQ94uP0//7ZzzDPM37961/j%0Apz/9KQDgl7/8JX71q1/h/v7+W3lUjK+LaGD8fmU9/S72+HftNRvUzsiv6VHV%0AHnmEQxx9j3lOruWN5jWwH9v/7s/qKBhHjASCZt/eroWpX0vb4xcRcN1GUveS%0A0280rVnRtnJ5ySctAvISHdyHGU0TeJ6xcgHKSEsTj+D3dbTJBrqrMOIt0tZL%0ATUMNNaJCmKLMkm6/c3zPfQBfcYmQowD2+O/Trp5l8fZVlT5OFUamqRgkmiQK%0AId5G/9QIO3sN9qIoM4AZKF5Cph2MSFRn7rDkBkeS+X1WIqsBzKVDcKUUlKmA%0A5smiqQB0nqCTlZ1x/kKPTA5C0KJqaWOtjbrirRl5YGvbdDJhUAm9zPtUFa3D%0ABgQkYpOg1/Ox+1UisENba61Ya92W3GEGWp5PpjE1SOePaKoADSSYRV7tWETs%0Al+MR9/f3uLu7wxsnDzy3J5xqw9NphXpZI66KBdQRY0UY7AhT6gNOgGr5pVH6%0Aqh4Z2hTVCWhFBKvXbJ09JYMb8Pi09vJaACC1GTmSjLJgH4Nc+DQM1Dwz3iGl%0AMF49vorf8OMvf4RXr17hxYORLMxOqiPNO99hdCQpP1ItJN/WFerhcSOkGhMD%0Aop205NuE9W7e5QrE9/K3Ab/MkjcN8gE9l9JrPk3OJqccZFGur+m2DmqgDXv+%0AiBurDKDtaqpmxd+gEAnmqjpyzoalBACDXEp9aczJq7FwU1KrqWHieZuEzjZl%0As+HFzGiStuqALDiTYfxMRB1u0K99bn68wyANeG83v4mgtM0dAAAzi1K9z8jh%0AS/nBCuuvAXe8BHN31d3WYz+WHTTXoWsd/k27/FFys3L3joNF0ttD2EDNANoU%0AFtf+uz+PMMZDV1LGdxrnORkWbfsQpJscBmXyYtwDxmZI5gG7UTS0zZwetThH%0AR3Bnzw2lqzmUhonGJqsAp4zQBtv0RVqCTqHDfK9BW/ffLo+vVKEufQsaOWa9%0An9RyiuC5RdMMLZMVKIWvZcGOzKPOs9K2WHbc8/q6Jb1PI9emhhtJDX70+Nog%0AmNPBnrsc5rFxEaBULlj4iMjrQo7xNhhUsVG0u7PArxuwf2CmlBsLoGqDihFn%0ATMWUD54m0N0C4hVFJd1TDYIcDKc3+/TTFP+25/MZr1+/xt3dHX72s58BsLrV%0AP/rRj/D09PR8esc7b73dpzp0Nh97Rr5L53Pe66+1ITt2gOFAykc55jne39b8%0ADM9ysOPPtCHy2fZ58fu1TVUvWHdBW4gvMIzkq4bt7vXfwUnX7/V9kdba6B0i%0AZ34ncKzhs0L1AFrmznIr5wWtVFAtgJPUKBFEgbmn9tCoJ/n/s/cuO5IkybXg%0AEVE1c4/MKha7USR6podDAtzM8vLDCP4Qv2Jm9lzPYHYkSFzgrpoggSKLt16Z%0AGeFuqiKzkIeqWURkRlZ3FbPudSlkhT/MzdTU9CGPI0eibrU7CW3djT2p276X%0AW4GtvIyR0tLKIx+0XQITJBhjjwgRcgfKtF6rKopvY7HeNoWlzATLMwHCxmQv%0Axe+vAFIFVBVlCUPdPL1EQ3tgUmOyziCHsVNTYbSA1zKhlwLmkl6STvaykaAE%0ASRK5fuGGmahYm0XQPZAThhREsg4zABS2FKN8rrTnYIGn48zwZwLhcr1Ctg44%0A6/7l3QWyNYTaqlB0AarOKUU67ZGJM7a0u9AmvParVsqc0ForhIDLtmFdjWBO%0ANsGDFEhHMv8vnWC1DkY4gIRQlUYVByVIV5SpLdei0NahDjFvXneemVG8Hmxv%0AhEtrI0UBALqMFLEcTy9faz8NAxUYs+aZtgthDBLACFCgOL064/TqlJ+2rWNd%0A1zyuaUuFCQBUFLI1dAj0tOa5mMtI9cMwAnMy8jwcP/62jr95zhR6pOw+89t5%0AkTAjrGfx4swbTEPNyXuE0iMyL/xzpCNfR36b7vPvdtedIic5IOe/h9yeMDRi%0Aool794LACQAqMajAmdLGb+e8W/PYDo9SdhyReZ1CUcZ+0X2qz3cb8hPfjy8P%0AT4brWNRpHDNcAE//DADQBaK6Y+l7RHghCpSDk6QU1IWn8gYl8ykzx3o29qbo%0AdUbeZ+MRZdw/keUeYD82aHre9h67qASpLcYyGa1Vx3xJo4Vt4y0Y32kY0TFO%0ACwD23/DcN7x//qqADMKI+TphgItNEiundDDg51IURgisSFNSLbdHRNIz/ZRS%0AuUMdvGfgZKmV6fpkL3YG6u69Kh6uVyg40SFSCgoXcF3AzuzLtYKuG0QIZXrW%0AR+WwgNAgg/05Nmvi0InAIhAo3nqO4Cqr5aFWRvFtgnwxUtobnObsomx/wYi6%0AAnhk0GL67RwNWpUgU4SosKDBHAwSpYjI85VU0zO9iGlIeu04sj/f5NOSz3/1%0AKwDAtm349a9/jev1mqRI5/MZv/vd7/Bnf/ZnWXrm95WXeOuDRT1ff4SH/2Ml%0AnDkhO3RUfOZ/53Uq9oGjcRqMntMJU4EGJscYHvfFzpAF7aOY7qSfDZJ5bw15%0AHvl1MFCfOW6Qx43Psg0Y331MBPWnfH7vl72GEUijfD5MICpYTqeBrGkdRZrt%0AvX6gFMvrZA8wFAZQGb0NxtkiRoAUKMH56pnzCJhTUShLHwXC6yg0/QOsD3fO%0AAx8H4oYJYFG02iv6PEbII3zeGCGxay8FcLVc1wKsBJwI3Tl3pCqoyI7UST0o%0AkcSEBIALGjPKYifTZTUiwVKGjh5zgpARxjDuA8EViL5Zj5Ug/5smFAt7Huro%0Apwf18pIyGbbMRgKUJazIjF8RbI5K6tcrpLXUk7oAXcUsdox1IJ0Ek5e1E9CC%0ADLYsWM4V5bRicbTJej5BBXh4eECMCL1soK2DNwW5EcmqWb4mRXxP98irqAe1%0AZp2kA136Ts9neFDLy9Nsm42NHZLK9/io1vGxcstBvclNbnKTm9zkJje5yU1u%0AcpObfBLy6URQXyBdFeti3tZSFnz137/Cb//3/y2jDO/e3aO9ucfC5pbZnF1r%0AV/5ErahwQ8/CsUJskZfJwk/v/o+AGv1YeSp6epSnPlNVtNYGy2lABTMvjbx2%0A1GPv57P5LOEyUmQuSrYzPCsZRXtMi51tO7SdAXMdwSMykS8alyPzEh5hUep5%0Aw3FW1fIMPGi0iyVyMH4f+NbzTyVLxoB2h86/IOPzGxFoz28kGZ6yQgAx7fKH%0AlAikDIAyj5OgoFomT1Qz71cfx4iM8jvpkXcYbcBLQxQC1hElDDTYgI8jIfIz%0AGS/pgJjH+909EznhMCWiOEoAhWfTD7SXx0K0vIfWF4/QpjdP1IfffpxDRx0y%0Ag1fxbkyqBk0+ZWhbVQ61T4Pld2pn9gwSy6TysnqEIYlMsFCGz5fpqlOEWFXx%0A5s1btLsBzbo7nVDq4kyHtgYudcMVFwDTGE9v82GuT9/B44yFRlmWTgQo43o1%0ACvxSClrUHM2yRlZ2xvpmREvjZiJnxvLX5psbL5+KlIQQvFRMiQg753laQouA%0AU13BUkDVofuVoU3BhXJNv2F8P0354b9/AwD48le/xrt373B/f4/PP/8cANBb%0Ax29/87/gh2+/26GggOOaupenSqg8gvt+hDxKqTn8/Vh5xPvwgeuxR3SPnAEF%0Axrp+nY59agU67otPtTvXwvl3h7ZkG47te2I+z/sBH9o1H7/LuX2qXcfgzu+z%0Adf/MspQ60pIAKDZ0Ba5+p9wF0htOp3VgopcGaidjbO4DISRKUUDCStEUWN3Q%0AyF0VS/cx+Gmsz4/XfBL1NBlrV5tC0XPfEo1/gJVEoWmPm6OnEUHtvYO0PEoB%0Ac4iQvSfL9aznBfBoqZ4IOFXoqVhkFQAqQ1ix9rHnRa5ntjeuQYTiqAs9nYF6%0AMr4GGtFS0y1GxJlQoCxgH4ys5Pmth8oGamknLHs9L0Y0kdUbZR37YnHdrWiF%0AllGjvIChMthrAwJ+TL+Z0RNZampidRayaPZDt/zPc6k4n05YX5+xfmZVTdbz%0AGWC22q/fW63p/vAAvNuwbJJbf9UCHhpr6joqFrm39jCiclAGUDcvaxNqkPct%0ACUHi/rRj4QJMfZoqG/242uSfnoG6Uwz3UpeC6+ZZz9sVf/zFr/Fv//ZvOJ/u%0AAAB3d6+wrAVycUMtZhyPiqdMmnmC7zzf6rPPXwGYypqIZJmFmYI6znnMR53f%0At7YnU4oJclSUd/kKGCpwDlod73NAP1E/iH09EJUn2/rU31lmiv3YGAGgzdBO%0AmZRPLhD1uok+MHmGkM6T/Yl+I5U0KBgBRdZJCTBypFKNjj1/y5Q1s9ihBsq0%0Ag6CKyK4Pg/xqJpDxg7ONfTK26FCiYu4uW3OHE0N6B0pBoQHP6L3bogpGiTxB%0AJ35J00DVCiD3AZcQIBWy3BC6Z/h6Uej8bkqnzU1DJf0oqgrRbsr6tAMJiZNP%0ATc91+huL5EyUpMCAb0b7xYkG5vHso2Pkkjo5CXTQz7uRLKSZg1GWigJJWIz6%0AXB3VZP1+ts2hTPF8fKzHPcA2oGUuOwRKUiSZchVVFe3aRt8foNGWq20OkR+a%0AGWsEznzmzAEmRVjfOuVCR15lvD5C82qtucknXMufceYMtw7phMvDluVjiv+H%0ALl4P2iFWtTpWKEie9iWomDmX1Hg+lS1PqesesqOquxqUrTUrsu05VDbPjfxj%0A297ZZ77+ZMWjeB7TUkXT50d5pCSLJL9RI0UntXIzPYxWU2AqCIuXGujd8oh0%0AUythACNTusnPK2Fo/vCD8UTM+83d3R3evXuHf/qv/xUAEkp+Pp+ztBFgz/9D%0AdVCPBmfMb8aAxYZj62j80eSUyXVNdbd3PuaHeFlbjvtuvH5q332KNyDXlqf2%0A0um9Hs4zn1+ZDmvz4/1fsM/1hr/nQzttb1FUGvuPQT/3eyoRZZ7/MFSmOtxM%0Aj3JXw/CNNB3B8/mmYSi/VP6zIL6ttXyGSynmTFYMwpjCKKcT7n/YsOQQdCdq%0AU2izeaDbBrSOKva+9StaM/KZ0MNAtq9pE6wlsLP79hCQJYniWXQontOvj+P0%0AuJeo6s5ZDRihIJOmU7GA0akPTPZSwYvlg0qk9hQGKoEroVc/GVvG5V1B6gfE%0ABOYFoSk3gulc6xnVnbR8OqG8eg09rWh+/o0J5CUm0ez+t+2Kft3Sgcldgdah%0A1wbZ3MC6XNA3S5Ub5YJgTtooYVgp9S44JBa9g9l0ZgqYLAGtdWjXfP4LV3R0%0AiLTsz1oWsBzWA3QABU2DFFKwacfrzw3OK4UhEPC64u615Zsuy4KH3tBaw/nB%0AznW6ClQUmyL3T9uXNfVFInYlz2rOAoB4eEOoTPquhU/CFWH9YucaFBWE1oYe%0AMgvRSOP7GMf+p2egvkfalLgMZnz73bf4s7/4M3z/nXkMvvvheyzLMpTPwwQ7%0AyqykmidhkMOIKDaafh+L7RPn2MdfnrnW4fVzj+jobd3lrLgnh/Vx0Gmu7djU%0AXsemYbngeogUPfZO7jbW0FvloPD6dzsvqQ4Wt/SY7JvneXFuQ6issgAAIABJ%0AREFUkGIoFPBk9fBGMQHb5YrWWiritaonXk91MLWDMUiKnssTnNXUiPbtWFZ1%0A2hj18GI6pWok4I2+YrVcu3FpY0QjGjUtRTzClw11b5zuC7b3Jq48+QeFMGpO%0AjgR97hOL3qQQcYnPJoeI96mKP9vZinBjtU4OFAYAGZ7154iAjEwrHCl2TmV6%0AZIg8WoiSzCEOHMW743gKB9JkOBYuewWH9oXtzXEQUclYiM0NZcf5piECr3du%0AxcW9b+wH417tH1K93SmAu3H2NP5gzoXZuaUf/f550a7o2tHdI3Etm3l9u6Bd%0ALYbSmhva8c8ucFhbBCBCxTLmu4fGFXsPteWORsibQVQ8V2coN8ns+cRtzEQo%0AdPg8iVP8d43mXJt4wQD6IfdpOOzyrQhABcXz5Mu6onU3VK/2TLafEflyE3OE%0AhGEKAF988QW+//77HO9/qJzS30eeUsB/DplrswN75w0w5sY44Ok8WGV6pF8c%0AiWweOYNmxXeOxpa9A0dpn/MK0tzjwygqzMOxPhvjUzR2GNG6O0YPjrpcE59w%0Auo9I2aOvPmkpw3x0I8aI7QbpD1mu5FKTC4LWBdRWoPfMaSQQUDo4mGSFjZW2%0AT5qjkEUDK3Y6yTxs4uijw+Qp4yHaHPvsMRgSuZpHnZrZxt1QKwTKmIxRglbb%0Aoj0NElQAFEIvY6PoTuQkHdiSEpigpea5hCxKWpjBNUjzFlApIGYn03SeAhgf%0ASdYMDrbk2E9g+3vXgcDqSR89oSmVgGn+xn7IkyOaFQbYoTHmWY1ICKKD3qKb%0A8atOyoTuQZWGHA9dxIzYKWhjzn1FcYcsFQafVpS1JB8FlYICRakVrxxttIFB%0AKKi8ontkt6vpPN0b31Us4EQ6DS0eucPRhuCqmPT7RES6kE462XtEHq1iz8sn%0AYaAy6MONJmA5VWwP1vmvXt3h3Zu3+H/+v/8X/+W//BUA4O3DvRf3DcPMHvvM%0AZNddgZsnYBTQHWuml+2YJiM9EZ8+RqF+Xwlm3eNn89ln9tddW6ZFYt4Q4r3Z%0AtjSUZ2c+JYyNQDGUxbxvV353iqwQIINmOwyy8K4CxjIn2HttCUh25LiixqK3%0AoyXvHg0NrzbvoRHsEcPjYvlkr+4366NBO5O5PAnnTtZbmf5vkeTYqDk17Tgn%0A5Va1KUFlaoPAjdO9gUrijzUW9oShDgNBFdikD5ICNz5Aw0qmKqBeLMKbyoCa%0AQSpjlqkPtixAHYaZjAhCPJsdxNeNw7hemGjBAJ33E899IiXI281nbX04+kFB%0ASju2XBXBKSJ44yg0NYr0aGd2Q0B8AYf3Y5CrhSHXNZ8VaSiQo+0iTrv+nshH%0An+Y+Hw7bKWH+bzgszJO8g30/4UjTZpt9k9hs7oHrBlJNA7VfG1QF5an1x5UB%0AJgbI4EZBQCFhnB7WXEOcRIQ47mNmKiN0Hx87pQdI8rV8f2jOTP4wy6zcNAK6%0A8lCyKBxSIxJGaugFKoPlu6wMVsZVAIFFHfqBufsmP63c3d1lVBQAvvvuOwAj%0AqrquK/7jP/7jJyG9eF/ZlQ/Jce7NpDMv+v0Tr+flYDZY8rjZX4nhJM3o78Ep%0APkuQu8Trp9bc42owUht0f9xMZKfYW4QKh9gjES5gnn20ea05nSTaLLvZrhC1%0AJSmukAz7Mu2rvCd8OkaHP3VhDBVCIJZWQzQcs6VgVQWd1kRrGZzU96Mexj2B%0A+gbqXi5RBFybRcHCUKhw0suS0bESoKIpuh161yD53LOthwQh1uyo5fmYSQ+k%0A6TMt5vAP4stOatHS6teoBF4IOBWol5TRpaAsBVoI/eCt6RORkZKVlSFHzpVS%0Awa/uwOc71LNFDmk9g+uKziXnTyVJZ0joYeJ6VPqj8z44Ax+zUFYRCLIobzt5%0A+pmOPZ2EUi+nqbwZNTF0k5P5SRdDRwVaw9PWVIdjQTVqQGhuolQJhQrWuyCG%0AqlhenXG6O6ejqUPRekfbBMWRjU0EFQTlkepkOqSkvdVgBExCQJvQDEZm+oRu%0APU9H3X+n09g5Opdm0+ZxzYrn5UaSdJOb3OQmN7nJTW5yk5vc5CY3+STkk4ig%0AAh9OngeA7TK84u8eDDL013/91/g//6//GwBwbRdcHjbckXlXIiIoOjkHNTyK%0AijpFNbrnnQIAMWf0LrxRvPNCTN7QJzywP0aehMzp/vwW5eJH0RaDeE4J+qVY%0A+cSIvAEWLWHKyJF6RGsOyYc3NqCwiO8DqhD37BTbETUpHj3teohITv2ehE0k%0AKAnbc48cyYSoICzLgrpweodKKZbQnvAhSmjRDG18klTiCUjL/L5P7wvv/TV8%0AIM4CkG0vGh4wDM+0X7/qeJ6XbjCTvKQA1A1CHs5Dg0qweQw56MAZAiPv2rd+%0A5GtRhMABJ1RyrzNLRkbjs2PkeOSeTqVUukB5QMMV+1xo+PvZ3xh9LEDCgwYU%0ATUdJmWjzBBNgu4l00CcETDGi51DzMGOsESKEqjy89OHR1BFBjb4WlcmtbZ7D%0AufamiHh03g7p0DHnDnO5T3NxnpdRkw0AKg0vLZM9e54ijjpF6ROtcIDaqiq8%0AwkDCuS8iEO6ewzyihAbRPkSAeOSzFbb81kplRH/Fe24apzaHB8mUeqTZ0h/G%0AuQGbowkHdLgvEaFkMx5DgJ8jO5kP6/ASMxnpZXCQMsX9AdAutmZEZIILdAGW%0Au/OAlm2fzNb2P4XM0dN1XaGq2LYNb95Y+s1T+Znvk58Sfjvncv4cMN8n9Zkp%0AyqWM3RiPvRk4RBD880dr6pxCcHif+aGHtUsICXc0xBU/+u2T93HYI8XPpcff%0AUd31reR+M4lONbABPPUkYu/6JURSy4RkEjEEDJhGJIwYnQCSdSBVIKAu0LZZ%0A7ikMISIqWFbf0ztDipMM+s+kAxH05EAkUbH9NVJaMmQ1RQ6fgPPO4a2Mhvke%0AMUdL4bpgmXTBXuy4HvsnWYkZ9eWXKkMqoZwX0OL69YlBtUDKQC4FgosKp4JB%0ApaKcziDPSZdlRX39GfjuFcqd5WPqUqGlgMtEmunj0ZA9I7osqklYRD3ySAd3%0Ai52QIdQnXhJLFIpxGqhAg/iOsUs69JQQ7hbSzvxs13dnTB6pcULEMVWDM2Mi%0AJ6yMWgnVy2LSacHp9R2W0ynnY2sN9+8uePtwjy+atav3PiDD8bzUItyb94Ow%0A8YI0mvQREisVNM3IER3NLn5y0ioUoP2al1H8eNYfMZU/oV18tiCntzi8jtSJ%0A3oF1wddf/Su6w+AulwuWdYHnljtqhXzBH8oVAOgUiu9BWhIsYGyGycwAG5dV%0Afayk/hgD9X21E4FD/t98vQMMNQrgzobFoxwOskVS+2SEKhL+PBsvQVbA06TS%0AiVnN8PYEEc2FqtKAfs5tKFO/Q23BLkQjLzQMBRr9thQCnU5YlmXUsGLs6rxC%0ArKBypWln11FfkjMH0A+fkUt+vafeFz1svthvqLu6m6qQJtA+IBukNnaESj5g%0AUfaBGL+zlYDCcwJfBEUd2uqGGbtdNeVzAA4fjryKKU9T+n5AcUFuVAa5UBic%0A5WigRqK/GDx7Mj4IBiGboT5ZzD0W7MlJMXIKn1ZGbe7t5wrhUM/Ue34wIxNK%0AzEO/H3ZA0chLNRItUc0FrTtL365otDjWWjgHReZlT7Bc9drJswIY7+f+65Gz%0APhlwSsPxZTuXQ/cm4y4UzRly16ecLQCBbgX1yFcBJK3WacMTgwPFM2MmEOsg%0AeajmuFqkjLrBZHBvoblct/r89VyYpmil4XrZUNgLzdcgiyrvhfjy4a/duB04%0AOzdyLfK/V2Uo9Wk8KFhnzsGABwm4CzRhZYBSBS0jLzVgVTf5eWRZlmSRvzoE%0AvZSSn/32t7/F3/3d3/2ntW+Wo4H6U4+Urvs1D8BOSY3tgad1XvVxes+zkN/3%0AvO/TGjPSLvAIpm8pPwdCQTc+R2rF6LOYs92TBcZy7elFTDsdxnIy57vRuGzK%0Ac4GJT980HVKmfVE09Ddbi5uxeIFrSfYMlhW6NMiyQJzYTdiN0ahFXwCtBVpa%0A7jW9x/NQLMlUS7Y16P657nKPMY39JyCcu2etgyE4DNRyGJMXaphTx4TttTrE%0AlxYCFgaVkgy6eW4dTnryLy5lpInxUsDnCnUDlU4nyPlsxunZPuvEkMJOzL93%0AoCqQ6S899FjP/5TeTadsfeSERrvoUFuYaURemGzuTH0FVcsTxv48RQFVTtiv%0AqLHSBwFpAUF8L037wr0OSsO5X2oFrQaLBgA+rTidzzidV/SAIrcNm3T03nH1%0AGdOh2Fjd8WufNeroSpkPHNU9lA4P1nPQY8A1NU1xx9oddtrud3u9EP4bpR83%0Ajz8hA/UFwlaQFgCu7y6AKs6ff47iGPW3D+/wv/7qt3j7rTP9RmSFRxQqk7xp%0AynvtHdfWMgkZzIECzyTrrj09VmnQYf/errnfRzLQMB2ieN5AfQnm2oiKhrIJ%0AANfWsEkQhHR0FUvSBiBK0C5ok3aoavTfMm82k7cnvWTdcPK7pHkxo2H2irJ6%0ACkVscLovmzIL5Vy3/D0imhRqBi8Laq25WfbebUHxyFGQJFVe9pD4J6Je+Xk0%0A/YnP4v0y5RnvFk4AkbObnjVRSBe0rQ1mOGUoK8r0cDuvlnOfITrzmFJXBIGd%0AQFOR69NCL2yeRp2Y+NYRptopFB54hUgYKrw3UFXtSrHfxHGRwE+28PZZcSFC%0AiTE/LaqdsDOuCmhnzMcGs1+3KBe7bPMhedMicZL5SXHsAlvER4K+Resigqpi%0Am7Oq5D2nYTrl9pBgWP3RrkM7WYdTYeRAP1WSYRiqWUjcPtgppNYfs/1LaaTN%0Aa9I8742EiODpo952ccKt2blgEWKmWdXw3JtAU7AZlYyJyZzN+9FVsy2kHknO%0AMdOwXTvKcs1z1V6xLMtgG0U4GYYXGYhyGC9T+2fnUSfb0DNDebrPOKwAiJCT%0ABMshs9U6L4yITOitzMzPKtu2JftusJnWWpMc6V/+5V8gEzvmh+TniGymgxn4%0AOLf+R4pgyvuDOueGt8H/RRmuEMJYY6x5YxE5kixNB+XLPJcr3MycCm/lx1rG%0A5TqYRe0aCjjxovhcYrUSG4IpB59gUZxpvVE28sBkQyY4Yc1QXEk8mjS35Yln%0APiLvn342WgENJyCQOcLxHGP7WQjJOMu1gJYKqhXseqwumyOh3EHfF5SzOE9F%0AOMPVeCaaIogBhS14MHej8t4RMQ/zp3gC8rWGTbo3UGfnNOBEtoWyhghXQikE%0A8uhvXwq4FnO0pwokVi9MkYM5jNc3gEU8AJSVgLWinKxfZKngWtAL4eR9dXU9%0AXdyoAwCmAiHnpfDmW57vQFNpF3P6TmVzZl1vRPusqsDO+FU2m3UyBGw8j0BO%0AnIuG+gHVfdDG7DvyaPjjsR/60Xqq4LsTqvfDclqNwZ55kD36XFqWBZfqTmbq%0A6GB0Hsz4IsXycaO6gjumSQU99TMPpEzopQvtHhfyJsNIjY+yn/x6cUKMQMsv%0AnsX3OUINiBumIa1hvTvhm2//w37HjDdvfwDToKlXCg07OofN4CJKo2BzzS8M%0AuoIRyk/SmraPnM7yU8JP6gFabEVMsFPgiQjtUGZmVpLjveoc4aTcoMOj0zWi%0AeMN4QnjRpsgtKSMLJQFJkDRDXACffPnGjmHinbJORKhM4IDz1oJlqQbrnQ09%0A1THpicBcdlBNuKJxfBIzQdZsnB7JGADsoR7YT8aM6sSCR8UMcxFIUGvD+qRP%0AynFbFhQdEcEiCu32byTsw98rtkioJ5hhKgq4Z5VKQaU2bdplKB9hHJRpkcjI%0A4TBacyyRQg+TLMmuYmyxGQJ71MDhN6NLhof+cE77uzdO83q7c3UwGJUHvJuZ%0Aceag0fdx2js6bI+LezHCjaEApYd2gmAnGmGqg0rPrzZJdw+SaYOKpoyOaBFJ%0ABaHKdM++oRv82c9Jw0idx+qO/U4VaGJU+TFXJr1+6HQM7ZtHtX3cMGc0eW5n%0AZZ7moo0tlWHYtmZQoOj35kRll4cBKZ8Z0usa/bePns4y39/zvTzNSxhxFM8Q%0AXwhICRWx8RNWZnQhxOiJ329QbL4mNZljtTf5OSSMjd7Nk79tG16/tjp9l8vl%0AxcbpTyWJhIi58ZPHTp+WHYGIuiGjuls3ZsUOwG7ve7wI0+HtcA+V4miHwomy%0AUNV8RoDte9dNd07A7sggmttFhGtrHjWNe7FzU6zXXjKL61RGi31Np6n+olF+%0A7td/on20WR6TrXzKQsooUSebIwAysbFqhD0GtLUyY1kX8PmU9eFZFVor6iWg%0AgIa46loSzqvaIb0BvUO3OL+Pk4kIM4IE4xm68xYHx2zcwxSImPf2OZFkZtTv%0AlYywbo16pgVcCc3r6NBa0KuCi9UhBczxKx49DSOMqRgH14kAJ0WkuzPKZ69Q%0ATg7nrRW6rKB1wTVKyoRuizFHGBH4mCLa7oCfoa6PnGDKCIpVnnQZnfpHKYiX%0ARh9YNNF7dNY10vaYHcpjzEdKjYHboh8Yhcyor3dmkJ4/e43TZ69QXnkkeV2A%0AYs6idxdDq9xfLuk8ugRDrwCdBb2PqLQyQSpBokSOmmFNNGpiqAqUvOKB3+Yb%0AHwwxtGKYzPs6+/mzO7Jb96StH7Mzf/puqZvc5CY3uclNbnKTm9zkJje5yf8U%0A8klGUJ+TelfRvMxMwEq+//d/T0/IX/7lX+Krr77aQWUUFhUa+Q+UHsaImHWY%0AN3Hk2XnUiPa5p/Pfn0uO5EwWZdh7NQ1mRzuYDfOoIxxoz8Dh27nMtxf3Os7v%0A3p/JQ6Q6eYYAwGujJmRQ8SgidJT5u0dt9ygqYB7YWitqrelxV/cyJ2kSEQoD%0AetmXkggv34ecrvsEbs0fPPaoDa+h6s4ZBi4DhjrDooj3dShFZAcxj75knfz3%0A02Vncir193Px+T7VAg4P9Qz1RQWok5dNylD1uKWMvs4Ylb2Eh9RyUp88ZJdD%0A9RKJnORZjtEAg7ba9RceBFnn9eQ5TI5wIMKl94QFxdydvbwBO38qZzyvjRjr%0AgxwovtuTa72fqGMeNz0KrcI84eExnUkqOo2oCfB4jQGQ+dZL5GFP8y/KGhER%0ArjEeZpiNjLaLjzXiidiIjIyhgy0XOu5Nkf1+JcryW9sIooI9up19MfVnds+P%0AXCMNtXKAmsW/iZACkUcRF2RGZ8vjjsjpZW70TX5yKaXsap2+fv0ab9++3ZEn%0AMfMjlMp/thzTQp6MUP6eInYhAI/XQDA92m8FA5WU7XSd5UN723GNql4nUXmU%0AdGmt4XK5ZK5waw0gi9ZEBE1E0FrbkbfBn98cQe1MVoMx6jHWYvu0tNyvT3Wx%0A9YFnIrWpb/A/UKQkeCyy1Mn4Spx4iMkQbHE4lYK6LKBzQIIEwgVFx3zSDlQZ%0AY1OkoW+AVsqSWkQWkZyRUXPeMbDnj5hTRYC9OhDR0zknNb+fEHAoAFUCL14K%0AbimQhUAO0+2VQRWWhhfECtoBCIgxalkXGzfrqwJ4jdPTq9dYX79GORsKg7kA%0AyxlYz7gk6o/QfBTxcXboqPPeyEqt9dH4HfT6QzJsCouyTmVDLcWIH+saURZ1%0Ap9M9oY8QGeoJsPMsDNBSsN5ZxPT1Z5/h/Plr0Nn6pTNhU8H9wwXv3tkYeffw%0AgN7VIcjWrg2Cpt3KQQZhqpBH0P3ZMw0dwO+IYWUQ5/XGEB2YEIT2WiY1MnS8%0AR6l9YW/l25fDIj4JA/XJGqj6+HV7OwySV6czWmu4KvB//MVfAAD+8R//Eb/5%0AzW+wvAs2NIeqYFoQiCEgNCFcmi3Q61JRtYL99EUUVAtACnGFh0t5kvUrIJbB%0AAKtuyYzJrr5QTXl1TNgir246T/4eSEbSbTJIClHCXnOAkb1resJFDP583RRb%0A6/AyWtCuaE0h145KNc9fRLGoDlw+xCcWIbpaldGkZr4X4AZwYQSL5mWuI5W4%0A2FhsxzP8vL8GM1AxMP/Wd5OCLw1cAOkX9Ou4x7MoivfFQoRCDPQph4XteTWv%0ALQUYfIbKgGAaFESAg20Wfb9uvoGD0Bxu+zBh/BetqP7EliLQewFdCCSesA/C%0AW7X8koQ8UYW0aXIKAC0QmUmtLA946yNHYgXhFYC7S8f64PUgu+CfX7W853Ul%0AlGXB4vkYALBtF/TeUJfh2BDpWT81FnP1ReqPzpm8CukKYYV4PoluBVu3HNsa%0ABGLFF9/oF4jDS6dnuAf5+j2KKWOGT7fP6AGoYzMj38xkEbRiA7BTx2mtlp8a%0Ac2PbUEuHPDx4OzdIB5ayghxu3bptSLULthhHSihlxaVMjo2CHZGSqlqesCru%0Agp23w2qYqezZ/fx393UddysEcqpFLgWVK060pOHXpUGxoQHDaebzZxCyEQoq%0ASAmLxDhyqJZKksKJNhSIbQABiyUFcYX4yt4Xg/S8+aPxjFRMKb1er7iSK6lk%0AxENbewcAOBc2qFUXqEPNFiXc1TvcacV3l+EcYXd1BSaaqKMWynktW7N5T4zi%0APVjhOaZtrHmldpujQWDFhM4LGo2x3LsaARZRktoVKtBORnrhkCdcbgbqzyl6%0AcGZdpGN5dYfNjdZ/+m//DVdMxGJ+HOukIE/nmx1gzTCKgL9Wd/KEnNtw3vRJ%0A+ZGDIqSeI7ZjqrYXO6M06i5/8J4Pxu0RMpzOyCp7hU1HPnhxoDqDE+IJ2FrF%0AekyBsKt8c3rIZosS4CRmxCuYqx3p68amBGkKFhnsqBtQr4R275wODxfwoRZk%0Aso3uqgYYFPBYYx07csEOoOO6UqYB8JlQTgytipbsbwqQppOx+VoqOqXTAIPN%0AvDwGBj5nWPCczvAeqQfW1edklycLIPe6gyPja/yQ/RKOVlbCEus6ERYYRDQ4%0APkgVl654B6C7sdaWBZ0Zf7JaDeHL23fYRFFI4TYKlhOjlA7lK7rrfVXYiB77%0AcDKIMgqPCg/luqTjNsuDQ8ygZmSQo2vDJg3Nc72kmC66SbNcfwB1WfD152+x%0ALAuW1fbAsizgpab+Q0uFMKPxls7Uq9qeVdYF4rrL5oGYd/0znNY7/+1n4OUz%0AcLFzL4UhRGjbloYLAzi7bh0VFtCBIjZG3/r6I61Bpedeq9cNaA3UOtbJ2F2q%0AcSFETdAORWeCBDyZLsmcPwxi9cE4xgnDUgeJjBQLAIQ6Nii6n0s8V/QzKsnY%0A27WjQbCsFevn1g/LZ3fo64BINzEH7LZtQ9dFsX1Yhs2gakzNxIokheXYs90R%0Afb3a9JWpSoYAltdMGaz4jLadId2dKNUcBKELMNj36uHYEMC5M2La0DOBkafk%0AkzBQXyp//Md/jG+//RYA8O6dKVJ/9Ed/hL//+78HYEyB1+sVa3gDaXhEB0nB%0AkDkCNROzxGc7ljPX747LJOFxdPBY7iIeGI0PfsTdH6Jfx++a5SMAcEKhDnZF%0AWdRySjtRKvmkzoc5RfLIElD9OtMmAYCmIUdugGcQxb/50KYg2gEd9NWFBVws%0At62eI+/AEr1R5+cRubIeQVMCs7HcDQIhezZCU56tCtB4l9+XhAJTu9idCGGM%0Adu1o3XLaQrUo5Dl7sche7rG9e8D17XUUGyeGUkFdKuriRmsz35FMGxLE830i%0AVzUNWs6+sfHH6GBsE63O7IHrvUM9l2iU5FnAyugYiACdxv+ck0FERoUOOEmS%0Az5m4GonT2k/zwqgJR3axGi36MZdodK7fD8bJg8DmdDpBGWCnn+fF6OLJ2WLj%0AXLm5hmJJi7VBnZSFCL0ZadV4zqOfom0deyX4KaEpL/NIePDo2Kc8gUdj10kY%0A0kH2zNyP6DFgDguCFR6PnI54LuYMjbWMULiYN9j9DMT2fUYmmFBLQVnW/QXL%0AsScaOnWghfHuSuisgAuhtWYboysNtgGaIibzs577iScHXDpIJgU3zk/khcu9%0AHzLRZeSblmJOnjmHqLUGESPqubphut0iqD+rSGs5UXhd0S5GYvjFl18CAH74%0A4Qd8+eWXuW//vsKKHcHWS+U4Z9+3p75EjvP5xyKs5qhDRi3miMV4meVhRG1f%0ASXNMxedXTR2jXY3xvnVjLLUPO/q27XJQmZ5o+9yAvDfd5Saadvv4nnsXeIAW%0Aio7WN3BVUA3jhsCFgFRuBcwVzJpMtdLNe2Ecp4/n8/tQPB+L8PlDCBHtIuSZ%0AgzhJlPyZnyszg2rdn0cEaxAPcAXAoLoBTmYlcsFGvle4AdSVoG2cu4chip4c%0ABYoKkDtpIp/Viu0Z2tB1jVYsUpeOTyeiU6PPN1kYtZ5QSgW7k5ZKNS92sMuq%0A6UQi5sr2GwSVAuIFVFxXDyK+dUXxaCyVYnuZd6kgggx7xxAQDvep3/2zEkRT%0ApUB46BVaCF0YzBOqSlyfp3kuup40RV5L6mjj+juHDXx9erTnKwb9qr0HgPt+%0AyQAA1oLTsmD97BXOr81AXe9OQK0Qhx9oE1BrO1RZ7x29CVRpkG+KEzhODrih%0At3sgxA1KJfbyNvDA014/qMzQKcgGhfPVTPnLGqi16Z7J165JB/0YtMT/MMiK%0Am9zkJje5yU1ucpOb3OQmN7nJL1t+URHUb7/9FqtDCSI/6vvvv8ff/M3fAAD+%0A9m//Fl9++SXozcDkR8He2ZGVkZWI0vChBtjs1U/vx/huZsMLCcgje4ma2fI3%0A6IruvbS/B226Hs4VkbCAN1LrqG2E9amzR5wmj7G/3kV/1SIbCkUUcLH43yiN%0AARp9EFENddhOwQe82kFXH/WdihUgXk4VqzOU8asF5byiVyTsQcQghMmECvMc%0APpR4N/pFVLINpN1yPaeHP8OH/HbQdf88L1vH1o1FtbqHD8rQ1iFXu97Duwv6%0AD++wvXnIOlqEAq4LltMJpzs/jgnikU4AmQPMlbM8ktSCcq7YVNFiXKh5C68Q%0AbJFz6PnHgyq943q9WhTL3WalFKBWy0OlAfWoqkAZ9xi1OpeAUzrMmGgE11rk%0AQxRKaKayOrsjjWdD+3GUNW94ROIjsqeMZGZclgqq5VEE9VCOFk0EhQZkrzCD%0AlmWcCACTYNOGwDhY9LIBigENVsIRXfK0/38fNX1qTKtqoi5o+gxEI4+LBCJk%0A4yYGb8wBjHWmh+dxjlZ4FDRKPHQlm6AYCASbm7C6et6H3UvOzDXUlnVNyFXI%0AQmT5KFE7DMdnAAAgAElEQVSChyzinqUNKNbEmp5VVc38NbiXW2sgVUYdYU3u%0AQ+S5jiJkpXQk3NYASA1Q1GK18RucI7DG1my0+c3LTokgWWM3jzDcIqg/r9y9%0Afp1lztrDg0UaTid89/XXAIDPP/8cDw7Jf04EjyNf74uAfQRS7Fk5js2PiaQ+%0AFz09fn48Y9Quj2M7LF99AgzuGLcxvWcdeaVFYetL7BlUrMQGRqmRy+UC9f1n%0AjqBKa5m72FRw8vIku7Uu72eKmrDaXjghIuY+i5Iaskler28AClAWQnG2Vz0V%0AK+vnFLR1KajFWMsDBi6pc42g3VPyPk3q54zAPFW+ZxZ1XeSwOqLUAi6cfAPi%0AbOnKvoYxoxCDlyvYESKiFf3S0beO4joKd0CaoF+931uDdAWRIlj0TzVq0goo%0AYKv2SEGk0KyPSWhqkVMAoEo5rmIvkXXB+bXBeWNMWqSSEiqMWoxxVgweDlh+%0ANS0VZV1R1iV/BwDrqztU1/FpXYBaprVA0dVTAj8wT1PPTR4TizRTGxFVEgGU%0AR63xYnW3BXPFCGT5vfigHpBVwQGz4wKhMWdzPRDZpR1kfvAC8NlhzK9PWO5O%0AOH12h9dfGMS73p3Qi+LdxaDcW+/Yrg3X64bNn7Vs3dBHQiiRUyqWilVkRFpD%0ARq96bF2Rd63zzblciTzNyI8hg+3SdB8EcnTdGN8R2Y5jd/3xAvlFGagA0kB9%0A+/athfBLwe9+9zsAwPl8xrZtGdY3FIMZLGORfaw4paL5DPwnfkfArvOt3h/t%0A6JhD4R1wnBFej790yNf5kAxa/CHHtp6VsiC0CmGTURhbu8FlqGPU95yUzt3G%0AqkbYMCfH78uBeN1DnaFIoy3HjWSeFqUSSkESIi2VsJ4WnF9V1Ff2XPlugVZC%0A4xlq2ZM4wtpkz+oywTPs81GvKlrKMrqfldF07zwI+AFguHoAuAjQuoC0oGaB%0AUbZcxzde5uiHB+DNBfXNJR0DDAaXDcup43yJRc9gkd0VZm1GXlROC4rX9OWl%0AmrJBQ0HQwuhetHomO2IdsCGRjibAgwDrah8uiyYZSSa9c/UcjQkS4nDhMtGC%0AFzXXilA4MQi9E6gQFs9zMidAm+pqKVSLGWy+CW51LNbJGUEEITdd5nnHw1E0%0ADL6Rn6uquPYOJkLNGpdGPkFlnEc4fu/OAm1QJYftODQcPHKrYswclErCmAfz%0AMUFaknWCAyLNnHlSgBH1DGR6hzY4MYMdVIkHyVmkT4MB3ee2W66uYPMBYRuk%0AOSfSYIRtSIuPDcAUCiFFccgQLxXlfILs1H9/BjzK53QBehvKJpONmTlfhGHw%0AoiYb5G6bjmNQoVRAAmoYM5gAO4+q1Zj1cwlZHk/mSpMZ1tF2BfszHTll2g3S%0A25vk5hwFynuTHWzxJj+f3L99u9/TSkG/XABXXN+8eYMvvvgiiXmekw89NVbL%0AETs6nV8ie+Kz/R66c0of6jM/J3MKozmnxt8PSe45GHBllX3bgnwwhMlyb0vO%0AY3bHV/X2mDP0et08tQS4PjwAXc1Jlk7SZl6dnFS+JmE42g1yHAROoX8wIDDY%0AZ6ybDhE8KuO2Rvn8Z4U2Rd8E7AYC+gLeBLJGWtIKrDbfRWNN6oCn83zIbzD7%0AnXfETu/7zR/4uHkMJewRU81YZI8kFFiJ0OApRKHoqwFK732db+sC1TuUegKd%0AzKnAvJqDpizgqxuym0CvG/Te5phcnQALvscA4EIJ/UwUJtk+TDyeY4egAVnf%0AlJaKXoAmZTg714LT6wU0lRmKXPQsa1IYYAZDIZG7WgpoXVDXFXUyUJkZD+e7%0AdNxjXcxAnkrKiKs/xz18ntuhg897rLDdi3obpDDQ2fI6ffBEfWJWHoaR30vk%0AXhqAPvR45N8Yo4mApRHUCT2cyUg00zxRb2MpUC8pQ68W8N0KvlvRgwODBVuX%0AdPA9XBvu7x+wPVzQt57XIDGNL3KrxW2A3iVLwQ2C1RjTAharpTuP80fOvxzD%0Aw9kPDOM8Xue+OxvxZGNtpIXhxfKLMlBPp1PmsERnns/nVHBjA0ycuajV6BLJ%0ATlGyjSVqfgJ4ckNh7DfLyL1jnbwImHJLpwEwY75nQpkd8+ULXXs7A0z10WQk%0AV+rvSk2PmBADmimpkC5GoNZ1v5KDfZMdxBVxtSWMoNiecjbGxvTYKH1q3O1u%0Akzu4MMri3rLTgld3C9ZXC+qde81eVbxrV3QV9CBuUPOlZi4iGSlVK/vEboIa%0Ao5zEcf6k+ng2IrAoZigIat5JAMZ2BkA7o3VCBSdhCzWBPLRc/NeHDfWhgzbF%0AutkxlQBcBXXbwA9+rrVk3h4witiXa8MS5B7rAtnEal3GQlgYfWHQUjNaxaWg%0AujEI+HjogtYv6a3WdUWtFU179letFVxWCA0FnnpHl47FCYqkU9ZGrd5/HYRN%0Arb5tCeIkBbSXzOsVYSfQohwJy1J94Z2Yjtk9xyRpAJdSzLCZCjgbG96k6Iig%0AdzF2ODc+Fy7O5BybTQF3eD7y+J122+zT2aKKonikcOzyPw/z7TkJhwmVkh7V%0A8BaG84eEoRDLBw9loEY9YM38aVbfQKfrbujmYEmnlq1nhGGgdghUFCI88pUK%0AW95WbPx1RakrpPSd4kYAtAK1OtqkXqHXMpFfxQYzRc/VEQoiEDc0SDsKnzyn%0AKDqH9jWEiz0WIWS+nPhzsYLqPt40COXsXqqzBYuo5dIhGEivaL2jbVP+Tazv%0AqSl/hAfwJr+3fPGrX+G7H763N73n5vP3//APAIC7u7tnI6jDl/8yib35xz7h%0Ap6KkT6GnPvacx7055EORXjNOZc/wq/oo2pKn6eOYueaxdMH12vDu3QOu12A5%0A9PZ0SQMVIrlGWQMZpbn66BfxKQs9wFmEgKTbhq8TOtoWazdhrutqP+qdIE74%0AdxUFroDqnf+wgyAoE/eE5UuOSOr7ZF5vXvoEP9bB8SE5MjQf85tDvwqjFJh1%0Apyk30R0dPdd0M97XouDF93kupsvUBXpvTnNqHf3hgu776ZUF0kx3zbHkBotM%0AzhAu7uQlcUemGWVCBRpkjyfPB4WMnNdlQTktIOZxfnbG1nB8M0MK27hxZxWv%0AC/i0gpclc2+pFhAz+HweBEulWDu8nUJj3u8dEvvnMM+/a4xzsmmTDvNCECZr%0AN4fTuaAgHBxh7Fr94JnTYXHyI53WDOZwyM8Ni/zOMQ/KlLMdNdEvZI8YgCGh%0AigIkCHQBbYLNgxHAqDMtIpmvzcogeG17CSe9RU+j6sbUQTlWUx88OuX9b5Ak%0Axdo2j3Aaw9X/6uS1m62nvU7xMfKLMlAvHuIGjFin9463b9/mAvD27Vt8/vnn%0AwzIrVoRWJ0/K7PacleA5khhy9Ijp9M8PsD86FmMRcUKl0JiGJ+HHbqg6nesp%0ApZmIcAblrO0KL7kAb5OxXx7d01GCIho2e0JjU+Vofa4C00aWSfbDeH3fZqK0%0AgcqK1ZljX71ecL47YTnXhDjIQmhbRzuQ/BgT3l6JYCojsRtWWLgoJ/y0dCNc%0ACKYzbQq6NpuULe7GolNMBS0IAZqAhVAkARDgBtBFwfduJF0US1OcG+HkketF%0ADN5JXVC2aHtHax3FPV29C0AKFoDElfyLoC0NpSjYPXxbIbSFoacV5e5sjV0J%0Ay0RapOpGSkOW1yBtOZ5RA/Zpi2ehkhGxiCRSRi8BOEQkCd/ImeFI0og0mBfS%0Aoiowb5pOLJDlvGZ0cZDxiG8wkmOsrAb/Cci30uOxE+eRaQHtMPKDMIiidEFv%0AY4CbY8iuG4yJ0GHwzUqj6l5ZiQjqrGDINEfmdpVSUKXneQyOPhxRATUOgggR%0A8S4ZDHlazDAfVhbQXOkLYz6gygpNBlOFsV8SIUkWipd8CKIJrgVKAPPescFq%0AHnNiM2QLLyilYXPDM5g69cgk6n15fXClCAv6UrBibF7qc3W3IRG50m1vGcYw%0AOZPRKYzwKRxGYbi2raN5ux6uG67XK6QDLUnh3DCYSBweM2/e5KeU7775Zmxw%0AxZ4jWsPpZCiRt2/f4nQ6Jaw05Fim4CUyZQ4AOPginnudnz0TRZ3+vjBg9mi9%0AOuoFA5Xx+ISP93HKSJu9o0e3Etc7B5pFyIh/fd1oTdCuDXLt6F6CLaI0pLPz%0Axthy6+QYLO4MS0ND2dpDEyrKg6LKNBBph/uJv4sVq5j6xfbG7u/apYMKQT1Y%0AtqHDIF4l165lYYeVKlgueLG88AHKC497MSRxXu7UEV/0+Ot53GyHfptfqxPb%0AKXeUUnHtAiqeIiIEed1tWXUjT7Zmju2ASNMGuXhlhji3EKS5Puh7S60WHQU4%0AiShpqeY8DPKmc3WjU9KxqssCKQVR8tGu6WSVse9XIydSpuE0XVfQaYWWgu7G%0ALjGjM0PWZcDHmZPoKfrPSiiWR88k4NN2sjH/xL05VkVgQGylsBFxKiM21Czp%0AGOw/MANJoKmjCBSlDiSXXc6ip0rYpyep68YZLTeiIa2hv3qJxXMBn03H49OK%0Asiyg0whMSEQ8A24NhvHwlkStKRO6w3wp9R19NMYDDblzyNkisTuOdW//rNWu%0AmeVqWA1x6DoWAI/874k8jWfNDO450vpSue3iN7nJTW5yk5vc5CY3uclNbnKT%0AT0J+URHUV69eJcRXRDLX7tWrVwAsP/VyuWD1qICKezloeEQEw1MbeGkSK9q7%0A9wKSQ9DCGzP8uzOUY1BUj9/uPMFTdDXk96G0PxIkhdQuoAjXtw7uU+RILP6r%0AoLwPVUKxYiTp2ksvm2p6Tce13INEFv2YnExWeJrsmGwZBdHB1MaVcbpbcP7M%0AvOrn12esawUqYVOvx7ghS6SEtzXzOcI9JebJOoHQPGomrVldVG0oI5ECaB0l%0APMzXjvZwRbsMiv0CKxDNzCCP4pIIVmYsi8JTO1EuAlwE7LDcpSlOV8LSgLMf%0As3ouD/OADT9sikUYxaOsLULwTUFRk6spuLk31G+xM9ArIHc9I8LkhDGjBAuj%0AgDyfdIrgdzaPYUSJqZk3vIwI6lKKEeJERIsV0glUeDzYJiAYzCahOGolUEjC%0AQ28kDMCSzxy1uKdzpnVHFqru7tU0CM/sORavwaUDjqpqUdjWETNLBNBi9PUA%0AQJVRpIBLG+NVxIjJpBwiEborJTOuPUcvHCkxRUuJLP9LpumQUdQk8xKAaOe1%0AJO0Gk9vVGvbochAZYZRWOLZlRMsjb2iC0xFbjbVSRn7PuqAsS+bxKBhbkySV%0Ai2cYfZSkQtdm/zaH/OogcoraycVhhqqaEc1aAG0LZClYeeQh9ekWAvY4B76S%0AyIwmb66jH+K3lldq17o8XL2dV0izXOrMsceUpx0T6KVRj5v8QYRrTXibbhtQ%0AK371J3+Cr776CoCVgPvuu++wTjWbQzKq/sQjOxKUjZSaH9/Wp/bjRxGFH3me%0Al0TbnoqWHUkUU205vAdgpIcApHf0reFyHeicfu3QJlkT8nqxlBItPIHIbIUL%0AtBOTRWM6NNEo4pFTC5pG3zgBis79dVivlEdUnAKtQkmsF7WLSSxqEwSDrSu0%0AExSEcxATRv3IqRb8S+SlUZePO+sLRHaL3vRy/1p0pJflPrPbpOxNQHyVCFqM%0A42HzjaJ0Bd11KBHWiL5dL6BKub8yd0PnTJBO6gxpBO3TeKsVVD166MgoWotF%0ADZeA+K6wEqsyInnLAlA1BFrs80E4WoJcqYKXigYFR63U8wm8LgBPZFtMOU7j%0A/jdyHX7umiBgOoyJPSJqvMl6yUxQZtAS0T6CarXx7ApjFyNJAkbKTxd/NBR7%0A9YAvJ8mh72Gh2gEO32VDIUiksJBCskiNfU/MWL+4w9mf4el0spQsZsRI7q3h%0AemmjhNq1WUqYAAgYuCM3pUsWZNJggqDB3wIyWHPJuU+pV/Gst0xrIgCcz1bB%0AN/SYtlkah0JGPV19zNOTRK3TWqYvxsr8wgzUuYbaXPvx7du3AAz2y8zQh8ni%0AipC+/y6huISsm8jKAxbpEovGoCPIE7w3x2SGU+w+I3qUo/BSmQlc5vejSQRp%0AG8hZLak3qLScnQSbeOzKMeDQUA0jPK+UZAlR/+qYm2ODL6sZRgvABxqWYBqd%0AN4vT6xXnc8XZ802X8wKuQJOGq+dovrtumasQwnCMffRDtz64a5LkQ/26QR2a%0Am7U9tw5cZeSgXhvk3QXb/SWNeYXnWZSC5Y9fAwBWInBdsQiwBlq82QYaDGml%0AAbUruMmkYQmKMylG8fSqzcgr3ORXNkNDBKkIkTQsWs1eCaPVMEIQYTCb0bCg%0AopwK2Be8wgVCgk0HbJacDkF1GJp9s/qzUE22vaUyuHAy/TofhRN1RE6gMTx2%0AEGpUCCfL36VwYQS0dzI0WQzay27424cGJ+86jEPxmpcxmrpMDLU5xgVcFjRI%0AQjqVFUXKIEnyDV95qplGmlDdMQYFfFBfCI/n7Et13yD1mefIPM81c3NH/+gE%0Ap0mbCjTgRQgYMO/muUDM+NrBltie51QYnXkB15prI2AkQg/395mnLDLq1m6+%0A6T28e8Dl/iE3IIiRtFTmLCyOhP2qOYQAyFbdMXToV6I0ujOnbIYcKU/GqSsz%0ApdqYiHY2Yw1uly1zuGUTBGooiBrEzxckFzf5+UVaSwgfAKA1fPPv/44///M/%0ABwB88803Vvf4PeRV72OAz73P/86j7fd55oOtelz8ped7BPE9QOXG7vh+OV7v%0AufTpOG7znMOHa8PDw8NU+9fWU9EBwQ32eCNmnNItpos8nX87cs5iysZ7OoCW%0ADUIcyX2mpjOwf6Bin0eqSK3VHKSuTTdt2Lo5I5fVjbDFienkZSvyU4bpH4Lp%0A+aXyVPBgHlvq+qhOOYGOmn7yN0HaaNpVR6eRDoPVaoEzczoV+FrMOeDO46Ld%0ALSpJgwTd0pW4IZ3VZVlQSjFjSt2rXSuE1YxQAHpabK/TNuC8tUD45CSF6ek2%0Ax607F3hdTL9SAQcp5OmEui7oRLnfW/4m46qDZJAxnNp26kFmmnPrA883hryI%0AGlNxCaO8GCeJEri7I8RNe1UM7hEOJ+hoZz/UEJ/rtEY3C9nzFhopAxsIfdZG%0AwpG/Mjx3C7QWCLGl6DVPa3n7gIe3DxBPE2sX2xNFBMWdx6yReke4Tr794NQs%0A0xxn5qGWEEN3c9d/i/3YPZ/P5mSONCqvudu0D+e6irOIz8RqcO6QYQgf66S/%0AT35RBmqtNVnJPv/8c/zwww8ABrMvYEaqZNkPdUy8mgYOK1kB+GLsA60Ui6LN%0AeaToAEhxNAY/5CGNRerITApMkYvpPM9Fcky3fmyIJnPo4fytNbQWFOQNRMaa%0AC1guYff+yEiwl60gGmQz7GVIjFRhXNdyY3yRIEmOhBhmggYqBUspaG6wkBNU%0ARQ7Suq6Q8xXL3YLFc1C5GOlKi4UUwMor7nvbTaqlLDiXgsUNT9o2yLXh13zC%0A/Vsj3vjh2x9weXsPasMLzF1BTSGej8NKOAvhTgk59JWATQE0bHpv568FSldI%0ALcDJSByWuoA2y50BALo0MAqWekKZa/CwewDdKK5rRRMB63CG2KGatPQLCGsh%0AKxkTEVpWFBJc5CHXjbUJ7uuCZWK5Q41obVD6d5sjpGm01IWBphBpyRQpuoAX%0A4CEMVIMboJSKIKkRAspyxlpKsm+WUowNL64XBnzlNIqqr5C2OMZ4M/vK+An9%0A/CJefmbOZzUjVWTkUAXSIfpLVa09YWyzlVKpvHiIGkBXbNTQrwrJ/FwFuhhz%0AXz6yx8rZPLfiehrKQBA4uCf84XJJ5Uy9IHq4C8KY69JS61zX1RTbQuloGNf1%0ATVAJRSmJEOzDWLOQbN3saA0G0P24TTqKLgh17XrdcH9/bw6kXVHvhtYaxCOm%0A2hQFZQoCGPEDdCi53alTLHfZjpKtYbtc0NeKxZkeaq2QKRJauHhuk4x8cIt7%0AAhgMndKcwMMN1Ha9Wk7dZh5j+yFh2zYQDU87s9e60bEo/ViUyk1+vOQ+t66Q%0A6xV//0//lHOod0PFLPV5lWPe7VIpPRiQ9MQxg1xrUlw95DiPg1nRndt7vPaL%0AK8AdNu+j4hXvZmb7yJXbsUxP60v+UK19JR1PFo1RVXRniO8PV7R3G9rEIg8w%0AdEJLVFi0TFWSiI2Iba2JpbJ3KFeLpgSqQ6w0iEInpIeRE+4QOxTOqLG2aJfc%0AQ+Ke2fPLU6Xpvi66wdC0QbvgWivOZz/X2tFV7Zx1ciB4MCGRVa4THWf8o9Jd%0AO2clBn/F0Ql/GDdHeY5Qa8fCnnrc6L/s76NOeThfaFtRCs4qJpiJ6dy60Fqw%0A8BnLaUXJMikElgYW01lOlUDb2UoMBU/CtQEbQzdKg4SXxfLGVUE+SDYIeF3T%0AQO2F0UiAsqDOOh3O1t6IKrIx+kYesZYCqgXniI562xtbOZoZzdi7ghbe9UPo%0AptYPrrsc8tjn/gawq9Rw312nc+K++LwsFiGWUtIhWrRAm2LbNijt991Asakq%0ANtqPkSRvIkrjHYWxbZvNlXj+ywrtHVt3fZSA1Qklo0QXbR2FxNjyXW/t145K%0ABffBgN4VRMV0qR6ODtc3mfEunfwASQFY7PnC9uZSa+bRGmknoU4OcXO0CUop%0AWIs9xyY+7yK1mNlQdV2T/8QCF7KLoLKvdZ1GP3wMP8QvykAlolTOwzi9u7vD%0A/b0Nwr/6q7/CP/zDPyQ0dPZszF5K8R6cN6rZkDQo2+NFJDyk0b3J2kfYM/US%0AHfeubMfHSilTQvhE5jTKhbiiv0yKqyyo3BFFrbqGRwTJxoqIXhEl7TWRK5UK%0AlMmbMi/EXTnMi/T0MhWUSuBIpPY2gQl1deNjISznirJy7thKZqAqJhZOhbHs%0AEkDhHRIFq4CceIguCr4q1ndv0Tx6vn57D7q/BzZBCUWkG9FR8QuyTx2r18Rx%0AFwimw4sTMWj1xZMZfA2PpaA0TUZTEYMtdRl1So1xzraS8NTlopWL7iiJEuNv%0ABQPbBavavQLA0juYgJMA5BdYmmJTHlHcTgAX9CkB3TQb8xZy4lQAYUlmRgBG%0AdECKzeundi+PYl5e/5m7zysBzReXTmKex9hz2Zl3i2Y0NufHRIoB2H4YCo31%0Alw3M3VzxCO0sUdJlEDEpdkgGspg+8bRR+pwWnmC/cJr36fTPRSseOaLiHNPf%0Acczw5kRUFXCiAQawI0qwsaGTgwzwee2dKrHB0swU6PBhGk/a/JLWXT2cN5cr%0ANlBuutu2YXu4QFsbCr2zAGrrqciiK9TTJoAoyRPPZigMfvPpBBQWtGvHdtmw%0A+GZGfo/sKAJrp7EhBilX9/vt06J43a4G3XVPsW7OVtgUOjFxW1cMMiqVbk4O%0AGhF02pkFN/mpZT2fcb04Sy8z6vmM+/t73P/rvwKw9JzT6YTrZU9286EAl2Jv%0AlB7JzYD9/vSc8XD83n7/OOL1FALqp5Y5lQhwg4RGvXVgzNneOyhrH5oiS+mQ%0ANyb2Igzx+aJMud/lesUEEA8lHGQoDOa8pqiiiqWPxFyy0hlWrm7HODuvDKFL%0AHcpWeGMwyoAZQiMibZEaVafcIVs/2VxiWQ7NDD6aoZ/T2mrnnhTtQz//IeU4%0AfhhP63jJc/eRA2uZ0sZIsSPjVN9LO0/16CtDlgoJMiISY9LvAgoDtTC4Engy%0A+FEK1A0U8QWUi5EacdRqLwwmNzhPHhBaVwhOfi0fN+xrfI062cUJkOa9zMmv%0AJsRLVIsQPC5VmI6IJ/oUCEfEXuK8SUSYNcTH57EXh0eKukVRSSm3dJWoYjHG%0A+9W38xk0FPq1JlJKsJE7z+IYNbRbBMnMsdzxqtUE/nZtAAqkNVzvAx1osP3c%0AF7uhP+dUpbQLIMhCXgRzWvAy6rAXBiol0/PMwhxBB0NRWVR8C3uhGfqshXO/%0AEJhhtYsdIi1UEumU0G0SW4MKD2fDR2zNf+g5e5Ob3OQmN7nJTW5yk5vc5CY3%0AucmPkl9UBDWscwBJbNN7x5dffgkA+Prrr/HFF1/g37/6BgCy3imAfcQnIod+%0ArhnbDkQU1DyDgyhl2PJ6+MsY3hQFpQd0PoYwffYBmPAsc24aMGAkGUF1r5qs%0AJb2TlRZQWxKGw51AtUO7ZikOEoPdMe3hLIRu9RanwoyWGB5eH6d9V0IPKGMh%0A0FJR1oK1RHzV2l7cm1drRbnrWJYFtAwvbde+y0tMJy9KEj2wet7Eg8MD7zfo%0AZQO+egt4XnJ98xZy/wA0weKR4yiBcreGl88iK0oDEmGwKcvJ6VHbsRSDtDBB%0Art7fZwFKRfVw8+aR8g2aY4xhtVML6xSB9uhfwFsKIEvxwtQe2SVAvt/ARFgz%0AyqWAGtEVuedsvXbwJoh6AcwKsHmo0nNLVoqEhNKLDnQvM0AQD0F0EKhzetK6%0AeP4Aj/yBru6alJHjajkhHRz5n4UAVjQgI5wnLhYJ0wlWigHDSxhMlinytxGV%0APHimq0eEu+7nVP5eLVK7lAoOCG5loHR7XyJn06IMc9DkmMMyUy/MMPznYF8z%0AschRtNi6sftdsfunUtKrSeT9FeAGsmLbXRXKYxzplDsCIHN6IYrmuUOtNfRt%0A5Oe3Znlq3LZxPwKoozFmojhVqyNsbdLMUR+ef0MbdBodJVtH4w1XHvnGZ5xQ%0AFh7R0i7WDzMMT8ybHFEhALg8+HjpU4Ro6wYByXbGOKGE6IlHjkBl5Ed9KDnp%0AJn9QuT484PSZ5fBf3r5Fe3jAb37zm4xuffPNN3jz5s2OJOm5qMf8XaA+dlFU%0A/xufbR8J557Jz+b3IUcI5nPR2JeOsKcCBsdzlgkDY9FTthQAv0hrHe1ysTrv%0AHqiWa4duHRTRniQx0szPViGPos5rm+1dmcJA5HWM57XKQnQs47lQ6ExECfu3%0ADZsSDMKO8pBklzF0mTIBMnLVCVbXOtoe01W2NngltgKsVvN67G+2O8X+E7/V%0AI7JEnRwmkVmmY/whIjJz5HQeSy9FyB3zp4/jOaN8/XjGwR1A5OXjwLmdqlj0%0ANLk6FgZ3AYsgczcuD0BrwDb2A3KyIoImN0dZFyNPWkYklNnGCXsElWpFLeeM%0AfofQBOelUjyaprkWiKOHFPs99iXzif3AlzxHGcAlz/uV3MyEyaphMQHiJIAL%0AQTfj3Ri5sftWqUaZt6GzZhoDMEXKeUgAACAASURBVHEsKPoULQUcySky4Lwq%0AqBvQ7gFy/VqroAmhX1umprVrQ29T/qcYcmJumdFT2H6eFDyeImCl50L/LJA6%0ApQjG86Ux0XsPMlYkAu7ElryUKU4Cr8FDgwtCRirH3DYy4yd1GXpxDsUvzECd%0A5Xw+Y9usJt7XX38NAPjTP/1T/PM//zOWxTbKMFATH+5/lcgnsX/mcMsdXEOB%0ANnWzJUAfNjRfsEXH5DMFnKZFHV5rdNaKX76hzjWFnvpVfHetgy1M2aqQhQZM%0AXYEGUBNs2yBKoa57+ILfKCtDg83TF5NMxvYcVEReCYxwqayE5byirA7zi7ze%0AOuozolwAHvXeRHvmzs1SqYKI8f+z9y5LsiTJldhRNfOIvPdWV1ehG8NuDAQc%0AfgBkML/BFVf8C4jga/gHEJkFhCuuyAW/ARtyACmOgJgZkph+VXXdm5nhbqbK%0AhT7M3CPyPqprelAtYSW3MsPTw93c3ExNH0ePVtfYl87Ac8Pm+aby20f0ywX9%0AN09gZ/csTx0PG1BkkNSciFGIUFuMi0uswvlmN6/9pVA8BCyKFM3ZycLGE1pB%0ArwoePN+ZThu4dRd8niuggMFINOfOg3QTgsHkVgp0qWgLo5YQDgy5LCi9gTZX%0AsHtHUVPe2Y+VViGXmknpUqrn3ox8Rtu3KZUVAA4/V4B4COxufZcYG1EoC7Rj%0A5Gg63tuIA8K46UYlEPcr1XIVRdDiHPZ6ndIzHzNyr6iWkUA/raNxzn6uExFO%0AFPXZhmNjLogdmzwRDcUlcmGKplFuLHUDZja3zE/Ta3bHmUhFJ6iZiEBFd7mk%0Aqjpy2NyJAaJxjE0+UEEa03Z4yp8DsKgRJcWrEJgSJg6zA6yfocCrKzPSGjrW%0AoXx2qyG6TDViCXBYGCX8PSzRcAqlxkD7upBE9oxZq7QT+kVwoW2XW3KSJWFk%0A3Tc2g0DFO2RI79haR3MI+9N6saLynkfMvhGzajJzk8sdcx7GmJPl2BcdjNf3%0AOqi/11aWBZeJxBAAnp+f8R//038CAPzpn/7pjuRwbt8l9YWx37ZuQXs/Jg95%0Al3c1HbuVu/pfKq+ZfI0NEWG8EFGlAIAppdsGWVf0i0PnmwCN0iBhWLpRQaxv%0Asx+tliQNxZB8fUwEdq1olq/Nk8T+0fT8lRidJGUkiTmtZugpEWPTPoxksnr0%0ARIxZmLAytAXXQIewYlsV/GRpOyiKE53MmTcv50lW+kfzo8Ze7SkSjKFgx9eP%0AzoePabfe/0tz5H1tKmmdzaSw/306BjjJEQ7Gr1+kxXmm/dvflgqVcxqHtZ8s%0AZUhkwJ4BYOnJqBvXVxPswzBbqpEbuf6GWgAmaK1JhialAOVVOpXjGQTIucVe%0AA1VFhuz3jijtR0Og4Olz5Izy9Dme9ijd5z175uYKyHpsZ+P6CmUGg5MIl4nA%0AWMCqUUJ+QOUnwzO+MPy2lA6SyMVurhuIG2wxziICtCDoNN6FdulQJ8LUUkDK%0AkK1DnMujbd3SqnxfNAZ7gdBIyQlG+w5F8z6XUkat+6g3W+w9OhE4TrXY2pPh%0A1A3uEFULdADAic8g8EirKAAqUIUQGb/Wr5Mb4eZkakpmPMfYAckJ8jHtB2Wg%0AhjcAGMy9M1nS119/nVFVAJBug9ZU0rORSuBB8brVeKy7nYDU6e+Cg8Bh3gtP%0A7D05Vxf5QOvTBN/LaI9g+c9V23DVFgZpzQ2JO4PEcqXhZSXQR/RkbqJGzNLc%0ADcNsbKwx7srk0azhJelQ8MLGBhf5D8UVeopzLKey64gAGq15RI78eZSB3q2c%0AStDpXzrk7TP6b97as37zFv3pGe0bzWjLqROgCxYmnJymvhAbC+lsCDGjo+zK%0AhcA9zIuLueaKNCvQXPHftg3LsqBXu/bp1QOwbpk3Ee+qQyDac+J81ghSCGFp%0AKIAVloMRAoFIsJwrtC0gZ25jJdBGgPRBUrOt2C4nRLi+FjGyYEay6DFVKHc3%0AEmciDkYS7cDze6CgFqRWsPxM6BDKmzNbFx1sdmo8dFFahab8mMj9JQ/0xU8g%0AclzdSzvn0QA7Zs9bSiDDBdWkhIru89FAus81d0cEimSek6gAxFdCT7BXVCMy%0AN3VqZ5we226cp7kcJjXz6HtXBUigXDIHlVw5CG8tCXCCy40wRgnGOBjaGMyH%0AGxtvRBh770AfBclVBLo1VB3GcI4xjfylQI3Eu98xqu4Yen3DckKk2Cz72nHh%0AgXDpvQ/GRGZQ7ai9Ititu5iz7PLcsDppxLqJzyfvQ9cd9b3dvViUBjTy2RB0%0AS3ej9L9W69s2adiM//s//Af88pe/xF/8xV8AAL766iv8+Mc/RptQUMc2z7nZ%0AWWNIGL90/NNxTpaSA6723rnp4Vj8PjvG4vPuvJA7N673Me34XEc6H9ax38Rn%0AUjX0jCue3MVyCfvIRYuI5HDqkeehTtFEGnI2o4lEICpZCgSFIYsZrAtPckKc%0A1GxCrhQyg6NSKJuxnwyZrgo8XVEJGJFSrNE0GCNKSPa8vTc0533gSwEXwnLW%0AvTzC/nlyHGn/95kUSQg5lt+13Yq8fxenxRHccTRQo0Veos0ZJBkPYD9bkFyG%0AmK0M1YqyjFI+pABJT5m6XS5XxrRGuRcaBkFnghSGRHSwFPu9FkgQnRVzss9I%0AnOMYNfLnmh2GNNbcfH6BORdmxAEDiVAijHU/v/twUN9CYCQ5JXS3YM3hHFPb%0A92tmQAS8jJJZVfTq+U665L6XN0tFx5+nGxKIWs/qA5abPXQu7yC2TQEOtskC%0A1mKkli10LL9NGLZpoCrEPbfKcPIygfpbnMf2SAA2VAC3g0iTQNPQU3YsUUpk%0AEdVg4WY2w14XBrISBKM518XegWReM7khoz/U7jv6vd3bvd3bvd3bvd3bvd3b%0Avd3bvf2zaD+oCGqWl/AWEJgoZXK5XPDw8ICvvzUoqAbTau8RtNt5vQLOEN6Q%0AW2Vddhj5A/wwGUon75wGM3BEAUbn9zCkj4SaJMsmZu/HIV8WwDPJ5OlVFMio%0ATcYKlgJWwinY1W5EUJk0x6JGHSu2WouRmxZRH1HNotFRcJkKdhDIpoLuXp+u%0AivNiHuGAgu7K7iRTYIM2BYjHmK4N7XHF5bcWNW9fv8X67hnb8zk9aYUrKjPO%0ApWSe6IBtj3fRyBhpg5W2kXl2iAiniBJKxwY1SItPnK01lMsl4cM/Pj0AwpBW%0AspzLzLAcz1a7er6nw6E74VmAVQTF3+2mhM9ZgKIombtBBrcFEiYLEdAmGc0k%0Ah2AUcM4z815x5mXmOLPBMoPVrvgcLFErV7yGLHrOG9kaNuk2jgHZIQEXAieT%0A8HjWmNOdO5QsfzLzoKM+2gSlV+07D+YtKBURgcU8epwecMVcZoRYDf4qsmPw%0AztzfWAY+h8shKyxzOb0PhpzQ3dqf+5fjTME8eFjLk5wgNqdqeslFAGfCTlbD%0AYhFhjcLsQjh1j+THBBdxj+bk6VRn3iXKY+gG004QnBoqYZER5yVMkGUaxyzi%0Aqz5GBqQS3b8PS5eY6vHB3PoqyFIwF1qt81OdPRQC1ZYRFFHFpW3Y1pGD2lyO%0ABpw3o6c6eXxBJst15LN1aK6BAUX/LsDRe/uurZ5OaJvvzap4fHzE8/Mzvvrq%0AKwDGtn+rvMDv8pZyBn4irDfajJq4iiq9Rxf4PqG+BRZiYiXUqb4iiaJrS/SM%0AbJvVmm0d2pMG35hVE5Y/kASp4zhiY6ZnJ3i++LTH88lTcsoEX4wclxnhoob4%0AqQkhpoQB2lckGfxFxngRuZQM3gAxtvvQbgosR42AZJxF26BSYPnm1+84bxvy%0AOs/QiYE8+q1D1oWs/MjXeAvO+134RADPpDgciysfc5Wz4AJGBDl+dkIUnJke%0Ag8ClokZaTSCNehnlvc6DdTefyasM0JSa1sRQWVvcN6KptUAm5M+ZPOUmzvOo%0A9S4qrLrnUtHb4xY5zgl112uIL9vlRmQcAeW+bgKgTuhD4mt5Y3qSHS1KxkJc%0ACYWX3Tk8cb8s7YRNtoz+27O47pfozQ7qAl1bfndUVZh0DQZ4VSgFyzKgKqA+%0AqjXYHwjSY03bOUKBobIxsYQqRc4kcgSVyKjr6mleEZVlh/JCJLVIJkuVUh0p%0ABlYqMbQEP4c92prM/xNiNRBdpCBewFP5oGNe7/vaD8pArbWmgfr69WuICN69%0Ae7erg/p3f/d3+PKnPwcwIL6WKzZdKIy8wJnLQSH1CTdDIl9SWBNKE8YAG1RH%0ApgVoOVvfbVP7EIwk+iR1FlM2Wcmhc6EQE5eEwRzzcu2nWL0oIbyqJsjgtR/J%0ACwkrPK9XR8I+12rHMZLLO+ycTUfOaxEyIys2CBdmqpavCNjiK1zBoDSmIKaU%0Alty3BKUJ+qYobnBXXnCqFYUHPf/x+ToJGhQrNOqDowdhDRN+vDz49TewdCOQ%0Akqj32fC8rvnMb5YTisMyw2BkWC6rBimE3RQn4kHz3oHLJrhAoH31d2Fj3tuG%0As49XJYfZKKEH9BOCypz1QAtZ7V5DY8TcdMcDAzHpe+T/3Gg18xoUzPZOowap%0ArA3o3eAjcc+FUbmgxDtsYmhakszb2DlVwpj23gHTnA29ajKdEs4+lYAyqJKC%0AA1bm8JN4r5UMntZa3zldlMyIDHiRiqDQNRB0Xtsipnx1Nwb9hCslduSYD2eT%0A0H7jJR/XWRnYZANkAYukQhIlJXT6XkCoE1rkCrJiQGBVxOaq17ADYM4F7bvc%0AG3IjdZZB5KboUG4dwpNOrpJlRdOojM9ESW7CSlDykjQ+KG2z0jDhWCndnRU0%0A8lVUFU0EvQ2nAi/Fx3p+L/GTs58i80gBUPJ5r16FDfiENJd7+x5aW1e8+eLH%0AAIB333yDd+/e4Wc/+xkW35t//etfX5EkRZv1sCEJXm7sDp+cBR+5t35KTuqn%0AXPeD18T+eQQjNSf2QNCoeaoi0C7oraGvThh0uUAuK9q6gmSobSpp8wFQiJox%0AOByKMEVzun86uUPGloJe1B2kc58ZhJE7aCKJUCfHFtRyVJNsrdu3zdgMhVoy%0AvWM/LgN6yhQQQB37x7ahbIxSGC1gqw5fLpO87C4TZ52LXQmfdbbQNT613Avw%0AfiM1j02K/63GL/weV7mCLE91uM0PGAQ9wKb2e3dHqV3HDJ6ahQAJlbBzTpxf%0APYz3H+dROMIxBRgEm5rTEDCnvjJDCk8lRMzYN/sm9h83FtOZ486HcSiNzP3T%0Aj7/N4zB/pvju4fyEPY8lNeTIpGsqYeyBHMbpIVCjti6CVIhgZR6TFKx3LM1g%0AsVF/uGcetWbKWf50pxIAsBO7hqNdXBeuvQ6YtljNVRFFJlWrrbdAARPgXAuS%0Ae2wn+6Q6UoU8sRTaOyhMAZAFf3zc+7ah92YpOeE84mkgA+LrRKIheeL9RWqQ%0A/e6BiCMe388bpbT+QA3UOXr6+PiIWo0kJo5/9tln+OKLL0YtHo+g7gzUyWhJ%0AZiulXQQ1GKzm1sNgPeQxhFBMjxERBNceNpnP+YRnvoUf3103+lyAEHukxuAq%0AUTeyKzojDUQbG5ixSBMxil9XRQZTGxGoHphIYYWfs9A1jCCnz9l47u6iWOhi%0AQg9+fb9ZKv4By++iWF6dULig+kbMxYxribqKXMGlmoB18qZSTyhLyeLW+Swq%0AmZ+pYDR0NCAFfSNzKqBwKk+NCbU3NAJKjzE1RrZLMAz2btGwSbgVImMmxn6e%0AkAqKzInkwNp7GgckQBWAZRuGLFyhn/IXlQlMdWe8Ffdpjfkg6NotIpaTfoxz%0AbozxOWWZqSTmpHAvWRdI6xACSgkHDEBLGRtxFygpuCBrxK69vVe52zkGZ8NP%0AX1YKafIwmYDGbi2D9ms46o/N+RYgy8/iwz3mHJNAZYwt3R/Tc1hmYqeBxBjX%0AOV43njeVEJnyWaZ+5XP4z0oMgeSGKh41VCiyeKiz4O4iSGbR5TVZTfFbyt4/%0AH0pyuNgEe3KVcGDRjciFPdtQZGZHnnWLnJ275/NHfnDmpKtCZUKhwGWFDiIT%0A0qH8ZM1T9bVHJaUN04iehjy8x09/v41KwbtvvsnPX3zxBZ6envALJzD8/PPP%0AUWvFNu3hv2v7vvKTbuagHvYR4PszWOcWDi4GUIN5WxVdBH3d0Hy81nXFtq7o%0AraGEMQjeKey2dQi0cNYNhjuuj1Em5fi29aH73txiTydTgFXHPiWqOJUKKHYE%0Ab6Qa4TyoDCSX0Ii2AE4elwtzypn3pzGFvEO20GkE22YO8ti5ikZ/x15GGEYq%0AgJ0jLm7HwO4736V9zDzIKO1HGqrAZJAdLjsjpcy0YASiSwhWQQATosavnc5Q%0A2Nww0hs759VpGKgzus/cxKNWqThxZOrEzOhkzsg29VN87czOXEx9KN5XOgR4%0AjmMZe/XszXlplGfn1IfavK5ZkYnK5mtRSJ9ySck4GcqEGKuFoUIxvQE1tA4J%0AklVXtuFomSOoDAI2md6Pz78pkZgIWKiOOeWIhNIHFwjFi52eI5wWw2axd9y0%0Agb02LavroV2MBwXwANHQidq6oUtDl8ENsBT2wIekrh7VHfrs3fF3Nds+y7Kg%0AQ7H6OESt5T7Nka4f7z3+QRmocyMitNZ2x968eYNf/OIX+Jf1J3bAPYdis98O%0AkQlnIcL6bEXD26sTCjNawF8Zhq8oUySnmmE1ly+wqIRBUUN/3taGypwslxAT%0AwgwkfLOUggs/7zYXjijH9JkAcC0YwSozkoQwvGbOkvb6suxK0OyIGLqi9wua%0APGUkjWFwSxVFD+ICF/5MhF93g9MyM4rWiXHWrtt4KKndI24FyMhaQDOGd5fx%0A7UKgTVF8A1rWjqUpSBlOWIYLKlQJz2WwDp5X4HwhvHm2+y2XgvJc8LgA/OAw%0ApVcLtBQ8tpabeizw6tO8d4VuHUUkF+irsqBWQSmExy/tfs9SsK7mVTr5iWd6%0ACAyDved3KzoIRRnqxqd2AjXzGMa8+RVvAFGyAX/WgJMoNh6R0YCpQAu2EKDS%0AUUF4jYKT7winboQRHPMUC56IcKmM9eTKDTbAGYBf+8gvvkFQ15y/vS7Qwvhv%0ANyOeemLC1/SMbxR45314PimEG2rr+NmrHwEAXlPBWUvO23eseFsU3zJwcSKo%0AP24lPWwJTUL81Cn0wQAN2RsGNMmAyhCAR/JC33FNDk+6Hdh6s7lbC+qDRcEf%0AwNiemik7aSgxpAnelSkyGR71MgwgIUC2oWQwCEULWCb4kfiYAmBncTYjjNL5%0A0YkgVNBBkGB64IpGjBWUEWGutimkYiWEtT2BWLFEdLF31E2wbj0hyhtVNGWs%0AKyaIshc7ciO2qgn5t2OLzTUODEecQQ0VdWI4nqFVx/aU8scYRwvRIHMQxalX%0AiK+L0irW3tB6T4O0OnKBmac5YobBTIhTAPMIB8pd1aD3A/ieRHUEoE7lJ+7t%0A99fO5zOen4yl9//4+79Po+/1a5NCQTJ3ijUMdyhgcli5A2m3X8PWUahBRAMW%0AGl9L9nC9nqjHiOgMMw7H1GyQmlPGwe5TlMAcJXLzuvm9yWk1H3vkdXd9nSBw%0ArEChiurMt9YYVE4AF0hES7cCXBbQtiXssquXdAhwgZewUpZEh1mpKk+tcP1j%0AYcaiJcuxcWdTakXGOsNU0iRDWM70ztPzN1uTuYYLA1zxpYwSG53UmH+bZEmg%0ANOQ+M3ndu7m3hSgd6/RMKDDG4FcP5jxelgIGo0uDIshnjMVeKCJZkpGdZDOG%0AmXgiw1AKxE9Ov+nn/HZ3xhwmA/VAmvfQZP+eJ+df/Owuv+brjTUwDDgAeEpy%0AutibFCGVqyhqRMFir7wxBzsAENvcAHCpY/4fGY13nyVVYADASZ2Qrx2Ni3bl%0A3LEeh8E1+hULSjHWIvN4NlVB6XuTJByb8zjcagpM+8ZAYr3S07gOjUCVkKKR%0AZukcAFhbM0ctVSwc784M1qiQIcRYNgVviuJbqjSkfBAfn603L4VZRxkgGHR6%0A5BwZoWqhUdlihaAz4cKKFgRIvUNaw5lH+UT3lmeIu3cj3+xY8PTK9fFScF4Y%0AwoPsqEvD0hXV55ZuDQxjxg/9g7uaDYOSc+ltPaOWkoGX1hpYnYxRJxJPrGiQ%0A1G1OajYBrbPD71bhrdvt+3JC3tu93du93du93du93du93du93du9/U7tBxVB%0AXZYFS8AwW8O6rnjz5k1Cev/pn/4Jf/mXf4m/+Z/+bX6nu299pC1ZkXd4JBUw%0A703bBJeLRVSLFpRTBVMZ7NhCgHrNybg4IfATCL9X5jsGfJPUaj8qMhfuJvxM%0Ar30FioBQjGMBWYxD+zytvSc5vVk6wxjDi2WQyD1sGNPv0zVkygvxZHedSaWI%0ARjR4hnFMnxkOzWua+PwiYjl6OuD2XWERQNol11x5BgHs8wnFPK2991Fn1SMy%0AWXbIIYUGZ4ox9hR5EWxeAL21Bni+YpmgTL2Puq0RpSZ7SdbHeGeYok8OPy2T%0Af7a6d35AW8fcmb834KkBmcKOgOkWuQeYjTxG9++CyeBAgQ6VbvmakVW7keUv%0AMXN6ls9s3vClCEaxMIvY74iBRFE5Ylh2x0+B4dxqR1/pXJ/UyjJcf8egRl6T%0Athv5Tm8tHHyw127kYQnJmeDFfhEgvOw7SFLAaMZpcK8yHeZ8nnPjQUQE3BWt%0AETTg41KAgn2f2OqEDhIEzzUqnAMREO2XSCKAAfma/+7BBUT+MhAefEKJ9zyH%0ATW9EpuZIQXFveDyqiGGXskbbjeKyIUNkmii9hzyK0EbkSmVAzfN6JaNv0b8Q%0Aw0EG8V3yzO7tu7fnx8esj/j4+Ahmxo9//GN889vfArA6qP/4j/+IH58fPnit%0AIyGRzYEPv9D5ey+1m7mDx2joC+cdz3+JLOcWPHhuho6KCc35jIlSEoF0QWsN%0AEvlt4qiDWlPfeblv4/6llERc8dRXVcUW+zCAqu0QNtRE+MyaialO0/MVW8AB%0ABQxo4FHHyfcZxIcREZ/3MqjlzEYkx2vBFuLbOtN7mji6ZZZdIbNfavE+53Ss%0AaDt0srcPcb2o7ut17+Cm0c8b37u1d34qGdP72jFyeisCeqv9rnv6hxAOM6fL%0A73LdW1wRx3breNgWTAUlkJNC2PqG7XlA7eVSDHLv67C1lrLnyHvy3n5P/R1l%0AMNURYsj0mo69bOvwdTPdwsbOjmW+LBG0dfRJt4Ca/lg8GjvbBNk4kBec6X+9%0Ad9vnddxPKFKIxldTHk4ImLns1ae2H5SBum1bToowHJ6fn/HmzRsANnl+9atf%0AoWGeoKa57BQWMgHJFBuCE3sEZKQXVBGcdAGrnRObSOER9ua4Fk/1+kTRRaGu%0AFYfyNsM61Osxfsxq/xi59NLCz41UBjtvQovAuQGMnMaxFQ14n7ox5td15bBN%0ABurJSZIg+7wQiE4miyvnN6BRqpNiCYWsGyAFzS9W14bSWsI+Qzk9F94ZqDNk%0ACxh5v03G9zAtMMDIj7RZHt8zr/k3y1GuCXsgsmTzyCfQbkq4TJteKP3HxTgf%0AEwBF1fPq7HsxlsSc0OyAWwsDLfpMfu6U59AUXotukEiAnbQGYfAgf8b739SU%0AiHcOPV3ViBcAJENjKRVcjewxBBocHp81XEVRC/BKgEbz2963Wxt8tHgXO6P+%0ABcUOQArGOVeF9GDgG+YGQRRg9/HvTczD7EbSzC5rOaiSEHabu8ZInAbdZBwG%0AlE0dhiyHzWnuF2DvoPQxTyuzraEg5FKATwX9MvLIlRxuD0KLotytI2gjcn36%0AeMS8LT42DTTJLTPoiMZ5Pca3DodMqJlzPnX0OeFAIUOmZ67EEB5zzZhETR4F%0AxNeWjQBtuDo2dCxlOAVrreYQnObDPLLxzB0dJIx52D+BKPDevof26s0bPD1a%0AWsiXX36Z5IXBsP8P//APeHjYG6chD0bOIqXT5Mi7EOcWN49UB2vr0aAFbu+J%0A1w7Z/X4R3++qezl+VICn6x/Uip1RlC5JmXkkDvufGlLUUmLGWgwHfKSraLO9%0AqxInwd9VXql5mPfP76SBM1SSYPI/lE8VQDyfLn1D7IYo7RVhgjk7h65gzJ5R%0AB7XJyEu87TAfutPMnRAO7plbgEFJCpjv7IbBpwcleWf07Ni8947VAUOdnCEY%0ADoo4Fu2K6PLgxJD5Wt5Xwsv7XjRL7xmfg7NgTn2h6fe4fnYjn2eag4cW5/Qb%0ATu3ZYD3mbB75bo7XVsN7zwdunLnX8ewQ7eoXA4e/33qGDzgXbn0+EOG+912E%0AbGCaOFe6oK8tc+fX5w3yeMG2bVb7Ge5QOgRQKg0yqWjyQv+DvwUYMHAhGkjg%0AQkZ+KGMdpQyM9eO3YsWAYavXn5cZWs/gRbBSerkd4jvmtypDyHT10GXEIft5%0ADtxZPD1iyJhZxuaYMo+9/xP25h+UgXo+nzPKCSCjY791Ly1gREkNe6FBVCYX%0AvEVBlSgT/Y2IZiSbt63n5hV5rgtXY7OtBA46+FACddpkubsR58oZLCLQidD7%0AiO7QmXab2RxJmA5btHQyuOSwyOZN6dhGroTmJjkS1XXasH2SF1PUIyoyX2N4%0AOm1B0uQ11R5G79Rx3Qt6AGAuKNRR3FNcpPuGNyKMRQTbtkE6oXg0jJ426NMT%0A1AUCaceZgROXUTgYOkjP/BjBFuSeXt6EYhIBiQKwSK48TyMbrLWhLTNbzkeM%0AR+/OJks5NmGgQkfZEqiaQRTvRM1LXFRzjkThZctZuCazmdI5sPUOCYO7NbSm%0AaE2zYLoJYcutyFytMHZnT53aeD36XG5NsIqiU0uKdV7U5jwN2nVlxUZDoHYI%0AqggKMc5+7cus8E1GZQq16fluEUYQsJvTobyMCKqz2mGMC2CbQrAN23FJz3ze%0Ai9hyJzIHzCP44ZxS20j6rLgqOzGBpKeLYRuL9dfHVNTmm3+tE5IcIg07ow+0%0AeRD52kSoXFKudGawdkhXdPZEFyKUYo6loOQTCYZNHQaZe1KntDEbPx7Gtbpy%0AWXTkSRG7AyREhv9fVXZ5Qqk8RqCV1BXW90cFFD4HQsbCtJ9ZSW1o5t2t437K%0Ajj6hIIYBKpfdmJIbv0yD/OFTIy739ru1p3fvUk795je/weeff46vvvoKP/np%0ATwEAf/zHf4x3795h8nUA2M/L+LyTEVPkz07AIPh6wTF7OCJDtgAAIABJREFU%0A6ydwbaDG329FkD5WGZ4NmRe/I8PII0cghXFUfK+txFm2Qrbm//qIoDYF9cNY%0AhWyJAzf0APW9yKIYsU/pzugxBFEHMbJ8mK0lW/spI9x4FyKUkaAPxci7V1Ln%0AGdgbqLcMCJ6cAKM/imA4IBFwl8ynz+8yQQ4LfEa8xGdRzZJps3E8UG57I3R2%0AMAxl/XYkPXeZ6Z4dcwQNOwQZMAxyGttIzvX5DkFXoLges/d9/pjWX5jfL11r%0ARMz2P/N6H3nfq0jp+9bLB/r10vduPZPsxn+gbux3558IHWXbULiC6sy0C1CX%0AJAEromac9lExIA3GQx/iGXX6PPcz+tIxuBkaGOJOulHlAAAj53yWCMRg0+4E%0AVCJ0ISwauq2XhZHJRmC2qg5lCmj4XcKgrn5esOMDNm/KtP+nIxGDWIvc6SDA%0A3jh31F1yVHzCvP1BGain0ykN1N47Xr9+vYuqAsDbt2+zxmXAZm3Tc5WLGBoe%0AuTAwGVZ30pdbR0fbDCK4OTFP5zOWBcCp5Khx8YXGIwmduICoISibLZxRPArj%0ACigEp6hLhP2kzQgd3MuYSuh7WhegTPUxYYI5N09maFHAKbP9hoh6iBFBTZp7%0AFSvd4W2Idt9Y7Ovp8Z0NtKEYu/I9TcocklByqThxgyYzaRh4ujVsbtDr4wX6%0A+ITA4C6+4Z6YR88UAFm9rehXkG1o1Pp0qAM1HrWpuli9KijKHGnt4sqQL9pa%0Ac8wAoxYXv+9szB83JmPH1QnaFOOkWGKMQmFQBQVbLpGx6k2vmYiwYUTnVfow%0AUFs8s7OvEbBkv4yMyEwX74fDR5816rMK+moRx7DxlgUoJ4LWmD8WZZUp+K9q%0A6IFFRm28WI1HIyG85ldGKa4bH35X7Pw3tj5ibhHAZFHPGGdS/11lMNGK+fgW%0AGVHIiMbHNJJ4D5PCYwqW/T1qpo3o6p7xW6YNyb6zvxbEtkbpSOWzrxtoqWDH%0AVnMp4PMJLIrSwhg1JXU26MiNR542Erg3NAR7wOB1TiHwEj1Rx9Ue37bYUGAi%0ANovZIRbrVrMccnqceeoXSKDoqbyEgronvLBNr2Mor23rYCWDBANGaMG2jnON%0A4XqjD6RG9Dee+95+j40If//v/y8AJit//etf48///M/xT//5PwMAfvnLXxph%0A0lGBw6QkTXvybJTuiIfilxeMypd+B24bqMda4DvHxwuPeiu6dvM74ZTiYQwG%0AsdrcjE+3ZLmKOKcQQR3lJbpBRXxb+oDxPBtNvQ+FMWQcMyomZxQBoh0kVv8Q%0AMBRNOgY5HNA0jOuJ6ER0yEWjLhJP3wlZORnTw5qGupIdn60czdCBiJAomFvQ%0AyXhzcxaWjd9hPHDb0Bws6v4ZIUfo6tq3HKnH1sal0tDVG3Pk2F4igpl7q4d5%0AM3+efxJenrfAweiZ7/WRNsOxr7/Pal633uUtZ9Hc0iCl2z9354qT+8wiYevA%0AJkAQsm5OKUqUQYw+rf0MChyiw9G/G4BaNJpQbiTGlsy0CzoUYLwknSKUfo0C%0AI1xSBpbUy2HVI2hK7VPTA9Ph60RNQpSEWHvMAWcflIYxCiawAPOsjDJ7N8cW%0AI4L8UiT5VruTJN3bvd3bvd3bvd3bvd3bvd3bvd3bP4v2g4qgfvvtt7vP27aB%0AiDK5+XQ64d27d9iS6MOiR5ZbMKCazIYPTwcHBRGHR8ecFEi0Z7SqK6GfANkU%0AxfmliQhUCHUpIM/dOp2q4eU8AkkFTp2v0Dr3y/0UB29CegFFh3cqPEd87ZqY%0AvUo7yAHJFDUOOIVkyZWA5+5zUD0KJ5KYdoOGjj6wRyWB4QlKL6MeIl+6j65q%0A81xLmZ7n6ILr4tfRrAlKvQFOqR8X1hIwDL8WeQ4nU9bjtOLFCs6SP+Zd5jKi%0AakxWmJlUcY7viZEhFXRwQCw9Uho5tNvWzMNMBC2JdwQKg7rsoLS7Z/YI9Fyv%0A9UTksMvh/4xok/AeQkE8FcrWDnQYzbkT7ghZno0WjHwntv+pjoLT0sRzWN1D%0AfxHIc0PdOhavCH0+Wx3Y7az5jFslNEYSaBQCFn/vAYtRmt65PyPpyK25gvhO%0AkbmIhO2iJu4AnCGkrJRubFZyaK4gGJEo1oBq5nZCbPwL1YxNWzxzkKh1NU/6%0ALuhJgiOJmZBFRi16O3kRdY82gEPh435G2KVQIawuA1YGLgQ8vLJ8vaVWlPMJ%0AqooapRr6BtUG3caCISKQqEU24p6w0jKZywzxKOokO9RJZ2gfVTjCrjpZhGMf%0AvRCXuWPrKJPcsJ85Gjkm/YYMi5JDWdbVo6ktr2NRGJ7mvEV+7UFTtkTUi0bd%0A1rmcyL39Hppqopu+/fZbPDw84KuvvsJr54f46U9/iufnZ2BGqRwiDBFRVdrP%0AOcUE5yfbGwPmCwDBP3ArgrqLsDh5V9Q4PEYb4zkCbjfUg320JlMGbkbpr6MD%0AfIj4zDnpkd6yy1NXNgQTl4x0NGYIfA+MKNiEIABc7aB9CZPeu+kfbPUVAdvf%0AVHnIFgCqAgIlxBckYGWHCYasHxHUhGorOSGdyzeJvU9HvucUQY3OH2t/RkRw%0AjuQxGby7fGAtp5xN/YC87vrUBxroi3gXq0rCJeF/K/DIar5rJAFcXH/Wc3YQ%0AcozvpT55I1pk8+69j+TXmNAGh/vNn3k84osR1JwqvCfziWtkWtQBg39Mozl2%0AOzlCj3+fO+E6Y0TGETKc91FGlf24vA+u/77I6fx5ywtGyt2IJDpRR7alnlBL%0AsbUX83nbsD49Y3sy2bZtG0qUZwq9WTVze3fjir0eEze+iv5OiDTTWeFRzUAV%0AiuXF6+h7BHozoAkkeeR5Qj8SsMvtJYjJrR7R2Wn+3pBn8zybIdKMQJvBSEeB%0ALCN3jKISTXs0rkm63td+UAYqEeGLL74AYFDeGQcOTBM58GcaEKJhhCkz1Avj%0A9shxlMgPiJxAtbxK9TcOoK/NmDc3gNhAjF2t+HRZOBW29WEB14q6+OQ1AOeo%0AJQaASzWrwjqdPwVD6RIoQIcabXghv0vNoD5CIFKu68QU6P3qWygJ+8mSREq0%0Av1a+g7EH5OoImM7IVjEFmaC7TbzAhbt3zAwSy3PTgCcTGVGKMhY3CsoZKKeG%0AugS0Feis0EsfcAEy5ZeIM2Pc2IHnZ7SEcRJBjYJYMAWfiXBKw3YoKTU2/zA6%0AY5Oaizvz0XjZC0kydiL/3aDDhTkh1UwMrhVarN4nAKwBt2Qa85kZ5bSgeB3U%0AyLcsqtgCIl1svolo/p3Un7tLJvbLulmO48UF1fMF9PgMXhuqJxieXgH8Buh9%0AQatRe5OxFmQeo5JtkCqaBvERcuWvJ0kXjupGwnInpXQPoWIAfTf3ZqU1jFoO%0ApQ5AWxh9M5KnqACqEGgnVEXO1KbW73BqgOxVMSMhNqa0uJEa83mCb+m04RBR%0Azh3Tti3hSGfnkVng6JsduzxZQfDTyXOzz2egMsp5FOvGplabd3LUmAIEELox%0AN2OIE6bIsR3jk+Md63Yypu3Y2ARD2a3TIzMTyGXn6Vzz+vFcvQ9DVSZimFFc%0AfigEwewnSoBDCEkLoJwbalMBJzHDNDfYZEZsqORYRKLh+LlpO9zbf7H2+Rdf%0AYHUikS+//BLrul6RJP3Zn/0Zts1qpc55dzlP4vcDDHcmLLoyCICdY3aG8x4N%0A1HB2vK+eqeWMXSvwx3a89vuacQAMozaNF1ieGFfLQw3HjLHmK1pryYGhzWTB%0ALfbOY5tZzlkNdquKIYOEEvoLACgM5u4OKl/D6ukyhbK2efe1Z3uYj3N3oqnw%0AATohI8/jo7eMjL1TC/5cJnO83mMpeFhOeFhOWXdZYGs8ZB9wvacQTSR+k2yO%0A+ZXvVpGEWICXOYc7FCZHcUAfZz0n+jyLGZnnzUuWonwgp/U9x16C+c4j+qKB%0AGj/fY4QA8/Z2e25f9fMjLdQd6ZgdAbmWeOsbL7WX+vWSkaq015jft2JrKVi4%0AgpWTL0ZXgawNuroW0XrqBXnN6dk495+hB3xITkTRheigss2lTPcTc7xnDqr6%0Avml39J/ibN3AMqXfQIE21f41Lpqhq5HnqemU4ypQFNaEvMczzEEwEdubrWu2%0A+FtrV3J3nutZXeOYQP6e9oMyUFU1CZGidMirV6/w9PQEYCgvnSJyCD8+RZ1Q%0AoO6Va7afYlMByRA8vTuDJ438TN2s2K3KloO/SQNIUJYF28lJVtYN9bxgebAC%0AwaWa9FQaJUtKBU4TQ+jc0sMDAGqbaRi3TLQTuPENwJmDp/fOPHJQLRY7Fg4A%0AcCH0Fn8fkQ7x6HFGRQi+eQwjWY8GBI2oVxgbU3aonaLAwsbQGQK/agGxlzeJ%0AxSdmsBSqOPsLLJ1B5wZ68Hy83tGaYJMNsUBNsd4TDFlJEZ1yBJzYqXdLfEdE%0Aeb0/PMaImMHEuSkZE3JPJuHYgIk5n7mUEe0MGcYw73V45Mjz5aoCS5DVcEGt%0ACxohi7A3soxRYQIiQlsLShmGLZWCSiZG4hmaKDoflLVun7kpaHVj4LmBWwMH%0AJfnTBfR4QV0bTk5idW4EBYMFYI/uSVF05ckvSShMZuhNBqT42MYkSM+b7g3X%0AYy4PH47F537grNxtlH7jujAgblxvC+hkDMjV13BDs8jnRunYiIhDi2vIYLRN%0A76LLgihRA+zX7V6Z3fc/CEPmNczOrFnCIdY7tPecawsXtAqoVnA4ZUqxjUxH%0ADjKDUrHLovUU99+v99PUp1SQJ4WH3HgcvhYxx4n3FzADlZlBrKgT26+qWj6K%0AO/yY2XLiU8aNfNTZcjRCtqEMBhNoeorFcnHMEUhj/GoFuOd7FxlRqhLIlbuF%0A+nttv/36a3z55ZcArMzM09MTfvSjH6WB9fOf/xzffPMNHuqS3wmOgNy2OIg3%0AcOVhSPlBZH4iuTZ6jiiil6KqczsqUrcilLfy3T65hUKpZkLkXJ9RURG1aQ19%0A3bBdtmTxlU2h3Xgc5HRbdyCFyQPVXHvFo1WqUw5Y7IE5BoJaxA1UO2YOL9dG%0AJmMvOSJSUTVjOkKqIjci1y8Y+DNiwz6b7CiRB1trlhZ8imf0+XLMc9vl5ns/%0A5YDQmh0hmK4x596x6zpJYvTCK58NQxuvgRCKv5frr91s3wXr8bvMxeN8Pkb3%0Af9frf+i+8+9X977lMLpx7H0OpN3ce1+HlOwF6/5aJDq82l2Brok+YGWsve8d%0AHXk52qERRa8ZwsvUvzlfddj1CoRDKVj0/Tt90lmjfkU66eJEAKfQWUNnEZ0Q%0ATAD1YbhTj3xXGagjNVtijtAONFPow5Ybrl0Hl0bv9t3D2g+Ew3zsY9sPykAF%0AhmEaLYxTAEmW9D/+D/89AODf/s//C169eoValvxb5Ypf/epX+MlPfjKu1QFi%0ARUmDtphgn+KV56XaS7o0tFAsST2o0rC6wH7gB/S1jY3SNWxmBgUJCpvLn5lx%0AOpkhez7bzzUiXCLgQpBtS0hRFxkRyfDIRhSNFFQnA4soFx4DHgaqqTAwM1Bh%0AJXbCS+sLbDnVZIol0WGk2sXTcE9IdM+YUfavsC+h3LgEJcrQuJK/STfHgNIU%0ATSwQUVQtWLz/JzCKIA3wpkB7egada072VQWyPUNpAdEpn7tJ3ym+nkq+J12J%0AfzIEgMGYNA1SUbUF6ecU95BZzTqHgTNDlXZCdWvmbQ7olCoB4ozDQaxVCqie%0AgNZynq4QbIWBU4WWYNC1+bJ5H9rawaeCEnV2p/dDkyJIraM9X3B594j2zoim%0Aymq1Xk9P9i6qKM5rQ10bFnW25EY4lQV4OONpDY9kx6aUShIXY10kDA9ZVye1%0A4GHgs5dZsvIsY2OcvXTkRq4SrlmkpyhaeNr3DH0d67qm4K5LQd82tNawXZy2%0ASdWYpLVnOQXt7phKEiubG1RK1usV09U8uhPODrhjgq82obkVuBI2EX+IdJMb%0Ai6+VsqDWmjLjcrlAX50g2tAdabH1luyBWXMQ5HOar2CLOq1XZsLDRJqm2nOt%0Ax4YzqkYEeYIb0jyM1roQTifrK3u0t7WGtjY0HUyEHUYwtzaXZfjY5mV6QlHn%0ADmGGcB0ORie8IwaKIwtoa1BtINFEYiTT+r197+3h4SHn0uVyAYjwf/67f7dz%0AFL969co86iETeketQ17fUlYVk7I2KzGHCKq6gZSe+KnE2C0DNRozQ/tA3YSi%0Au4O2EwG1XCnrR4X0GImdn+NKcRXdnRvM6NGkA1trg6SQBylQ7OEayu7kfMrr%0AT8/DTkUXx5p0UK2otZjBBmATdxlpOFYLttXuX6IItoiTFlF6+gshlW7tY1/v%0AbSA9JGCcl3UaP1OApesENxyoNgDgUkCkXms89hEFr2yG3+vP836lFNRaM83E%0AokuSgqpPMjAZiG+8p+Js4O8jCLrl6JqjgTMRVKn79zrXnR1fRpJ1TRe8Oi/k%0A+Me0YzrD0QCY567KtTRWzIiD8VzMRijq3TYjaVoXRITme2Qei9rX87NMqRrR%0A3yx9dEAz6EG/P7bjOrxlUM9RvJlQ7KZROfxR0Caop7MxV4ujJHtHpQrxtKft%0AsgHsPNPTOBDRiOzDnBULFVsfoUf4e48nLn6syzb0eCYQE6invwoCRSVGcaJK%0AbvZspRQsiHqm5sIvXLPvgDtKiFGCeJDIUA7bpIMJDHk3p2bdmH+ttTRsq/dd%0AtpbkbiKCbV1RqQ593u0E6aMU3qek39x38Xu7t3u7t3u7t3u7t3u7t3u7t3v7%0AZ9F+cBHUT2k//5Of4f/9f/4/PD//Bj//2Z8AAN5+8xZv3rzZFei+hjz4BQIC%0AAIfTOQh4n+DPGaEDgG1dQR2gNmqsqudzUQkPErwg/eQfcO9LeFtUFUoFYM6o%0AUHpG6bpw89zGsfCsDpKkq3MOEIf4297TdE02oQdP2k1ohv0y7tc8Sovw1JjX%0AZobAyhRRi/4TEbQW6INFBUnO5uVuGzYfr7Wbt55ay0i4KqOIInLgSGAlZUSG%0Ap9dSQsEKLBPEF3CITjhp/Vkiyppe/YOLpwSkN5p4XdwpYhsQpagdx2Sw5U0l%0Aj4lDhhSzV9HykhIG3gWqHYQCsOcvUoEuZZfzDFGQw3vLxcfi0lC64LMnu+EZ%0AhKUBpSHhz8AFrRRs2iERcbwA+gC0sz9PZXC1OR6gsRrz0+FS0TxV8MqLefSS%0A8XSMYPXlDCkbkRbZwU/sVu4tjQhgsShoXcoOKWGkWDQS9YuiyVTuQO2mhFFH%0A1m5/DQWyvsqA6niEY16bES3WnPNeL09DpvgzzznJS4UEXMiPSSWLQPGWXm0o%0AJVTvhhSITgEgFC89ZH8xgjjLEY9xDkRGvFcrOWG1eSPSW7BUoFZAPPrLTjhV%0AGjLSIqooIqhOwNW3wEthj8TIcfOfTnoWc603wkrNIvFRDgkWHeVIFgbAC6P3%0AArCOfPA7SdL30k6nU6I6Ys4/Pz/vzlkcBRTtfRCuzGEih6nNUL1AG9BA1Bxb%0AkIV0lYk05GU47y242REafPV76zvYXfy+j5DqldzKJ3lPBCsjtlm/u3g+3shB%0AVbUSY1Q46zmVOL8AK7mO4P87wh15Ku5YFRkljIiMwlJBRpFqgTY1trJAkhTT%0AfYw/w09jRhDNhdATh/lFRNW7dpgD11FIof3hBIbReB4uBaVW1GXJ1Je4tk61%0ArEVl9y5S95iPeeRqjnKZbB4lujJNifakcjEnd/1X3eUSi8+H6yf9cBP8bpGi%0AD0Emd7raDQQDYPudSd8RVY+UubiGepQ67+ZjdYxo3oIKz4i7W1Hp7wopfnEN%0AH9Y4BSJSX35DgYqQteM5SJGeV8gmiRAoKGijxpr9YL4ahxK6fB+l70Ili7ll%0AGrnLgpj/TOggKEti0IkIhXXKb3Vd9qi6+4c6q34InXN8N28OAB1QDsi+2yfo%0Ahl6Y5r06oZVkOSlYPm7rQAtuGHvWXY6rzyqZUSR/qDmoH99sUB8f3+J0XiCt%0AQR0q1/qKpZ4ztwMAFN0gmO+RElbLTHfbErmpECQxgJEpoRC4BgzYBL0p1C4Y%0AmXGpK8CM3m1zFzU4XZ8URSMiGvdTeC1Ri8HbMXUWtwmmtIMsISAP4xrzGNmv%0A41h8L+BzTWWQDdkN8wpxbq11GCTT3xS2eQBmgJmuyWZ4+6MpE2SCM0DVcjN1%0AXL+pJW2Tw6C5MJbWoZdHdGeOXJ9W9C5glWQnZGaUuR6sqlt+Uw6Nw1ZYDWpp%0AY2T/yjRGLAZ/mZmVCTDo5zQ2RAGNdLiRNBMQfo7ZSjaXUsGCGoQTmrXp1JlL%0ARWR2K4DWNTP6BIA0QKQAZH1nnFFUsdQySDfWDlk30HMDueDlxxWldbzeTASc%0AiFHhucD+OK11bO+esUpDd+gXnQh0YuiDd/ShQM4L5FQgPmeEDc7DE0yElLKe%0A5UxuMi+5YEe8UjZCj9K9E6PLmO8GRZvyGZnNOD0P6KxsRjDEXMY7E6s7FsXh%0ABbbu6NgPe4iEmcffVTWNu1yL8TwTy3SOA8EE+JRDB5icCCbwUivWvgJ9wMfF%0Acz5ExDYF2L5AIChr1hi2FLe5IDnyeXI2u0yimMD+QMSK5eROoMqoTvYWtRGZ%0AGaUSSiGsTtRV2AjOeilZK04AW4MO5V9bB5HsrGhW65Qp2ZFHTg4jG046IkIv%0AHd3vR0TgWmBrKGr4GkSJdILO3VCC7u3T27quVgMaBvE67i0AsLkMfl8uWLQ5%0AdzBXx+Qbio/H7+72H18HcU78PkN8578f+3OE5s58DUR71vT4afD+oVjSwYh+%0AHyRTJjIYcxVFjqfnLZKt/2DCVSd/lAntqEy5H0nmm1s+bhiVYWBBdTKwDDY/%0Aw3KZDK6r7ohUUUsnKCXXItrk4Moa75rMovl3hSmcYZi6XCPZ1y59CXY615CE%0AdX3kudUCPS3A+TTBwBVdzDGb8Fp3akVaSDr5MWQeETmJ3sQIDkqnabSjChjX%0AVJ2qKoB2e3reSzHJeRq/xznvc9wc+vFJ5trHGHeTDjRDlKOvHWO+748PHcWq%0Axc+BCaCUWybE3jF0Da213Sjm5ejitdPn5ce5fuajcyrubW2//8QanntVawU6%0AYVt7Er5ta4e2wT1BbARcRIMcczbkZ1LQvm67vuT69MYua4SH85iZ0QCwFmxe%0AQUKZwMqT0ed7OlHqMTmPiVK2WH+ndQokAWS01rvB7lmMfQlA93tJmTRPtnul%0AXduNbFSbpIFKoqjMua6iX/PPT21/kAZqdebAf//3f4d/9a/+O/z4j3+KX/7i%0AV/a3WnF5foeHhwdgZrrkqezMtAjTs0EmOMvsTCM3GifBZF40AnsYQJkg2l2V%0A8gkmgkvbgMIZyVMCuNZBplIrTgCYy4gAwgkirjzFOLCV0dho7KQ8bwgXvSHX%0ABhV8n5ZuLGYAaWgbY+60Afl9BnOZCfAsa6ICagQUBZVZUjBEe0YFRQTFmQLT%0Aoyx2XQ8SgngBTgvkjWJzZXZdCb111CaI3XIpBUupwxPlBA6CEUtWTBHNSXEh%0Af3cZTT0I78y6nQyuUJIKlfSQF64QSBoQQuLEd8NDX2P+MA+6d5qETig3YoY+%0AUoHv0GZjGFFjlAIuFYuQFZgG0J4v0G+fQW8fcXpngne5bDg1xZsst2MsdmBG%0A94Gu7kw4C+H5W4uaLFVxWgh4cIPhzYIqhIUqStBClBWAWumfacwKzEjlw8TL%0AEjz+4HNeEBFZGRLSiZ5ck0EbGF5CY9sNRYbApdiaqp4L2YxooEz0FUZcMPJZ%0A2dl6O2HkpE/vKtmmM1KAnLtFh6Mq3tqu6LwfY//OvIZHeQabW2GQxky123pp%0Am3D6qABseX0yLXfJ85HFtYl1t/ZtjQ8CNmK20k2OUqiVUc4VtXKOs6FA7Hrq%0A+e4QBqiCqUM9ygkWUOUdI3BRc+cNeadeSJyQs9zXUswHgaCpoOhw3IQyYEzI%0A/s7KAu3N3puPwT1++v21WakKYzXY9L999w7Pj48eZRrfeck43JU0C2MwojST%0A0tcnbZKnNaWe06UTa/1LBuqcjxr3PkZV4+9HY3Q2SN2rtFNIocPBCLzfCJn3%0AT4tEMfpEmgax748Iqu19XRU99i51R6VyEiuFAZYEYoATDI4yMAwy52+XsSeF%0A/Jk6b85bmYwdc2KBJKE+QpJjmA4x8fIh6fAbY5Nq0sFY8ZcB8K74FTokS+IA%0AQAsG+11up79nFfTgyYCi7MqvXd/vGMUGRqRpfmMRPT1Gped32D1McTQoaZ5H%0AfvwYK0qZf7TXblzvFuPurfZSFPHWsQf3G9L0PJgMw2BGFzHZGyZc9/V0zEFl%0A/jAVlDmFryXyLYTDrejqrXaLCfYYNTXncUxU/zHtZa4QJ4N/4QU9mWj9PgQz%0At4J0rDAaNctTTf4GHqUMvcX4ltl4BXZzyww+RxDScFgZoNB5MACIEIpqbmrK%0Aku8sR8Edvvls0Q+l4VSKUwWZb6ouF1QIWVmkWERY+7QOeDNOltibezd2764p%0AnwlWIo9QrjhEQGO8BB/3jmPM7u3e7u3e7u3e7u3e7u3e7u3e7u3e/qu3P8gI%0Aart8CwD4b/7FT/D8+A4PywltMxhSIUIhoBInGy8F5C2jV+abMKdGRMLM4aKY%0APKsaUDpND02w186e4naA8xm0BUAXbHDGVGawSHpNKlvkABjeNnIn9XwtVkDR%0AobovQUMkyZiXnszZiwiAWaFzpFWG5+nKGzV7Bgvbc86MbV4+ZXzP/pdRL1VD%0AEIjCEb4QJXQVdOjOe2xFjzvQAk5kbL/hlSmL5e/KqzO21SJ7q+frUOsofYxN%0AAWPxaU4wD6EUzVJEq46abavPhyycPsG4KGAd3gcWrzvlr98eyD3ARCD3LHKt%0A5imbYDHSDaQbHqWN1NjbKuf7BwB2b/Gov0ZQ7RmBZIXVxWwC2vx+W4dWxtIE%0A7dmipf3tM/q3b7G8fcbp2ebbZw04K/A6PKCFIc7aRxT504RSGCcl0CXKKAFL%0ABS4tZj6DWcHLGKuLj6eV8Bnv37zMe+/xXBjcgmIO053OiRzUGR44U/p7FRib%0AN+EtJADFIn5zhKbHuk6sCq4bWa7KXIgbB7Zeg9XagtSDM3f2+h096bN/O45F%0Ake8tIgKtoZ4rgA7qnsdZK7RW6LJkn4kEa99Hrrp7VtNbyYrGikKaOaLBcKvQ%0A4QVjF6jAAAAgAElEQVQuBt+lB5/vC4NOBXMhVIVgI1sLWTiGGFQIXQiNI7/w%0AOqVBet8VuBexnJqORBYBVAG0fF8GfyQoDZZiKuyll8ieCQCYjNFTJD3mH5/l%0Acm/va7UORsZt2zIf9Re/+EWe80c//enuOx+K6HyoCe2RCB1DTvRupb7mCCq8%0AZrlODNfqjOvHNXsrghqRQQAZKVVg5DP7scBRkM/LWXZFO+7PANALMl6p03+A%0AR1EChZH3q+DagdIH2khMzhSHqc734wniWyw3JjEiRAQWg6fWuV+E3O+gBpen%0AoigJZbT1bkgY/0pR05N0oCMgxlCvc36+mD6Vy5psT+2EzJ/niKBO0WDTr6Yc%0AdCZsTFhp1Dce28mNsZ9QXgGnjDhulOib4casEWWbmtrz8rhowntnPSrTE+Jr%0Afs8Z1mt8G6Ov8sJauLU3RHT8Y9rxe+NRbqxDNTQn0bhBPM8sMwM9lqgeVUuH%0AwhivGc66azQhjuLfMSJ9C8nw4Uf95FYO95UJ0cQe+STXBVtr2NYVl21U4YDr%0AqIkGUkavoXN4dJmM16IQpdxiONpEJFGEhpYfJRqZrBSNiEKCoRcKpoKGgejU%0AoiDhrFskHWl73HoDA2sQv3DWRQ89aq5sod10g1yxHllWnsrfcKA/Rh4piZWz%0AChwEY6Rp5VrBmF+pR3xklBz4AzVQ49X8m3/9F/jbv/1b/Pa3X+PzH70BAHzz%0A9bf40Y8+x7ZdUOp4/F3JBXJxM/GPc7HNrpJilLgmBMW9TlAcogLuOQtR9Yi3%0AH7UqoxbpxpsZHm5dKeugo6dp4sz/AAA9ISjR0ggN+J5wCubciGXUIYvNhZmu%0AhGlAYnNk+Xpy2bnqJS/8GO2GD10VZyfFiELHAkGDYmuS8Fp2qJbqKOmiKmAC%0A1KGn4rVA+wNje/RjtYClWh5lNyWKu6Cy4sQBkTbFozOjcTwnozlkVJ3MpRMZ%0Alr4UcBiMrOB22BjJnz3GzPNuuJQ0Kuv5ZEZDzLWlAs1KFfXJcNLCKLXs85q8%0A3lZsBMyM7hlN8Z6LeC6m5wGU1qG9oD89oz1a2Yf27hF4vKBeNjy4XfFGCa+l%0AgJZ4PgafKrZScpwVVj6Au+KNKy5nFZy3jtUxl40apAr4jFQ22sPkxJkahVD1%0AIQwFb+Ti4up7Ydzvcqpp/5PsYlYrNeYRGfFIcaIkAGiNUcHgzhNc2I3RqCum%0A4hkydLW5UR9CnKCp8AZkJcg0El6rUy5YHAtBzbQzupRpZ7AWQSrdACDSXDFv%0A+YxHmH+OD0KGAeK1TFtRM9YBoEZ/OXHMvDBkKQndlsrgpUAY6BT3G9Z86+Hc%0As9IWQrqrs2i506EMhGNHp43elesJPm05NQWJn3YliSb4XidPmdCScC0mc3YZ%0AodgYk3v73ZuI7EiRvvzySzw+Pqac+qOf/hR/8zd/c7UHAdfvQHXMEYVDbkN5%0AgSsuak6Tq+8eoLs9IfAYudmHkg7HPNSjYhyQwtloibyunSFTipfA8s8BD3yh%0AzMxRce+TMZMyLowpV3RFgWUxeH333K6yKKjnjgrW2FeiFrcbpX67IlZvmWVS%0A/tXHusuo+8lWaoLdIWbl64o5ajn4G+CK6pRLKuzdlnRmE9h0CR0ykJShda+k%0AIvYxDv6JApTJ6Uee1wmknJJajIthNsgnQ5Nuqud+Tr6PoRQf00top0dN3wd2%0Ac/mWLDn6NRXAslcN9jXtgYRkTmjMicRm8nP7fKmfAIXc9WWay0dDcMHIsR4G%0AjKVbUOgz8D0Jw2gVAjZPS6H5+4eSObfyWG/17yUHw8c+8YegwNHPOYcY0/UD%0Awj/nj/Ztw/PTisvzM7qnR0nvkDa4JyobQZAFoexqpbB5dGgiAFXT35kmuH0X%0A0w1m+dMFXAQcoizKM5ImqWpXgCsgfaxNFdNR+jznaE/mFvewNPVwfslOVrMT%0AwZo487FyvYZ07M29tbyWfc/kHOsY4wKX35jOi7X4HUkL/yAN1OoRoP/9f/tf%0A8bM/+Zd4fn7Gq5PlpTIJai14fn7ODSFyq4bH31/ahCsnL0JL0+Brw2SqDg+F%0A9imC5jLwmARPxBBpufG2jQBZIXXauAqD60iOVs/H2gnWabJjd/35ea4nx1w3%0AMQxUmiKofbququbmpkKZAzvnAZjxMRTlgiGgoz8nXtAx6mWKGBvjzPClquik%0AKDryWcmjkljc+7osoFrRajOlGoAuFUVtwdHqtV67ooomAQ5ULRQe14OTRcQm%0ArqOv7AZq5AaQGMPuTrlxoT5UCOR4R64Wn89YMHKqau94apsZqdMG1kJpOQhe%0A1VGztZA5OkYNV48sSU/hRV1ATfH8/BarR1Dl+YLaOk5gvPHrvol8wcg7qGdg%0AqSgPD6PuqgpwaShbwymkbBMsXXBxx8ozMfppAz/0dK7c2mhy3HA9V49tFoQx%0AHuQKRv5uA5DnKBRNNiiFSPP8j6XgpGe/MKHVCm4jAmCRmKGSqJLniSr6FBWw%0AGptIpTS/QTSRddg9woejeeYg3FpFoGy55eEgW5bFIu0RrS+M1jZoa1CPWG3r%0AivVywbauEB976Qrl4hM3nD7w+40mADYSLHF9JxnS6UQ9FasrfHLioWLkSyjI%0AmshBzmKKTzgC2DY9mgxs+NrV/fqfW3pZ59NSpgX6xBVgzDmJCojl7Qxkgfr7%0A9zAT7gbq99Vev36Nt2/fArB3+M033+zk/uM//iN+8pOfJKlItJdyUD+16Y19%0ALgzR6EeRsR8dc1Bv5bm9z0BlZvRwNE41IG3v92v4WMz1LHe5jn7eLt8yZJez%0A949rsyvOPCIt/rmUAq5j3VQ4s6qjwQCTKxFkLeTkRNgbzySKVRUz9UOBYgu2%0A9m4kZqQU9qPlphkDYG5JnYwki3f8FmZizcAVqEILErERxgBP0V9yhvKowQ4m%0AUKkW0XJCvno6gc8n0GmBaMsb5LvR0GGujSRFOAr2ynrH2OcNcXHdbjlaaJJv%0AN00jImcwDeFvzklz1B/2vsMFggNjZxTjE1Ags0Ey9T8NkWl+F7IbzfJaMJxH%0AcaXmte0D2XaRPurdRzUKZZx1AaB7BMLV/q+ATk4n5SvHQOqr2vAx7UMGanKH%0AhIMCNsaxL6o7TGhai5tYnfFt28YeK6GDhTe0mp4zFQjPNa1IA5X9pnPQBnBH%0AW5CTuQyrGESYRRSd437W9+r7dk+EkqER5gljY0sgYswhpVm22XlmRM+6lE+J%0AQcKm5jKZ9ffee/LrAI4UJcJCnPpoDae+jjENWcdUrmTlx7Q/SAO1+ST/q7/6%0AK/z1X/81llLw9re/BQC8evUKlRnLUqcB2xt0NsaUkZmXGrGiiCahXTTGMFrS%0ASFTG7GMmMtDIrNyqTqQIzCgb4+HhnEy45B6sebOM9hIxgH3vekLMxwLisMcq%0AjusJjaT0gO61aXNeSjHhNkVyNDb+uAbGYhjGgD1P07EYShi/u+cwpToU+nIy%0AA1XKhj4pAaVWVLHFAwAM91jFZm3YxyTFimuDzOjmxa8PE17Mg33RLrNXgOL5%0AZuOLiVCmkiF1WUAhUACQdLSN0QtPRbPVyuVM9mkQOu0IJtTnVswpv6nABBtg%0AjhTtgsvTE/rFWeBaRwHhRIRTWE9mbWeRZSwFpbxGeXgAuTOniKDxioVW0KNF%0AUbjDCDfcdddrB12cJXh2+ByM7fQeTwpiCE+azrHP117YyQS8uXETRYkmjy6w%0AEVQxM9j7BRDKVoDH8R4LTGjrBO+OSTyXTFCCR/EDgSBXBd6JDO6Syq4rSOG9%0ABWCwdaelTyFeq0Epff5ZOZkG6owouR1KVSGaGP9eFvSz57v4/OOxVIyNUHko%0ApLWAKlt5CVigQxhQdGwIVkxXf9TWll/t6FOBHuILNM3XmM4Cc3bxpJh11Z2M%0A3F1zNlAggAxFWTHgZwN1cTdQv48Wxilge+fj4yMA4I/+6I8AAL/+9a/fO9bH%0Av82KbCiJA9Jta0IIw3BBvPP9nnE0NF86NhvTLxmsswNX3Gi5pUTdihTNhu3x%0AnPg8l9gIaGs8c6HiSAI25m6YURAkahHtsjIzlloTjGFMlEgEH1JXlCXlTe6l%0AMjmZbdOa0AzmKAYY5CgJYk1FV1z4FBAMCipTaT03PpLBxRTgncOXJ+frcRxi%0A3P15aq1gdzqXZUE92T+5jPlAbuwGag0TCmN+B3MENZ47jFQAWHBbThx0fwBe%0A3uhw/fdULMnGejuL5H3G56dKruNcPM7BOeo52KTHjTTm2iR9t2bu84CBr62h%0Ai6VjcUT1mbE4yu9WgGT+/SUn0c6xE5bSd3z24++qozSLwNF5tP/urPeHzraX%0AEX6O/+20nAB69hJwYxxKKUagGuRnYulGsw4cSI9wRKmnKqBI6qNQYwy2j2Oe%0AMY2gSqCRvo8WOnnB9ZycKxJE+tpMFFeJUbgk2RgToZaCgrIzUEspAJUXZeT7%0A2neLu97bvd3bvd3bvd3bvd3bvd3bvd3bvX3P7Q8ygvoj9y6cRbB+/YQvvvgX%0AeLdaLGJ9J3hqivPyGcijo1QbuDRQibwqysLw4UhZtZsHoBaoe5C21tCIQZUy%0At6KrolHBc3qsGN0LXocnTQX47FFw5opgDNLmXpvwrPYFy1pQtKAuozahckeX%0Ahq5ePN1D6JtcUL0Phc2rFbBPkXVEYJL0x8Bz5rlxjw5pRrF0m6ImHQPa6JBT%0AC9n786yrh/wnL4nDdrt7e0UIazybD+rSGrA1LBMRUCkF2t3T5CEqq70I1Mip%0Abc+gTnhbGvC5Q6lxxuXbR+ja8KoOeu7L1pMKnaRDuYNOC04+DstSsUGwqeIz%0APNgDtYaLdvsXhDLkyekeOTwBKOEJ88jX81LwXBnvzgR+bdd/9bpDa8HqsKV3%0AQni7Kh4vDew5r6+64s0mOMmGs0+SyBXZFoNnAsCFNnyOU+ZZtdYgqjjRKecr%0Af0ugby/4vJ3Qvbp5vyiwGUnN6i+tEYAC/MhLsKAWoACNFRcPOD5RxVoUWAhi%0ApZlRL4p6EdTun9894fy84vz2gofPvCbtcsbp9SvowxleZhVrIScnauieI2xk%0AZQTKpFSLNG7c8TjBnws/eLQy5o/P3R10gbDQeYL2GDx7U0Xz8etF0ZlAD4ME%0AQQUgEdTFYSqi2NYOaYIFI9pTyAg3AlDRgYxyvOOARBu6IeF8qhgM8t73hcBF%0AsSyKV2cbnM8eKh5OjMXXNFrDyoTWGi4O8X1uDc8QdCZkNRcmaI9Ibx/HiBAV%0AZjcQVgjO9JClr/pqhEhcRhS3oAJaUGDRcxI1IjBlVP8eaU9kweqoC/UixiSK%0AJVAJdcGlNfQe8D0GmKCFPFJjNPoRedGU188GrY5339y7v6rdB0BfCQ+vH0Bo%0AVrsaHpTRjpOMHNRbZQju7Xdrq0c1iQhff/11Hn84nQyKHhGZHZon5pe9q6cJ%0AssoZvfCogyq0WYGzMkN1e895Y1BEg5+KR/sua7cUkykv1Qg8dFe0PlAmc0RL%0A/3/23m1JluPKElt7u0dkVtUBQAJkm7FB4/TITLJ5GTN93YxMpqeRfkN61Meo%0A50myflI3+yI22wxNguQBzqnMCPe99bAv7pFVBwRIihrDpNPAOpWVGenh4Zd9%0AWWttIpszIxmHBkM5DA66z79AMtWSsL7R7AxjJSyxpjy79DUt+a6qjEULTg42%0AFC3gLth6x9fvfP2LoEnDzjt2cl2EqgmXuxavB66W+Vi884sCZRdDs+watwNi%0ANkHC4Oc2K2mVWgZasPs5kKJCalz6QuSloOyvnBml8Ry7StYu5sJoTChySooU%0Ao0KrcUmjhMwFpjFRn9y2ESsbQ930HwCgdoV8dcH1/Y5gaVyvVzAzHp/OqIuN%0Aw369Wg301E6w+dAmznwgWyKLCgDbDMmFnUcM8UTv2D/Y67x331OvsDJ8MuFI%0AFIRSx2cCWeVSAjbugdYSzbUSHGIba87XAOByq773e1pkC/Oepsxl/Hzn9z/P%0AXCI716iLUdkALNtm0Fa3Ueq+o/tZFPSlpVa0s5i+htfPbmwl2rK+rUPLTzyK%0AuzEFOgfY/OzfyGCu9QYVNO8ls8hUz7eFnTAhBIzECYDwbh+weUBRY4x9LVVH%0AIQBW23MhRWXCHnBaF7RMzaR+wSfcAAhK0FwgEPHya9EfUqAKmMYsUeqgvUHc%0A/iF0CAkaZPDIl4paCTuA3c/PTQQ7EbbFSyoC1r+mWTKvwMrNQTY8hO9CSO51%0AjBerYtcyxk3EUH+TWBQLRtkp3zNP3G3PCwoijAK0F0Vz25Yq4TfbBY+Pjzg5%0AHU86sFbCR4+POT+vlyMd5Jva99JBbT4h2vYOH338Br/61a/wg0/+AgDw9Mkj%0AnrcL3l8veFptg3Pg2gGGo2qHTe5fUYtLh0M3twPUR0cqXJRQMVQmAaQC2IHM%0AfHO9cPCu1yvEJ1ylxSmUNOoukcMYpuvd/izO0gqnFJiBL2NDnPuQCr1iG3aZ%0ANr0QKAgo7QzHjXvMulmTwRg1SwNaNEOuJDeml8Wauxv+AY2Ivy+Yim7Ty/pl%0ABjPFEAUoMAEOV8wFrNbaxmwGsz/WvRA2IeyEFIVS85SmOWKKbYUIcGe3lIJa%0AC+CQTQCQwgafXB2+KQySBt550r7SHKtBerd+9sIJ7ehunM18XXKHaOZqKZw7%0AMsNqiAAd7ARiM0B6c8OkEWTf0VszuDEALcZp4FJeKK8l31AInQTUBXWqLD8g%0Ad9ktHGfdODRy/k3z+NuAQOJAiuDLzAlTJrAc13UpBQTGcqaDk992JIdclNyw%0AZEgIT4GhMCGlYIuwMlRNoKymg+3wsBAMwYDCCo39gQqZket8T60FuhBciNko%0ABr2jtZb97L0DPWpAhtFBoAPb1CFl0+CpG6LSFfHUjD9nwYB4kCICkjEuto3d%0AUgmONIW5HZwSFBD1b4TyBOSbJi1CcshnHvIMV5We+IBMrtCKIejinLsuDdqG%0ASM69/fHt0x/9CF/+6lcAgOY8088//xy/+MUvAABffPEF/u7v/g6f/fCHr0IM%0ABxzS983p2oSj0QkgIf8voLIyNhKS8V9cU/RYF3CmwuT+EPWDcbMvzuewKvBi%0A3h+b6oCSD+ikGXgznDfOpJWGGBA1c6BaLryrCdx1xebwaVUTp2vNhNFirFAM%0AonmAmOqAbQZWr5SSez/1cNqP8GcLAB/vSzBx9IBUSo+3McwZZTpyCLsONXBx%0AOGLAHgEAhSdNB3tpAdBe6VOhaW/edkBMuOnSbO5t22awQYcDA8DetiOEtHUY%0A3XXi+roYiLY+zdNiQVH/vasCZBDpMaav73fzXJvbARUZP2/HmW7gk/HZuIfv%0AAIH8rm3myGbrgta7CeHE/q+wsY99dNvRt82gnmH3lYLtegEvC/jBgvt8Prmt%0APL4vHJP4xnk88uxX3JoHf3Kaxu+Dlm7bhn03HmqMD7NxogsPvYgLWaD2pU00%0AgaRVbe3KsPuhehx3ICt+jEAx2Zr+hq4y7PkoDaGweQ+IdR08Y6HbuXikUQ0K%0ATuyn5H0d+zMvJiLL4YyGLV0JvAyo8/nhhIfHMx7Wc15/LSseTqeDrfFt2/fS%0AQZ1vn0rB05s32DwacX33Do0UdVnG4COw0vYZZgapOZqxSGo1bek+TTJ733HC%0AGUdscBe5EFRsQgUlv5NOB1lEMW1qz84bdcV2uUBh0alS2biCxJDJQb3luQyy%0Ac0RzKPsWLcV39Ghyqnp5kOmQJUI6SQBSIXV26MkP7SDVD7x9XhhN2oGPEIWf%0ARyTdjWePhs3GC038z+jnqZwzIqbFFP/K4VoACiVPlcjUcnstGfVplbEVyyiW%0A5lmnrriKotM0Dt1KwSw1Mt5iDvpkPFdiND+I43B+rgReR4SRpWCRjr7taOSR%0AND8IepcUrlCybH3nodQmBPRtzv7Jq/yOGNuDOi5gDnaegTbOkQnrahHEbd/R%0Ar9XHxgyIMqnYka+J6NPu/D9V8RSzFzLXG06yvgzrFJBteqk4q687qOpBnd9z%0AXh2irVGGwp8RAFCxiOnyWECOqDAxH4Hu4diKhbQJtgdkIyhpZvUzMk6Ehzx/%0AjKs6ik9FBF3zHrUQaCkop2U4qGvBXmlSNlKU/vrNRtAFAFT0xUEWYgm3r6lI%0ArmFGPItxyBILtCmarwEuhFoIUwoYdgSbA5kiajEQSsPQw9FRiQN15uZbN+1z%0AoYpObIZvGjREUGZU5xJ7l12XRXNvUZXk84Rxq3cH9U/SwjkFgI8//hjX6xW/%0A+MUv8CMvLfP27Vv85Cc/scxWPLfJUb0NloYS9C1HLD/nQbR8nSgDyICfCZNq%0A7/x9qsNp9RdsisVnJ4EzAHnG0I2xSYyD2mtce2gN2P7WZQRy12qBrWXKrEaG%0AsnRA9sheNux7x5aidh2yN2hXPD8/++cAlShvMtkaQoAQeh12y2ENI4Jfs4Nt%0AVxAMRePmgeEMkDKlbTIbvKx27tPkyfZuZdkwPWPJwD0ssEeMWkoG6bkw1H+f%0AneKCca5EOY4GQEO8qXX0UnAF8F5ckb41M+i7TqrHZtvJEln3hlorlmXJILoF%0ADg8uBLSyZ95zN0RXE2msOR+GjZSfjH1t2mpFj4GPDOC+8hphctIUNpZEY6Lq%0AMbP7bdvMvbx9PRozm10GjISJoxR02yGOkmCxhIBsQ2hRr1f/TJyVjI2B5eE8%0AsrelWPA7RDhpBDtec8ozeDT9/Zv6/13bPI63iY9b2z0qcmBa6x5uHQg/0CiR%0A5Nf28A90EvuEKLQ1s+1CfbcLWCYus/evYpRaI4GJE84q5R5kPpTkY3ZRqzAG%0AfL9lxp5rkXztYzitGmsh9hULovE8Hp7cIAy7pfsAaqAY2VEUhbJsHS8VD7Xi%0A6fER5/M5x6uUirWs6J6Nb+3bu53fSwc1Skacz2/wz7/8Jf7tv/13+PWvTezh%0A/eU9Hj/6COeHFc0lSJTYayaGBLpnSGzm2TWLC7r0KUtElikAhvFcQBCSkdkQ%0AM8JENNPlAZMFcKj3xnQkVPfuGRgZWZJKDOWR8VG1NJHlho6bWnyH+AZYps2L%0A5k12arY+NXdT0nxxvAduwx+8D7EFGgaiL/J4FiDLON4KWYRjneRrZrR9N9GT%0A2cjk2cgZcufFHU2tBCzFFlx85UjNAbBsqRTGXjkht1tlbAuhAWihltaBvZtB%0AExCxQsBCIVYBaGFEqZ5Z8VhcpS0yOc9cUQkpaKNkkeU6Rc0WIqALqPXczDpr%0ALvy5ict9x7gr81BEjTH1Z5iS8UA6ajFHsiTI6cHGphhs89Ib9s2gurLv0K6o%0Ae8fim4spz41n2AloXCBTvdEQrImiODZnFJrqrMfgR5whTOxZu7Gu7MMxGfMF%0AL1ejh9dNoCCeBdBUTEgnlJg9y6Hs88VvoICREhzdoGEqihLlWNxY0zk96ZAk%0AEcVJYs7TQY1RgDR4Am5GtYJXgp4q4BDfthA6a6rkKoAflAXVDV4A6MsCLBbw%0AySAWKaTPDueYA3mYhYS8jvJE40AdiAolgaJg91oJ9jg5S27Y59jKaClbaSO4%0AMRl9mlTAeWwhOV6YDjwlhWGxjtmqIaRme8FcYsI+yKhsGanEA4iVrpIJ4vsn%0ADr7/V9vWdcXj4yMA4Le//S2YGZ9++il+85vfALAM6meffZbGEIBELYQBBgxH%0AjtPosh+zsTSSVpqOBeAOW1zbA18sUxky+HdPzig0AmdjvVgG8HiO0XRteH/V%0As0Rzrc/Zf0A3hNCylKGoToRK1WguYcD7OsD7a8Ij27ahbVsaa9o7tJlBmtl/%0AGtDRmMjCFVwJUij3EoYFcaYj1hzLwsPY92soDxTHfH4CIxsDjDU74zL6vKeK%0ATNQg/15MWRt2FAQjy0BFJnZ2TkOUJ0UHu5pyahco+9h4gIMVuIqJ9KWDKgNq%0AqgBAilLMmaq1um3PqcQ+i3MFHUs8DZrBflUQBAVAm4MsNw5jlEuLsYsWwcj8%0AnV7PskatansPjfM6s5vI2uzfpX2TU5uBawRyZfocXAlbBOxzsF2uZutebUzL%0AdQO1BnQ5QIkXBhYuqF6/ropCFCnuBzGBs8482cjH746ft2tx7veHfv+27UPC%0AQmaj2uvLsqDVhr20LNsnqui9J7VHiIBaPTsZz4vcOR11VlUE1O3YK1Ey3ANM%0AQZnxDgC9ZeCbuaMJXPBvrLsQsprvh3kEj2ztjxI1wLAJhKZxC1rMdB3yL8my%0Af27bM41A4RXNGVjhIxHYky/FA+1cK9bTgmVlFMcsV2YXV/PBANKu+jbtpQV8%0Ab/d2b/d2b/d2b/d2b/d2b/d2b/f2/0P7XmZQQ0Tkq8tb8FLx699+ieX0EQDg%0AB49P6GSiI2WJ1A17zVGvXRmQ1T4i8lSLFe0VZFYI6M5XnaGMlo6fo0Sq4pmH%0AKcOAY3TN4DQjYiGRleSSUboaHBdGFt7dk6g9og2MEWmO31NSe+by0DHqNvN2%0AMsMmYgR6maM3gJAkvDbhlF0P1486U0BAE8nhJRNMwCGyswS17IL4X/TL4GCD%0AhwbPVEeZjLJW8FrAtYI5RJ8MAptlMqiiM2GvwLPf9lYIW2V0Nt4pAGgn9E7A%0Armie0VzRLSOYBd8U4lm0GJldBb0zpBHYxaG+FsIqHeuUeZfewWIF1QFgES+y%0APot83EDj4llgbxmJjujXDEERS0lkuQTAotrFS+YkHMwjZn11qDMBV2Jcu6J7%0AmaauADeAWscSkNNNrEZeJCBhJXOkcGazhQQdHYqakG/hbx81A5AryArZHyOf%0AAs9M3LxeaxnZeZ9nTXvC9QKGrhi83rJW4yO7wEXfdyiAHTtGDZYhHiAl4Gde%0A71SAJdKvRQ9R864B19Psa10IfFqwnGrW9e0MqDa0iHyq4oe0Dol2GK9MSsHC%0AAi0R6fT70RHJjwTvnGU3nI9gmhEGIWTJrAq4QEhRY56ScbBZeWQ9VXLfaPsE%0ADxOxKLF/1Lg3kvXeZnjv3C3HMw3OqapnWyZYlnikdk6/dCBTZjDYoTaBtEzi%0AZiT73v64FrysaMyML7/8Mn//6U9/iuv1+iK6D+BQliCyYXRLfJzen3NVMT1I%0AHf/d/h4cVCVHCegx6yl2nun0PWVCvMSZCxwzSgGJD7i4ZSDJ6wMCVGicqSlS%0A4nB9kVE/2Skv8q5BfAz79R9fP4AAACAASURBVGr/br5LdBn0lUg5kno/ZyRA%0AQ+sK5o6rjjNiIQKK2S1UrY5oCRyfPy8tZt+kFgMja3j7DQIY9zS3OdMaba4n%0AaRBfHLJq8doE60HwYGPsA2YcGdTuHMi5fqsABpVUTb45CdAhuMqGvvTDe6Of%0AD09nSFfsu4I9qxq1ycu6JDS4oRlhYcKZWoZIwSGgaemlg01k8xggnp6ZZ4N1%0AOueSD41j0+lvrArxsc9s+SFd/+3baxzwY8kUQxWR23nxzIpD3AkjKyh7A+0N%0AHDXltwbq3YSUputdSVG4YHmw95Vm6KMYlvbKrQRyAdPPFDO7ybK/dn/fpR2Q%0AgtO101aeXq8Ozy8BWwesrrAi+eu9dxPLGkvMkRrq+hCDYlLcxpvLOc12Oqmj%0AJveBitsFEDJhpqR2gd2uC1vf7GU7AoNOALi4DeYEbWT1B0pFPUPvv8Jse5OA%0AnHwJHuUWAUOQ0kIooaVyqihrRV0LFhcJ5bWg1opaORFwhoLsUJS0gcp38Dq/%0Alw5qiryA8e//+3+P/+v//L/x8ccGU3pYH3G5PGNZ65gpFaDCE8SXzXbqfYLd%0AFYedjgMuuDIqg2AckJ/Y4KCGFTfexsSZITjOPL0NEzOaHAgJiNDUZrhTfJ++%0AmPh+MMfCcIgS87HYdMCreHotrp0YdRxhUeQOrMFKx3ti0525Q3bN6eckvGRv%0AMd7OrbBEKcWgKH3ALObNqfj7GykWhwvQwihrha4FuPhrbHCTELshJggxug4u%0AzE6CRnZ4N6+/ZmtegU6gPXgt4sbEcCLC9AnuSVMTfpjbRQHtComNvgvk/QZ6%0A3lEurpi3C0oDaqecD5UtzNGV89CW7jW0YqzY1Fhn3i1PBlk2ZhAVG7fcp8zB%0A3nwgNlVT1pP50GAUFaxCqM5NKd2OsBZCQMUP1MLYS/BZNZ3kFM9w7Oss1GX9%0ABWLmMim6z8J5Hio5DO32vrwJRhAm5zdRHvgBFSc3NBcYpN9uqKBQDf8U+15A%0AZQd2TqMzNn8rsh3CRh3aCRAB9zGfK401LORQMRWwb7V0WkDnBfVcUqirc0dX%0AxT6JTIkeazbOYzav61t4b9znASLohm6o3irMYRboUCVuDIKgOVeuK6OrYhLr%0AhKLnXNu3IUakTkdIiFA33s3MA416jUOx2WvQYgSsgvOdgjpECdNPg0bJnFEZ%0AKq69d0jr6F0mmDHu7U/Q/uIv/gJffPFF/r4sC1pr+Ou//msAwOl0wu9+9zuc%0ATqd8z3zGYPo34aiDcMuXEw2uH4aj4lz6UH6f/Z44a3bFCP7OAdjZYZ0/5z9N%0AFIeOZ6oHhoFpL1GFCo9gqwJMBZXq8MG6oms3G8HVxY0OISjvjY9mnRVT2I24%0AkBJIClQnISV1iO8siAcGdYEysNGW96HMQFQfAEBcUInyTKrkwUFmsOsnlJsA%0AJhGlYjlPUfM45xOOrSYYR1QGdQdxptjvxS0RJUrahAVDJSHCgK3ZWwdV937o%0AlwApFkluBBs3VqHaA4XpDrGknVLLgp37wVkEs8HVQSl4Y9Qnzb6b2HioRJfs%0ABQMR+Y2nbcJzkwZAybcM21Czbzg0M9cp3zcHCOxXq/jwbR2y14IKH2ox3hU4%0AJh1gozBUrx16HJoYXUB7B7Wedhm6YKmEpVTUqwVgeG/GUw5eYilOsx1VLDIm%0AOnVzBNNf9vlVR/Ub4MyvNeVjACZsBru2nz+9p4hWOpUe1CoerK6l4L30DLhF%0AE5GXDqrCAiwjampQ/gzcKiCK1jooEmFF0YjRoJAM7hWjuLnNVZhtbhOF7Ief%0AreZc768oIY+9RUHSJzsQABTcNalxod5tNU3tWusjoa4rzg+2zy/nBWWtKEtJ%0AyK7xj+16obpve6vNgaS0fQcP9XvpoGaBaRD+j//8n/Hpp3+Ji/PqdiGgVleV%0As/czA1xqbuDMbFk8GtlSIdtYmsoQAfHvMPy3tZjQmdwhRWFTO52LJGsaoMjX%0AiHnwV4iAblGZFP7oHSLlICwR32lG6LThTApsh8M3v/Alt2LmhiZH1js3tmZ4%0AmZkbkSQgy27ENSgi4vHdr2TRyDznwdtTxXI6QbdtqPm5uMHs+5bCuPaeTi+v%0ABVgLaOHkF8rVN0YJ54rT2CHfJGqH8SQKoaW4BSzCraM0AbcOmhVUQehkzymy%0Ag70WYCnAUlFdFIkiaxwlf64b9Ov3oHfPKL6plyZYu/E/Bnnd5NnRBRTlOvbN%0AuA1TP4O0H3PitoQC/HkVNgc1eYiumNj8E2EWFL8qYJvZIoRVkGURmNQ49BHR%0AprE2ImDRIfY+iDnY8Gyiz7ehfHkMkKgbqB2Tg2GEiFdFFjIK7f/u00aswa2Y%0A3NoOEwZpE7+VPDCEXPsVtTB4L4hVHRyhWeW2dEJvJjhR8pl5ZDP4xigoUFSR%0AzOJjYeBcUZcKXWJMO1Q71gh4uKFzezDzzaH4anvl8J7VouMtCndk42BkU/Ft%0AYUgrozUAJNPzEctEMKOlEW5BE1FFDCuJZTTDced09GVkUKG+dw4DwUEWyW8r%0AHjRk4izBoERDZTEmgAAknkkbvf3mcbq3b9W++OKLIQJXK56fn7EsC3784x8D%0AAH73u9/huu+orogf7UPz9FiaBS90EWI2ZPbSA0CS2VJ79GU6lIr4OXo4bvTA%0AiwZszs0JXIIHD/kokmSG4xAVUgZACl5ijyzgUsxg9Mt3VXTZob1j92Ck7CZo%0Atz6X5Je21tzhHX2QDOhFkNZ5Y8K5XkzMyYJtfZvO9VJ8zwZ6E/TV+adx1roo%0AS+ehsVEAUB9ZG4KJtNwGDufAdT4vZjBxopkU4YB539U+2+a9ismCDzKU+KU1%0A451ODmogsQ77fNgs+3DCBYCQgiOTzHzo5eWyWZLBHVfA9g0VgOtimU8AuigK%0A65iTXAGIC0MNfrtL3aWxHjfKOtl5eBmcBpGfiy/XQtiQJQMhmvfwXXl3h/Xz%0ADTbd/C1xHgOOkmsdaB3q3GhuHaX1DO5zE3Ag5Ho4dIKn0wmVy0C3gbCPt9jZ%0AfBOIAo7z6zgur9/bh37/fe3gROLIf711dKOqxEGMCDg4o4UYTfbjdQmJukh1%0A724BExsvf62Jl/IJNICv+71PCBGgs4kRIjRIyvEZUt4XHQLImYTywHeuozlQ%0AJ2LJigzoNZsHPPWTrdRTKZQaGMvjitN5wcODaZacziuoMrgg+bNEs8ZM+BkF%0AZhgolOb1+u3anYN6b/d2b/d2b/d2b/d2b/d2b/d2b/9FtO9lBjW4pNIU//F/%0A+A/43/7X/x3bnmkE/OCjj/D23W/xuD74ByyLFylVgqVEVR3zCGQ5I5F8CYqA%0AVyJTPlFkOjkZ6nXdypCMJ1HsqWhr1/pQxHnOoOa/Xe00PkdEQDtmGG+5B7dZ%0A19ciE0Pme0Q5RMSiMjLw6clnjaiS83DJPpCfUwwumCn2vnJ/kdGc+rcsC5oK%0A4DU60T0TOkWQoIorS2ZbKgh9YfDC6H4jTIoyyesTBNUhF+eAkHXC0hREio0j%0AY2bRKRWMTGsTlC4jRO8QJiFk9q0tBX2pqKcVOFlGYSWDzdSAGV93yPMV/HxF%0A9Uh77YoVNOT1YVmBItav3T9r7+eca/EMSqSeMLKSc8tnNUOp1VQDC41s6a6M%0ABZSwTxZC6R1LFzxgREiFR5brGcZjFNWs7depeLYU6BETJYd+xTyJfs7TMjlY%0A45l14BAlBOwRCOEQvQYGfGl+D6b4dUyxTXuu4ZjPxaOUhQmojFKWkaEDTHZf%0AgeIJxt5tuygCNB7c9coMJv/dYcasQylQyeBqtY6agDsFJ31k5yOzGzzvHmrX%0ANArZd+d13cJ8ja/tWVznA3Hmt6f3SWQw/Vkoo7egIYhzrSQVLeG8c2WGtpGJ%0A1y6exfIxFABdEn7ExTPvfo14QqyRhfFnbUWeU/GaC6EU8oxNZKWtNq+Vuskb%0ABsgj9Rm5xb39CdqyLMlBVdX8/e3bt/YGZnz22WdZIgWAIwiiPre9FltUIDhm%0A1MQt396qLIyz8sAtdcSFxkWBBInTdEZALfGgOO6HIiOLKggo5lxb9KbkAoxq%0AQqWYCicckULF+eWxDjpk71ZH0ff1tnlNxW0dmUORvI7fjmduxv6kBCgVq3st%0AAxlDzhTjaZ8jUKJZtFpmVsvgde9wNU5m9IDiGVB2QPJVcbrhbM+UoUNGszBc%0AAmLq61jDth+preWbpqoTZFSzvAng52zTRNnM46N63Otp2gsAAEtUKLBrt+vu%0AcENOeK2y8XfXrWMPWdUqgHDeaCEra2XVBkYfSOkA/oosr+3Hg8p1uNcxRC+U%0AfANeGtf6Q0rK/KFN4Dapjiwui/OgWzOlXgB92yDXHbyPA68CYOJxZpBiPT+A%0ATmfwYvZO42LKxP59JCNVyjdb87fJoM7tD+GgHsZ+bEcGycZLPvVrz0InJIaI%0A2TtEA6GG2K8UA5EUHPgp44yu0Dah6WSiIQTdHUZLU54g/zC60a5Za8ARjgM+%0AHqjHsPPmezckiWfG41um/dT4NzroNA6p4IocnHIyCl05ORpqtbNZYegvAOg3%0AVTqsn2ZXyGGef/vn+L10UFtP9gPefvUVltOK6268jcenB7x9+xaffPoJdt3y%0AMzMfQgDnNHXsvmC3bUdIo8+iDiG7HgZUE8FSSmLWGTApedVRs5MV5HC52GQD%0AkjhEGwhcC0Q6rlcv+/GV4glnnJ8esPpEAVm/axnghXQc/bUQPzInMRyNaaOf%0AYCABc1gcfhhlH1KsxReB6aXY50L6nYjBZXzOeCYThEevRxiwGGxS+uD/MjO+%0Afr6itYbe3UEtbvw7dKEUM2IbCD3gtYWh5wV4WFAeDSfPDSDqWH09VLIaXZXI%0A6sjARHHQOur5PA5kUdDeskYdANC+o8p49p2AnRU7I0UWysOK89Mj6LTmJrG0%0ADr1u2N+ZAVeerzhdNqy7YvVpunQrX1SIcvxY2aAfTbL/TBWlTEWdA6pOlAIO%0AEcS4hdLFc8UUQKm14tH7fu1W4sY4QPbaQowzFZwqYwlDolRzNkMyXAUiHRPr%0AEWUtoFMB1bHhC9lmWmhwMkQNNiXeB4EbV0JZXsTWlUPmfG0UMjP3QDHye5/v%0AL6TZ8yAmHyvpVsMLZk4VLrlldlWrAcoDsnh9frbxWpa8Vq2MhVZcr1dIrEUu%0AVrIgng8YC2aui31jh0ClJVSPSVBpssKIcuwSAufG7lJKGq3avZYhDVG22Eei%0A9i8mpy35bF0tqMAT3LoZ5L/HvAl4Lk37HZkzIOjQfXJsxbifswjcAjpA0ZkY%0AVIaj3rvYOExBit671S6MZ6MdrXXUuo6gTB88xjIdxI0IKpQ1Db9LMfB7+3Dr%0Ak0DSvu9Z2iN+nh4esG3bgWuXAcypBjECvjsFnlIscApqotucSKj5XA8Qvh+Q%0AQ3Iz2GbaAH0SnuvB95qDVhoUg+Ac0igFNetDeH8peWcMopowRnRF1x1UV0if%0AzrfdIJHSYq0buJ24pgMTMjQDcmkOs8gIpQnMeBWHwdv7jPMopKDYN/gIseu8%0AZ3mPGkEesjOyz6J5AMBjLQLAyeuuzrViM/g5NRL12tVhy5DxSv19y7JgXVd8%0AfSJ0N8yldX8eU6Ah9BT8OZuOhwcUEupsI8I8gqbmUMTe6Jfa7fvzfFiqBR10%0A6j/ZNa6XLZ0IBqDrilKcP80F5OSDeD4CxXldU9fDxsBsF8x6EKovrOmgrMz1%0A3AGzpQ7Ovwdts6wI/rB2C+d9rRG5YOKkEUBEWJYFsjR0px1RKRC55vOqywJs%0AOy6XC1Z/9o+Pj3jPDJRBa3mVDysWrJrv+UPQzW+CJ7/2vnCIVEdZvSOvncdr%0ApBOUny2xQoTwzB4eH9Gb4HrdQW2sz5krLyLghQeFIO9RDmeOaW3cUJpu7O3u%0AYoLEnMFpXyZWcz3md7fSM0Eb6zA4v+2xds0K03JhDAcVJOkAU7qmcqAgiiio%0AMhYqUHdiyc9kWji/8+MffGw2uAs7cuUB6c3SOv3FudtVQGSVVpN0dUvK/ob2%0AvXRQo9V1RdsavvzyV1jXjwEA1+sVXQTbtkFc7ZW71dGLOo0miOJ19cIYzL8J%0AZKp9GptoRmZKsTqXoazHgHYC7ZPCplh2QTE2o3BOb2MMGgVxYd+lRAdRoVAN%0AnQtCE3DkS9iH00kFPDMV3zFtxlHKuhy4IeMyER2bHdTg4fEcVYrs3uywio1Z%0ATOh53OYNqxBBJgXT4L7dbl77InmfTQitKLAaBxQAsGygnVA8mkvSwc36v+RA%0A2+hV2tMQYlFTo7s29D24UJoHDgDoUo17sBTo2Q44ejibc1prbtiPFyvCHlG0%0A0gRLV5wlhWNRlQAuh022927iQIURrlIhxj69Jzgk/ZUo7GFTpyGkldE7Nz6C%0Ai7A4z2tWXyywiHYFgIikQqCsqZTNxdRz5VSxPtpmttUoyk7TxisWQQSSm1iY%0AjYcYgkscB8m4FxOU4OOBFsG/yLjESzwdAkRuVMgUUDLzsA97yqLB0qfMchjM%0Ae2Y6BGYkKWmmczPbsxQ8+z5SSNEnZ7H4fySKKP1FkyF2qFU4NcLgr82HG6mi%0Ad0mjOP6uOmefNPeZaK8bA76Ow3BWBYTQve6dRj/4hhMW0XAJtImNq/GxfI77%0AWgl2lXjf5zmZSqL5LhscWgAOzo3Xaa2MjNpHgMFqVPuNitgam52Zu4P6J2uf%0AfGQK+O/evUNrDb/61a/w9ddWV/y3b9/ier3izScf5/stZjLWDvD6Pj8H1qIF%0AMuIQ4Z8+H5+b97uiHuyaMqjFaxLydC2lY7BIxV6bjc0ZxTCrfx8ElzzjsW3X%0A6Qy0Op69yyS/aSJkXZCLvDvvbPDc2NSBVaweO+x8NCEzDLQW2SioKJZ4sdge%0AkoYfM6RIoqwAYC3V1o6WKQspYCm5pqCKxYE50YfQp7h1ULlWM4BLbqBgLiBH%0AES3rgnVd8A5tYleaeEzbd0iL7LIp9nIazmZrzfvB2NfGoWRiec4LnfZ1ywnH%0AINvbhWXUiYxdlwcX7vK8A31wSxkrUE2ZmWoY/jUfXmYAR0xtzGs67jeUn3q5%0A/86/z4iiP0eL81WZUjSPyOxMq6kbARGYtoZ3bocjogpDoo5sLdgroxQewUIP%0AoCdvPa47BUgiO3+oITsNwuyYfsjZfi3TSa/8LevgHp4IPDg7UBQA0FvD3hr2%0A3lNYEWprQcdUc9Xbo918y10lPwMlqjNgOKRZqSECE1QmuwUAseEQ0kgpfs7H%0A7+Oecwx93wTZejv8DeP8tMerh4A2XAqWPQG01Irz+YyHxxNOnhn/el1M4Xia%0AvCFeGkkoQk/F/2jqUoiHRfMdZvz32kE9n0/4ervizdMT3nz0KQDg/bM5Iu/e%0AvcPy4FC8yui9oIQTQdPiuD1AAZBG5F7BXgwlIhkCwBTzIkprJS369CAnPvRU%0AMuT42OJMMwisv0b236yuGU4lTcYsMBQxgQGrUuAQIW3TAQwcnZpU2xMxWHMc%0A/EQW/bYwr72nd3RmywRNmVxz6GaHQRAQrfy+KZpjfbX3hpMKACssQnermkaE%0AjHw3AlollPMCvDGHsTcB65ab5Xbdwc3KjmQWEgpoA2tH6bYYWd1B3VtG5NWz%0Atc2f817YVH/PJ/Dj2cbxfIZ6xCnG67R3YLfoOgDw3nFqgrUrQgOSCAAzdpUU%0AWlCYwRVQIgCoRLj0kdEI6f6Ko9JyfH+Ms3gETTGiufEcq49fVRMAI2IgAjcO%0AyxUSMMccsT5mSZQiwKmgniv4ZPfOlWwRFRpzRA3aNsO8zIGjNDSU2OYVUS6M%0AgFEpxsF+exDN8PXZML492uTmvTFOTYcoGJGVYtqmg4RhirYWMR+dIPWi8L5A%0ARc2J1Qm6qt2GoWdQRh1COK33246qYteOUgpOXhKhLw29NLS9vdjeTX93OHBE%0AY6x6XvIoYGZn2XAqVewqAfEFfB+cusdEWfoJube4UBdwNOBlUtUktiOQRkkH%0AK/HhZab8+mshrGvFEiqbYiWuKmvOB4XtIRRGqn9fOP2pFPmKAXNv373VWvHV%0AV1/l7z/+8Y/x85//HJfNAhmff/45nj7+CNu2jWwSmZMxxbq8XBRNAd/heMaM%0Am038+e+vwSDLdPWAANN0XItdZPwHd3x57IEah+4U9CNELHfMfOKjOIyKAkWw%0AXbcxL9WzfI4KAgwFA7/veR1CFbE7x/pRHiWyMqM2B33U7qmoptKuqoJYkenF%0AZsgQYR5O8rpmICiDPFwNUisRaFeHDVOOX0Kxp/NHCCiVLONLYx+gWrD43n8+%0Ar1hPJyz7OH8gAtEG7A1t27OvKgbjt3FndGgGDfzSlgHTGycvMkJhdPscyHOk%0AuYKvMmKwxOdHoSE81bVhV6C6w1WYASWUyoaygtt18tppEuP0+r9jLs+ljOZG%0AU5Ce/ffb8+31b/zjWpwDBIxMG3ztFE4F2MbkpeOCAgSQFuh5RfPkizycwG8e%0AQOcT4OquulTI5MWYP+TnQM6t4TzF2IygxM05NQc1Mc3FQAPN75/OwPgZbrHL%0A9OQYF98zumVM7J6lY/csoE57xPz4ytzpCFjA1rode/nkLdAkSFVvampUPBlz%0AnmDjnvdP5jwr13w+SgQlxu00mkvkECzYQxjncJyYpCPITKT2Pk+y1WrwW/F/%0AA0B5PGF9esDp8TFLMpVq+0zur146U+fymT7m8zMjjacy9nA97PTf3D6Uab+3%0Ae7u3e7u3e7u3e7u3e7u3e7u3e/uztu9lBnVxnLTxZxTX6xVfvf1/AABEZ7z5%0A4Q/AvGQEsTcyHE5EZdjwLpYp9QgcKCNPM2xJwCg0YgIdih2SHBDyAt9KkiTn%0AJi2zp3PiawqIuHS1ZcYi48oe6VVCQhA6BM3LLkzJHfAENcwIXmAaMKJz8/0E%0ATwhE+Z0GAZigEdHXKZzTvFZdzcjzHOka7wtoUktIgEVTmCwfYq+pCaowMsMo%0Afr1BCBeL4GCEJxsUygv4gVN8BcqQUrC/d+K/KqAbqlJCfBnkfEBMGW413oQI%0APLhqUUEmNI/4biuhnQr4ccHy4CVlFjY4Uxv1sOp1B647xCPHtZnoUAEyi2uZ%0AccIOZO04ZeNAMXNCkIYIyBirhJ9RRAo9mzdl1Nnfq6KH6CwrwM476LDabr2O%0AZ6dEkOLcrpNtFdqBjobm4VCpDF0KpFLipqkUk0inY/mGhMPfZEMOHA2HHwWW%0AhMlK5NzC8AJmHv20a9Mh7KwqBvHJFKDxW8F11DRM6Lb1wcqZOAcuuEoLo7eG%0A520bImgOY1rrMtXtNHQEaXA5rJ4yAQlrXyLCOMOGPE9Jh6cDLKWAI5t4VsjW%0Awc0ivfD7V8985Fq/yaQHPKlNCzHXkSAhOSqWushaa2RRdZ6ej4k9+dwIjioz%0AmENQKcLhniWP5+Up4+A/AZbcKHwUW+MTjO8VsL/eoU0zMwUA0m1vNTBGzBsD%0AKc0CUn+IoMa9vWxZ7gXAxx9/jH/913/Fp59+isXrnj4/P2MXy/bHiEf2VAgp%0AeBUtzw1fB6rHzGmAQvP748z15xkIiMjIAp7l09jfI1s6supzvzDVrgx++pwf%0AU1XLVkywHnXccfJZSbycimfpEIlaEzWjw7qOf08/pz6w+j3pONOj/yHkEuMQ%0A2YTIRKk4vDCypcUQGySSHP74XOHI1Y3MSsBrRQRY/BI01k9mPyJLwwwhRZc+%0A9pBSsJ4WLE7vqA8rylJxxooe1AdRdOx2ToVIkqohdKbsF4mPz1SaLBAXM8oq%0Aslq5W0b2VMa1OKG9yJ9RPigGv4iBhagNPQrSYuesW8aj0u3LxtP3AMds6bAc%0Aj1BLAAkRjfdF9nS+H9YBN/997bugRWb7LDPVzsWWwilupecVgEI8g7qLgrug%0A6ApUR/U8PKB8+jFoXSCOHJNa0HhG4Nm9LKXkvH0tQyzAi/Jq37SHz/vSDOGf%0Ax0R1qiWqIQyFfK8ibIqRLQWz6WAEYkzMMg3bI0Q9Y48D4AJJerBRbH4fbefu%0AMOmDlgYRGg/UoUQGlUb5Qrh2yquZeP/pWDcQKJ268Fdsj/H9U0MQ0neTwsO/%0AcBTE8nACnRf0OsoQKhVH4AWFpoO0AxgZ1IGMHP0TDErTyHR/+/a9dFBjwK7P%0AzwAqfvzZp/j1l+/sb7yiMuPd5R1OvqmSahbaBQAIQbzmU5LzQ8hBx2YZj/m2%0A8HLi+QEIM1SbQVB9NjUa++nsKE5oRydKAyicHFQuxYx/qyhtfVAjfsdBDtiB%0Ad0izT45KGP65Ud1unvnekVyXinHwx98FeQgWmiBXmcY/bjCxYENtLF4jm/UG%0AVbKB9oU1PnvL2RN3KkqbCg5ThRaF8AJ5dFiKAKgLdjaBoqZW23ZRpABGUYU2%0Au97WBkm8BLE/xqswWmFs/izawwlyXkGPZ4jXABQiYNuh1+uoJ/a+QbcdJYQt%0AmsFBTH3RD2ICrgTsXHJDpVoc1kFZi4xE0GhsBMGfkGnezM9Wc+OghH4kZNk3%0AWdGADI/izyE8pcUeu7DBV+0eFTspNoeDyImBxwo8rNAH5wxz/DfxJoqJEZmx%0AZH2oMcYpbMQGFWe24tTwzdoBnT0cM+fLxi03DOGcGSrUReyZxx2yOc9UGOzX%0A5zLg4oBxyFtrVq/Qx+p0OmFrDV999VXWBQuueXl6YwJH3qK2mfVTIUp5SMQc%0AsWOLEep3xhcbDp0ypUObxa1rxbIs0NJTVKqQOM+XDobYS73em7WI6QDPYvfW%0AyVlpsRD54RZQ5wHHDQNk7BaU7zM4HeVhRnBO3Ex9qAUo5M/arnJ+w6hlyWfZ%0AN+OBS++IadqdaKM8AnfdYUYm0vDi1u/tj2izjsDbt29TjKy5au9XX32F5Xyy%0As2ne+z34INN1FMPBTJg5DcMy6oEqhhGXn3ulb6OWJIZoUvbB+YxqauWAB3gx%0A1sKA+mJylOxonR0g+PePfVUm2PFwkqN2edY49Z+99xe1D2vszYrkZ5dp2XqM%0AdLrX0VY328SdmPBPw9kvmOyPVB3VDA4ZsnkYxYUV4iIr+QxF0EWsf9OZJH4/%0A8XzquqI8PaA+Pdr9nE5AKVi2ntHpXQQkDerXAzB2rIB8w4IVHZNgDCg39Nk4%0Ap3gWtzDMhPySi/LQ9Bn7vWiWlTS+8C7DkSajSggxIRmwhgAAIABJREFUiiux%0Ag50co0dn40Mu4cEZJRwcmfmzM80pKm7rNCfMrvzztM6EAobUAl2GS0C1AG57%0AWALHAgHksE89nbC9eQCXYjXgYbZME5mCoGbjVR2aJ+HIh/0CwGupH+uUvoCL%0AzsHMSQRyCJu9fN8egW71PSHhr+QBF8pTraCgLAu4VmgIOTRLlvSE94upYmPM%0AyYqXzyr1aSb7hpiPUHufpzJBfFNTxnmo+RpN80g/NPucMjDtB+a4juB3KWqc%0A8Xg+6CCqoFKwOkybH07AqeCCnmPbuwI6RJCKCki72VTT87kNKgT8/hCs+4b+%0A37bvtYMKAIUKfv7zn+Pzz/8bf6VaxKPLcM5UIb2j72GEG3m+9xHNmTHvY3Mx%0AA5GVsrRJKWwTP1T0WNGF0IlSWbPziLDNfAtgisrAD8tShkhSLeDFJlOQ+F2T%0A2qO8xwefttp0IA9FThddgR4WNuAHXIwNE6DHLBdH9M3ftIQqnU5F1/3QnbPN%0AdbfM53GyGn82FLS1WFTVytTEQRURv8mxFUXpPYuUc7HnsUHSyePzAuYlanzb%0AJlIrigI94sitmwCQKnZXekYXFLZoeKhV6lLRF4sOAgB99AScV+hpTWGJtu3A%0AdQPeXwDPmPb3zbhB+ygpQ654HFyNnYArA1sZTmvxYAT1YcwYqb6M5+wGxSE6%0ApZNq7TQXIkKbm4mPcbhvAkFnRkPJD/Zi6qhFYVl6mJOvDHRXrpXHAn46gd+s%0AtrEBELraxjsp05I/w8KcDh1H9jznpI0LvWKOikgqe/Z9tyz1jTdye2iFgxrz%0AJsYUpzrem2smdmxC3zsuz1esdTijqobEkEltmpnxcDpjifWpZpzmIajjv/ge%0Ay4AbVzUONfE8z8g2KxYPmM3ZnnAWGo3jcGSOvzkueRRRGwXdZ96byrGkzzj3%0AY18YBmBwe4p6BmCyzCLzMvYM+z+ujOLGDZ8q2FWoI1q9nG29xZruZTfjYOcU%0ApmNUaIsSNuEAm5K0TKqt8h0OwXv7cJuRGLVW/M3f/I1pBPi++Mknn+Cr9++w%0AAC+c0RfGOU2iSO5UzBn/BDuoDv4VZPApMQKfM0+MPJAy73CdvPQIDVes+5kV%0AUzWUhI+uhzsZPJXKgHnRQ3siMrs8KZIbdz0C20AKYZsoXPDZ1QJxnGuJsxxF%0Arpdu3yqEdHZtllt/T3mPJg4YHVUJQxyHPZSZQYysIlCg4CpA6Bn0Aipq++Pk%0AzIcwXijsUy3m5E4OyHI6YXnzhHI2HQatBbtnKkNw7fp8wXa5QPZ24KmrTM9Z%0AI2ih42yG+pxgRKjD+tfHvudP3LjpmN4D4w5Pdks4pxyDugtUdw96ATsJoBWM%0AkoF8UrqZxDdtykzdclBnjmC8Zh8ZFtAo7TfmZQRD9DArv6EL3yGDOiNMUrcA%0ALiRZCmQZKt12nvm87Z4pI4J6BrXVineFwB6QBuwRdKb03hYuWHzs63w7k5Ma%0AnxPy82S28+Z7o4G4uRXMtPe+MiZx7kaYe5oPldidxoHWomo2QkipRIAn7s8q%0AEeShnONnuRnKYBgREtk22x+FNLOZRLbhmTM6rt9hgfmet0Av9lK+/amZsxpO%0AHYXyCOV3Fi7gQgMZqASqDD4tWB5dg+W0Qitb0i4c1C0M9PHEXnMe2b/3oImi%0AXkkgdSS+3bw+3Mv3qZ1dVbV/fYVox//yn/4T/sf/6X8GADw8fISnN5/g448/%0AxiZevkUErQ2Z6IAPUh+1iKSbpTk7XXGEdhyd4q46IHVkkLyugu4ZE9GbnQsj%0AFT6b3OrvnaGuqppCSYjfRQ5qe8NXHRG5FDmav9MX9ryxBpS2tVGuIdQ0ATvs%0A5txJfGZaqtl3BcaqgalxCpCQJHFnSoFUOgsHq0+y3Uqw7EsaLX497RmRZ+3o%0AQmiioB5RM0apjOIiRkIEXldAMJRQtx2oBj/hJXclsPqG4tlRrAtkKXD0ONrD%0ACXBBgKhTiusV+v496P0zisu194uAu6SwBRzWobVkpnJnoBXCBRats2FTl+im%0AHMNSvJRPROQcdvxa5CqeC2AOBfQ4D+BOfhj+MQuU1TLmALTaPBLhFEVSF0+Q%0A1d9/WoFTRV8LSgzOlDmJFs+1qB4My9v3xHyWnPOmrt2aoG3W1/26o21bIh5S%0AdGkS6BLEdTAguEv1g1cGNKsUK9PkY9qkYds2vH//HvRgdZIt4mhrYHaCpVmE%0A8ZRCKTgItah6SQQ+BlcMVqiJqOiACURNknznKQMSbeECWhYrqwBYWQvHxY3g%0AUuwhNw7jzfy4nTMKHARRCOPQS/CmRlZVU7Uzm22Cfm2/ThZWs6BMrRVldQNo%0AXVGWBVQpFa9RNtSFUbOOrGVVqCi6p6M6dTTukE7YEdD9juIJ6Cww9nsc9nv7%0Adu28rEnJaK2h1orrvuNrr4NKRHh68+RRcmtztP/WUMxyFKKHDEq0WewrPzc5%0AtqSa51ZG82EB04PqrBuLlflQP9uOxRHAu818RBk1ntBAST2YnAlzqGRyIKN+%0AJtIQC0fjVAtIRtm54pkTwNWGdyu5EvtY7oo6jDmDP9o5GwI+oTIcNWMD4jwL%0Ax5RiBum6FJzc6aogsDSQb/TaOrbFYNpJOxEBulMrfF+t1YJKe+9pPJfTCfXp%0AlFDQrTfsbcfSbR8FDMnWtg2QCUIMYFfJewDIAu2T+SqJwNFR6xU4ZEbjeRyc%0AEzXxStZRy8BMCFMWj0BDBNco9lNsJpIDRlh5XQoeHs74Nm0OdIQtdwv7jTY7%0AoxE0yYCI/n+n7BvO3a24UHObhDKD6lUY4oNegq4wQ30+dGZca6BgxndY+Thr%0AIYTIN/d0G4KOveBVdd45qXK7n8xn2Cv/voaNoMMxBHweMmPRknuOer1OYMrY%0AFwb3SUSNxtrN7wKgvp8NJKXvTzqtV3YsIE3rlizQlBlU2O9pPyP2RMI3ZU5z%0ArGDlAXMMyM/xsCGZPRhh718qA0sBn9a0f8Uh2i2MAAz/ZLYPBhbMv3sqTh80%0Au+7ICMz2xncIqLyGnLm3e7u3e7u3e7u3e7u3e7u3e7u3e/uzt+9lBvXdO8uM%0ArusCkQX//MU/49/9t/8dAODtuwu+fndB+6rh/DhKgvQoHA2PqiqBpRyipsAx%0AE3HAzPvrTQTc+4hEqgmubH3HHqJM0nFCTSEkwCIScxo/KA+998yslN6x945l%0AKnexd6vdtBR6GbXOfg7y9ix3fwvDNUEe/0w/ZlCTxwOHiUwJCgnu7gTxHZGP%0AI1xjjnJnhHGKmlrW2CBRhwzq1EJsp06JaFYTmdjaDvHUFNOCE61YnMBvXNdq%0AsOipnIZjELE6SRxdwDDocoiBWH1Txu43tpGaJLtqFhvHtkEvF/D7Z+wO8V03%0AhyxnhpIS9hFZtc5WX6ypYPOQfHGyswOO7H4Ku0T4iOzra9E81UNG3SKh5Nyj%0A8cY5eyFsReAxZfu6Z2+ZFDWyy91SsclVqcZZFShU9vF8PKt+zPQbdyki/hpZ%0Aign6Ye/TQwYV3UoG7Q4526479uuWkF91uF/Ase1R27X6lO1jh+Axa3JJAeeI%0ATfV6t22zguR+vcymlzIg36roLjA1oEvkGYzxu2XAOWHgezfMQAOyRlsn5z7F%0AB5ks0zvD2MhfE0JfPLq/NbT9Ngf1ensBl3rl76pIvlnxqGvREe0vDhmyYGxE%0AaQXBJ4xNocCzwVP6gtki1mXKxtDCRlvw79xx9WzryP4gyi5GRgMFla0czsSI%0ABdTHehJhubc/vm37lvvE09MTeu/43e9+h5/+7GcAgF/84heo+5qQ37kNZM1L%0AlOQUbB8openvPEMRmQ4w33h9IDF8ztKg0cyZogHJs45I/j6hDL4hczPfR/ZP%0AB1w/fo/yaFks0Pe5h6nOYYHVjEzBGFUI79BWXTMDABtkNMV/EJQfW1MBIRbo%0AISOctbp1nPelFCubUguq79krCEVL2jtaBVIa2Pc4AEDvkNZMGC32wVptvXYe%0AHOF1AUpJNMilNTxfLvgMyOu31tB7R6WKEjU0RRJRFc/zxSxxaKAy3b7s6Up/%0A/oYrPPA6VW/PQYH6mGbmvUR9Sc+gdkHTDtaS1JfW+UUG9dWsjnPj037DMYsK%0ATJnUD2xNOZ9f//OfpM3w2Vx3jITD03QuUimZre7czV5kTgqVAMZLnp6PhN0W%0AInpqQp4rl8N939bqFs8azsieg3ii/SP/3abMaPwXNJZ573/f9uwHaMyHQpYJ%0AVuooFEXdF4O13qx2E2H0LriNfLs2DUJ+LPcmB1tgus5NpndGkoSt2yfKj8IY%0AAgHe+lBW8XbelInKM/ofZ7H9vq4rsBRgHWt4bw2bitW6j3q2xABNSMrMnA5a%0AzTQkL5pRKV5mvX9f+146qKvDDy/b7iIwBa28BwB88eUv8KMf/SWue8N2GeT4%0ApdSEnzCpKVTpnocBT4biTGiGb7LBeXq+7ti6okSto1oAMK6o2IPrAKtzpK1D%0AHPZbYMqyxRd7VYOjKClcVwQPBTiDceoKdhjcGUArBcSXaQR0KNnCsPVW1Jvy%0A0DSoAqw4djgRfSx2bie/SePxDYhWQVMaG5FdDQxBIQzILdl1tTsMTxp+G3yO%0AYHGTGgcUAxrBxHioBSKEzetHtdbQ+j7ge869/I2cclGuasTtBQzKDYew045n%0AdvXkJwsgaO8pPLS+ISx0QmXG41dmIAgXSCG0AlzJYEqdr+BasmZa7cCTVjxu%0AAD3b2LffvoN8eUF5FlQMp6ir81sAfMXAW4f5chZFJyxbww/Jip4DwAZgU8Vb%0ANHzpBo8wofi8AYAqgkcFTjQAIUoMPp3x7nJJLl9VYBGrv3p2x/wkDFDFl65A%0A3HrHrgreGee4R14BMDCpVF/qjq0KtrO9p705oX98Rn9csDsv+lOcIN25n/4s%0ANl8nF25A1gg2hyfhQFRQqeDcgHaxcW9bw4YL0DrKxQ6b5dqwbAruYfSt5hRd%0Axu7Y0U1xkgDdfWy4Q9DResX7ZwtilaWjLgWttOgE+HTGj37ylyjez7f7FbxU%0AfPLZZ9Dd1Zi54LyuWErB192uRWSiWmU6QlQFIu1m3RmEdyhmOt/DuyAi2OqO%0AqoziKr60KoQEre+Q6n14IKjXCiU/XbQB3Ieyp3GbCL+sJYNKisH/yQCHGyab%0Ar+mmdgjVyc+sEwztKTrLBHaFwYSColsAJBC+hVEqgJNCzh4oWwVlMS8lOGC9%0AP+Dds4A9jJaqvBPHiVZC3wDZFc3X1I6G1u2/DMHdOah/kkYAHk9moD+/e4eP%0AHp9wuVzwxS9/CQD4q5/9DL/85S+xPD3lRCGPtDImxVz/mQruZNoNBZwGm3QB%0Adj1wibvv11sPBXwZwnA+ZwWb+QcsoPD8Opui7VRLVHYT1StBtO6m1hvqnYDP%0AVQ1l7qB8MBg1b6IoA2p88Ag6t25OWFfN2p5lseDLW9KE2NXKqMvsCAqkEXRv%0AuLwbZwt3QPcOhLheN+e3UsW/LgFDVHApSbcQBlpRlIWxOp/s9OaE9XHBelrS%0AEdvEbKIQQuy94xGrnf0UIigFRAPqCtieStpQKuHs+9JKilPb0vt6em7Yd+D5%0A189YnOL6hh5wKcUCyAFHBqFXNr4q3CDH0TnQCU75NtY/zNmoGNDJExdUGgre%0AQe3YVXAJ28Z1Qahy2jIf6Wb8yzzvFjOkd8KpmP3ztD5h3U7GZw24I+0QdHSW%0ArAdLDDSt32h8syAh0wdnGkeHLYVpbn6f28zFbDd/n4MtL2g0reUZxCH4B4L2%0AjgqkRkB8Nh2nwr7Hj0CqqmJtw/YAYPOFGDqJGVwAbDeMkHDMhlMuqACETgcv%0ARzD1QaOOMkMdnt62Hftlg+yDtlOcDsbK6M1sM5nGCzDbo7GtoeIjvcGc1dPy%0AgN3pfw3NdGTcIb7sFzyW80FUVdWCRlVoiHYKgXRxSL/bO2J8+qF6SyhMeNgv%0AI6hVLFDQoKlPZeefDl+hFFSXIglqHNwRZWb01YMKNhgohTPIpLVC66hi0EN9%0AWeZnUbGqAn3s2ye+4kNNgtCqR3XluEdGBGW+XTB9bt9LB3XzTf3p6YznS0Nr%0AwL/8y78AAH7wgx9ME2vE/WclT5CCooxJHG563Djz3zqFggEXThDIpAgrBHNG%0Ap8kERCYwFszLuEhiyKfSFhbIIIREoMpUePlbtFlMxz5/G3m0/0KDqTFQp9Qu%0AiwkXkLgTD3MgFQCcdB5jNKQyIuAZCzO+0DeOqf8EoLdmRsqUxSUdhzxgDrDy%0AULi9tg4Wy0wt7EIstQK1GH8YY7EZQd4dSLLoUCXG6tlSZUIvhE6SYhbKHsIK%0AdVl0OwQxRIzi2sxDA3nZd+NfBN+0qzkrohjUeHXjYyqU7n8vZN8B2Me4ELoM%0AxzMciHFoxCE4CpKLIPua38nAiQgUGdtCICrolVMldu8dqt0Ls3uwwAiPyVeo%0ASwHVCmUaiYMuUD6WKDiMzxQRDc6U3Z8Vgt53QXNHsO0NV9mAPkSSXs2mRHpk%0A+p4Y2/l98Axp0CP3fUdZC8pq97OuC8q6oBRC9UP2VBcQafLmgCER/13bbGzM%0AB/2hOLjagTi/t3oWhpeKNTjc6JC9g5vxlQHjpelUWofEMi1likzPAh45A12k%0AJfcjQgprhW0RiQvADHnAH6FFuo4ZJyawB6LqWlEfFpwez1jOrpwehiKNbDk1%0AI5LmXZNAxOZLKn/Dsq8KArlV17tYgIEmUZRX9tN7++7t8fEJ796bAv4//sM/%0A4p/+6Z/w03/zMzx7tu/v//7v8eMf/xj7jWESbYQw/efh7NTYsMZr7OWK4szz%0A9xWfhep7RoiSAGYMhoE2n62gYEn5d5fiHHjPmIm44N/IHHEtQB8q39Z3mrcR%0A+ywBIsc1Gud0BLZqreYMUx2GsauIh4OqDPNuaMFjfF9TUBN06pAoWQWBiDmJ%0AQ4vBREzCmd/d1kCfbI2pZSAaYTCGQfrSLvhQs7NtGPqqirYLduebXr5+xuVy%0AATceonbeHxE5xI1GmQ+M4Ma0Tx2yfGE7aOxDI8BHKmbETxlIi4MPh0EiuCbH%0A8l4zssTmj2VtY/x672itgQumvk5zbMqYhWDWN7UPnRnfxYb7Y9qHRIZiHX5I%0AH+KPba/OR0xrMwL6QKKN4j2hCbg3exbSkTad7B19s2z/KJFG8NAXetvyfmYR%0AI/HyfTOib10WMLnwWWxn3eZaJHwKyosxyiwlq+1FgAUzCnkpqnleTGczHEmn%0AmAjItm8pkKl2JQ/WRMkl9lJYwJiLbKrENIkOsiOWaq3gSfyKJ665Hsp4DPu8%0AT3vDh5re/P21MjjBXf1D2/0Uv7d7u7d7u7d7u7d7u7d7u7d7u7f/Itr3MoMa%0AnnxE7ohHBPN8PuPdux373rCUoe56UL5keAZ1ymq0ua5bZNU0a5kGBK0QQZuk%0AxDy5VHMoetlrFqUjICO1HjhBxCTUKtFbet6DucGDY0bWGFSVAwzn97XbDI7K%0AMZIWf198vCo4sel252JoRZWELfbr5qV1rMgxAK/PiAkiDYgQyhRzIViEk2aJ%0AfSW0vR1gXpTvjqg6A+TwoOSPNJRd0RTQxfvODJYyigtT1EbjrNlo9bksexlR%0AJivWHOqlniX23GNEllYuaGI1VfscmXaMf6CYz92ezua3XUBQsYxV9J0ArKWi%0ADCQ1uhrMe4eiReaYGcqMllhNU8ebyxhYZH+URgEcFqeCXSXhlMKKxjpqXFKF%0ALAXKhJYKhhs6rOZkzJO+AjhVlJPzkk4LqDJ6mSKK6AbHGQ/PI5gC4jl65/m6%0AzPQKtr2hb91UH+EQ33Y1/nAWVztC2CPqfQjgKYPYUBE6jRdBgdbyNSGgN0LZ%0APbPnc7FQAQJe63DsUqqVZ8AATWytHcKIg485fscHftf5M9PaAyx7XfWYEWRm%0A1ErQU8AR1biYRUAU/PYdSpJQvUDV1+lhdM+0zMHTeN/c28hWHBQn/SqSWYSI%0A8I6y8sQEWjhr1nAlLEvFulYU5wM3Nbhy1wGdU1kAGrUSjeRP/mRjTZMrSVYs%0AXr9QRbBdrlbHMKLHf+IMwH+t7d37d3g4m5r19XrFT37yE/zt3/4tPv/8cwDA%0AT37yE7x7fn4VAfRam7MO+fMGgULMx3WiA/kRGdV5zVm21PffORtGUUPVz41q%0A847ayDCAAJ24l1ScIuIwXgBQ0IskCBQH1ENcjwthcZjk4lBe5SkbSwSelKsZ%0AXvKqStaX5KaQrYGw59nSVKG7138OBW3PIvXc+600Hhleb/TLz9h8rYuPi69h%0AmVELY8yD83rYw+imtiMI0gVXp2Q8Pz/j/fsLzvuaGdQWiCjVwTsmz0jG0aa2%0AF/OUvCLVvP+onR1n9QIkymthL50TfewCZrctEvEU9s5UozPVVAfsPJ55oOz2%0AfUfdGUUYxdGvFIVyMeZzXOc1eG3aPPRy/s/D/ufgzX9oncY6/IMzqPlgX/kT%0A3Dyhl3+cKWH2+alWKZnCfpQ42fcN18uOtvdDjWFTwZ7KP0pk1hVQh6ZSzAfP%0AoDpyokww5uV8Ro+9J+rYi9iYedcLKDVdBlwYyCpHkeVUNsDdMCFtzpd5jOxs%0A0wl5aDaebTBEw24FkaE7MGWDVZN6WJhRozb7GpdiLMuCWmtqZ0T2NPoe1In5%0A7Lf99thuPYwc6+k1swv879Mfvjuwd7TvpYN6PtttXZ53qy3MVq8NCHI+Y5sX%0AoypmVwhqMuWHYhkugU6YYEtCbqAJWGKy2mGWEJEJ2511BDVQSoO8zMQObxs9%0AIYYLHER6vhgUk4F0kq1gxbc0hF8fr9fgPadwlMggfnFQiChYFSHGDgALBVR2%0AwGAkinxP31OEQXTcJAOElfW2iEC9G2Rrej6au5yPF4ANlMYGedE420ziEPCD%0ANuBnVGxLUE3YiB3cHQIZpVRKQQejVaD5tZq6iJB3oXJFF+Pz1BAEcCgyoae0%0A0QMxdkIWSd+5oHMxniuNPjBc/t8fQVXjEhbogCizYicFtQGnKwRwWaa5bPNG%0AmYfIFCuuDreOYENj4FQID/GACrCTomvHxXmqGwHKFSgF1SeEnirqwwp6sF1Q%0A14Je3NgJQ8nr2ylNIgF+OM/lGwpH/V4fVK91KnvD7mV6ZG8+58b5xl7anKbZ%0A1YWwlLFimcj44apTUKRDlFBBGbSQbjV4w8jb0CG9oy0FJxfNoi6oS3ExpjhQ%0ArZRUa80WwNS+ydD40ME/G30B+RUMQ72riRNxJWgEtQqwbAukDEO5d0aXAfEL%0AqP06XYs1RFeOe0MIS0UL7sg4T8eIb3BBLJA5AEa2sdcqo6w1yw7Z7wW8lAzw%0AbG1DaxuEMMSt+m5728Hoc3GmcCDYIL+1lhTraPuOtVbstCGKoJfXh/nevmP7%0Aq3/zV/iHf/wHAD4vycSSgtO07zvevXuHjz76KD+j+DA07Dj/PTATZ2D8vRCC%0AgBVw8TCJLNAp8xRJBxUeuLQ3elhDRm+I4rzwdcYWESw3DiqwIIR2AIsjzsE2%0AFX1ha8f6rXUIqRWH8pZTPZyxMm4HIaJGMmoTUrE5LyLQ5g7WLujc3XBwPhkN%0AURbAebkO64v74TjvVLO0GonrRUTfp6Bayp2Fg3rjcYjIoRyNBYvHuRz74977%0AUWjxZk9k739QTNgiiVZn0ge6udOpqlgnKtRKjIUYawi4gLBgUJUarMY9gQ4Y%0Ac9EjVasvx3Irw26wwB8QzvXi9KJj8GM261WO+35AlesMVw1orczj9bIOb+7T%0AE63httH03+3f6QP/zr7H56Y5+Qdvl684na++DZgCPjGGN/BqAK6zaP+WHXtr%0A2L283LZv2K87tEkGzNV5nbXPdYsFaHaGPs58MoyjxX4ehQNFt4T6/7/svduS%0AJElyJXZUzdwjMqu7gZmR4UKIBQHuAnwgKcJPJB/4gme+UCiCz6HsB2BBkCIk%0AIFgBhwBmMNMz1VUZ4W6myge9mHlkVHX1ZXYHvWEi3ZkV6eFu7m4XvZxzNAXE%0A/G8R5FLYvh/Ck9F38TFXpvddqFgwKJzWSMhMZWBUFSgl9zfzasm5zbEgWJIg%0A1pXxDscxhQu4VtRScFpHAC6c01zfMkDi8w5yKMM1/5xbhx6czpnQMTurccg9%0AuO+HxME+1n6QDuptY2b81V/+JQDgz/6b/xbAgvOyDsMfgPax1FsARg51k8wn%0APBb+djqe4efDeHZMOSUfwV6bvbAxBIIPR9OAPvS5mCFea8US+PHFIrSWxXQF%0AU/RPXiTiWQCvI9fA0XhIZ5pgWTW/n6YmamIcNjv+tCwZlUlFry4mcDFdl/wa%0AGeV2Q7nrcG6C8F9okP/DHw9DJja8pmpqtwAWMNbCqBOngJtCpQ2VXRYQFRRR%0AqEfIjBtsQjJXj2rLUoFTQUcZfBUmNEx13Jistm3XPH9tDaWL8Uf9/WBhFK8d%0ACgC0Vqs1VnjKglssjTMMB0AFhA4SyVKyKgS6KMrkfCxcwGX6HtniQ0Kplhv8%0AH8uc+QLFdg9fuCXfqZuIhXZ3ZoFtJZTTAn6qwDmKODP4zQq4SJIUgqKhy6hg%0AJyi+eDLm7fN2M7IxQWnUNBWgO6c56/ACK0xobFCQzboKd0mgyVvLxdKN2sqj%0A/jBpyYxz6nK6URQ1COXSsO0NW2H0ze5ZdsHpvFjAKKPhBeCOuc6vvUu9nVaH%0A9nVqoXEOJgtepcMNQTfC2sheEFn9Mh4BKhJx4QQPkO3Gk1vEnHrAC4F7UC55%0AsHZC7H0YT+WmX/A1ixVounnnGZUr6lLSaSlrxXIaNU+N41tBlVPpWaShk6TK%0AKAC0rYN0iIfZJU2pQdLx9LW2cKoarrWgLoRSrWYdgPF+H+07tXBOAcug/vqr%0At/jss8/ys7dv3+InP/kJLvv26ruTdMGrFkGSuWW9YgzRmDBm5zliAks68aSK%0A74FDlIlgQbrX1+esqcnKtmaUZdoXbe1QxcE+EIxIDcfouukXF0qEE+AZVeYs%0Aeh/nNw6Z5vcofGZ1p9LVM6sOcRbjWYoLl8Qa7kZ+iPwUANUyuItrBKRbJVPA%0AtwvSpwfA6BANVMuUTfxoi7WKIE3QWwTIOsSzuHM2LsKJsfc3snWuaKzhYzyM%0AgD7lOIg3WUGopWDlgtXXidWdU/b9rmbGesp8e43aecxdT2zP946g2sxBtf0H%0ALbcwAAAgAElEQVSTAPWApQdDFK8d77kFz//wGe6M+5vA4G+zheN8dMzNFgz7%0A7LfRDkmJe9dwB79dWj771ho2550CQNu7q/lQVmFgUXB3+0lijFjgmUSxTpcg%0AD4IASMTjITCwm5ih8ggiWFD9cBJ0D0ZxBoGMH44pq1q9Xr32QzzCA1k+5qP6%0AgK5Izr1nUBcduMiw1QKZkWvcNGZqQTqiax32VfwXXxIPfmciSfsnoY067jud%0Atw/xtdXnff3Y9z/SfpAO6uViA/rpacW79xsYwF/8xV8AAP7H/+l/BqPjtJ7T%0AgAdszKeN39VFXibjGrHgT9Gv2FwwBs0oUOuKWxoOyDQxSbFZqHBEseL/UeiW%0AGUthLGtBXYb4giVae0ZAQA5jvCHofyiDOmed0pi+ifzZIhaZXNvJ0mZ0mIyt%0A0T4ZlwEb6K6YulOo8o0+lIxzDoK2EkN6Qw/D2CO0XTVjonpYIWLTJXDTVPJb%0AiLCAUUUtAwuDO4pMBH1mVGZQB3iP0jA7tHVzhs8BsVoAnEDEQwwGCkYZG+wu%0AqFvDfrkCF1eE3RuqmPJpRHy3tUAKozk8o58WbEvBzjSk0kWwi6KBsITaq5pR%0A1FUwv1qd4FtlqV76g/JdaO+2oPWG4gZW6QYDFwjUH6bAxZciawzFrh07KSRK%0AyjwvwJsT8LQAb9xBXStwYpMmB6DFzq3SR1aDGER83IjJso/3Iroxz1iBXcTV%0ApN3wE0HxjEG6nxTGmY8/9k2FOY038kCSAGkEkYiNyN6zH5UBBeUmovBMYuu4%0A9ov3y0biso5C5qUUxAjNYFFGpPGq5aMhumuMvIaGWZYmtqkmNl+ERsK2UEE9%0AVZfLHxtQ16FwCwDSOxaZ5Pth6EAzGJF9FlW4QKhlY+70i9V+dn8VtTLoVFDW%0AFTWEpk4L6rqC6hwMsfm4u2jFrg297yBSZKUcaUbHCPij92mksADtigbbVIMe%0AUSrhdF6x7x3taucXufMSHu1btb/5f/4GAPCLX/0Sf/Znf4a/+7u/G6qQRHj3%0A7h3Kuhy+cyuOkcbJbBTDDbI4SCXnX45echGjcMqm31MMnijhvSn6IWqqqVPY%0A3pxPGVQBZnBdfS6Pg7oH9yRPZWtXlgsBLJM/QeUK3EFdOEvulCihVAmUFrG6%0AU5kpVBM6NF6GH8MWXAUyGFnV1IZ7kwwWG5+EQAGlLwwsI3M7bsmzqF4WS9RQ%0AUCXW/nD2SSbESwTajlmmwgZJTgeudWwvL3j/3qokXF6u2LYNJ5wP6/+wfWJu%0Ae3421q3IlopO+wgl8igWgFIK1lKx1JoOalVzVAI9QcwmaEdjTRYXR7JyKnbG%0AFxBkQrF1v1czibz3reG67xBSUMiSq9thoHTszQ6bVGJ1rPWDvuT3PNtbeWfj%0Ac0PY6UEJ97fRDqJS9Hpv/j7bIcgUdt0UgIlAQHuRXLtba9j3HS2QWd2Dpoq0%0AM0kVaE6XG+pXNh6mzHv0YZRuMfuBJoveoLsMUppsLoJMK5kAKEWxLPWY0RQx%0AZy+E0siSSa01IIJMrAf0AXnigLQMkTa3YfrsZzAB/t28HmDr5ZRtp2LnKbNX%0AR3C7LxYvSYSW/XkE1Gcb5bb1aczOjXHMphLuw4G/7W58P333aI/2aI/2aI/2%0AaI/2aI/2aI/2aI/2H7n9IDOocvMTAP7mb/9vAAbpLJXQt91qm0WbeBjwyJvQ%0AEXZnv8yRIJlgAx7hE8tgBBQwYsEWgRiQl8goxWeiAFHPmkmlFCxrwbIcOS3G%0AOR0Q3yi8+ykS5/N9iGfiZIL+ABMEOJ5eSLlHP0km2WvPxqkmvDKKNotalmaI%0AVjA6FWASyYFYsZZdyaCysJIRCxkcMeTGNd7DFEVXAG+kD86mKJbWQJtkrcru%0ABcIHyYktyqScGdSyNXAzHMY1alyeTpZYFIDWAb2gKcKsQthfNtDLFdXrc5Zm%0AtcTOhfHkff/1Yly53eGO7VTRasFOwB4B2W6wq7OOCclinFfFBGUjwkoTZ6sY%0ArJKXmmWNuMPgqiLgiJA2Qe2KKkAPsQkV8CSZvlnlUMhSQG9c5OPzZ+DNGTgV%0Ay6QCkEpAZYgL1OwQNG0AT5BQGCSTmF6Fzg7Q8i4HIS2xdDfg8BzAxg8LjjU7%0AYVHYyLTZ2CgHkYqU09eRQTfy/4CGWRc0s4XWBwWxZXza1cUZaM9siesmoTBB%0AlZ3jebNG3GnzOnJETbw+BrBpJ4IseG5PoIKg6IOaYvWQi2amqBLQC9Df+3xi%0AhTZB2QcixKUZDrA6cVixTFH7yFYlP2jqYzlHmaGK9emEdV0SglTWgrqUhC1d%0A2wYS43mPcgP2rkQ71FOopQNcNfmjxAQSL7njz6GzpWMbCMty8j4UnM9n9Ca4%0AOJw7eEuP9t2aAHjzhfFLv3p5j7/8y7/Eej7j2WG+5/PZEC8T3miOvyfPPj5I%0A9UAaWZt5H+kujDNTUeZMpX/vwGuU/ioDZLVN1a4c3DeR3AMAgLhicXpKQN17%0A72gqUIx6jyJk5ZpiL/T1gpnH/saEUo13XdeppAMzymmgF7pn1OpMDRABhLLc%0AUoFnejqDHJXQt4Lem9kJCBRMt/txiDxZ2u6QIQGch4qb5wVKcTIShbLVLsa8%0ATvk/53WtlAICQ6L0x3XH9bKnSNK+NfRmQkTx7sXNHDOTRtZWVDKTbEgzSeqT%0APWdKUZdZKHJZV6ylYuWo4wmjbfSgF3Xj/k2lukw/xKBgM6RxXo+NflQtg0ej%0AFOHL+yt671nflnlxwaSpXAvRgW86D8a5vM+ctcT079AlmT/7bbS83w+geHKt%0Av1MW5ttf1IQhSyBj/GfUOAaAtm1W7/6F8tomlDn0QtjHDCsnzU6bIuroBQyc%0A4Qg0IdSJ/qaWKrbfQcn3jNZUwIUPtkbYBpllVcXptGJZ10G9Y4OKU2igwFA9%0ARITW2YQUYfOTfU2w63W//0ExiCxpwYTIchs/s54cWXk+ZkJJISyDxqXqoMzJ%0A5lCd6IfDzieMZzMLQI3jji3tpekzxpjzD5Gkj7RnL1L9/p0tmuu6Ym8Gwzwt%0AC7747HO8++r9Bw1Lg2Xg1Wev27TYxJ9FBkcVQ/W1zN9XdRWPSYiBfNEIVVUm%0AlBpY97FgK4nxsnLikcNNPq3NxrqKYedpWqDDyB/KvWYg9FDsJTd6CalE2LqJ%0ALgiA5s+0kR1bp81GmEBM6IkrNF5ng2YB964TP3BySJl5FDP2hfTzPax4cw75%0AKpDLBnGYn+47tDUEkbzWiloEC9icUpiDWpqJT+zOjyNRFDeKSnejm4813LgD%0A5bKDLjsonN0uWGEiDrGjXpjQitVVBYBeGK2acFKo5ZoQzHDw4tbVn828qdVa%0AxmK5MPpiysm9x8LbjRrpdWEBe797N8haKiSKGWytOIQUilYUujDo2evBfrZC%0AnipkYfAamE4FlzFum3bjgBJHiVgbwmm4HRdDIhoOKZmwQAZXJnjvQKjSsdOA%0ABS544rUU41ns+4AZMxMYfi6d5o8qzuua82Dv3cSO5lXUCv1C/MNeTCmwlY6y%0AugPUY5ORV4vorVjG3Ob5N7dXG4JvxgFZZCEIdQgN7iWYDNZXxBxV2DrD2kDN%0Ae6XdNiGa1rSowXuzxgk0+VvhjCoPWNTMSe0Bh18W1FPBclqyNi6XYnxTP76S%0ACWYxGCX4McLo0g71XjVoEWE4k0ObVQYfp5u6oSjbOgiAeMGyFqynBdsWgksP%0AB/X7aMuy4K//+q8BAH/yJ3+C09MTLpcL3nkd1OfnZ7y7vAyhKwzu6Rz4iXY7%0ANw7jnigdm3BcWF4rXN87DwATRZ+2DnOIBoVAA+LHw4GsUbQ+BH26em3xea66%0AIn04EzCxPyVKoa5SGVQJXCtKBGoWg9pOJVVRSQ/QYGg3Wl0bTmxTBZOi06iB%0A3Uiw9Y4uDep1vtPIDmeexSQTVRI6CRdbOThiqsY1DaEZtfud6Qf5WuY679MG%0AmIHubkHleB3MVvtV9snBv/P+srZ5oTwm+4bJQXXRJz6Pd1bqgnVd0yGsanDJ%0ACH7s1yuUez4Lu15UTUAOytBmiMZUISTHmtSl43K5ALRi2cOOYFAxLuEYvyUT%0AG3O7hSiGvsDc6APJhdu5c/s3+sAx9IHf4/rhoI6+jkDkN+Wg3gtKHQ/wcMp8%0APeUUO9PgLm8dbW9wMz0bTwGm3jtUFF061hIUA3X4/djPGCbcx6TJN0/tk6mC%0AgPrciWFNAnRfg8KOFb982lwEPK+mr7AuTnsqhNLZbK90NNm45rug1rH+lLUm%0AbaxKsfqtMpxWLmXi7tscZp8HEuKYRLk+xtgx+9wCUVkmXsfaOTuMh1dMQ/At%0Ax6oPrMPYvU004PU7l+mze47qt2k/SAf1/XtzUEoBmBYvNG63+od/+If4+//w%0ADyAwajmqYh3bcWOMbJRb33HI4Bik6EFB2/Y0tmIzOiyExVRE6XBtTZGFOIaI%0AcH5ak//ZZfeo5lFIpPcOJj7cR5nc5HRAZaiVxn0TIYWNxCW1mRkvkaFVAnhg%0A5MvpBIJi223DtA8ZIDalwHA+S4UqEGw/E3YthzIj0hVdbTHQeBdcsIkrlk3E%0AeiEG+zHduQs/2QTN+Z+4buDWQZcr9MXef+0dK3M+v6KKRRRFO0oQ37buzpyk%0Aei11QtGrke5TsptwVUFSf/eG0gTr3nH2ezyXiqoCjkwggMYLqFBG29hLbZB0%0A9DhZbxb9nZw1FgGRovDg06kK3tPgTJwK4/R8xno+o3q2b/vNW0h7AfYrTj7m%0AFxin4toVWx8bNrpgO1vfr1C0WkDPJ9QvrGQ8f/EG7VSxccOLy7VXLShgkBPA%0AjB5ogZXIACwxHw7kgxHBy0yeb4jq4fh2bejbftiwexM8lbO988n6NB6kGzLF%0AHKmlnvJ7Q4jLMogAwM0ijlt7ORhrrJx8rO5pRQJjdb32tndcXq7ghUGpmlfR%0Ated8jHsL9WobM3z4G6ZjLbs7Oe83RlygBjJzxLZTCjr2PYzWhtVrH2QQ68Q4%0A8TmzKmUraK3hyeXkAc9G+/XCgGsuohWbdS0FZVnAyyjR1cUM3yaCphbMWeuC%0A5bxiPZ8OXHEhmeZ5N/4f+vQcFEspWCfHpljNqTSu1VEnPIlf2R+O2QhB9Ely%0AjMR9Pdp3a713PD/berC1hl/+8pf48Y9/jLfv3gEwh6G1NlQoMcVqez+Md8Eo%0AX5bn1yOCR+3gNMAUgt7lEEQNxyX21KWuNhbKTQA29ufpXkjrYJ15FiIyPEAI%0Al/iffa4r1LN7kcEwIZM+BXm0FNBarexW8PPZSq+BdBJO8gBQihya/UALAS2c%0APg9qLwXqAZ0mgl0bxPtif/egUKwxLCiVcX5esZ5s7Sq12jPukgGmUitIO4Jo%0AZ7oW8XtkrieBQwonvKCWBaQMoVBZ9vtwi9SyXi6CFAFlJlCXVw5hvJN87/aA%0ABtduqZZxKgV8drREqajLAq0VsbGrmg0Tgom1sNk01w3tavtW33dzivtwIgSM%0AMu0ZGv2YMuMgAS/G8W+B8oJi4RVUFb2PUjplWqWOzNnRCLixKz+wNxAdkFPz%0Az4/9ftteBQamYPcIkkRA9PV+NON3bkVujK8rVurMz7UupoAdwkYEGigFt7n6%0AvmPrHdfLhotzl1trdr4+rSN6w9lV1x3g6fyCFBQ8ds5KDWmsS5EgycwoAcWC%0AqInyKIsFu2moS/fWsEsfnO51MURQZazkSLPKQK2HB0Rsz48qo/pxXRVdW6IP%0AlAhayYSUMPbhcZK4bxiKLIWbPGhLyCCtQkcppyiPhzGW0su4sTOkd7AHKDLY%0AcGdspaL0lIm9d77ykbH4bdoP0kGNzeB8PuPdVxcABZ+f3gAA/vqv/gr/1b/+%0AN7i8XCHt/vfvqU3JpG4Xr6PkejSiEASxrJFbegPKMy9KBaAO0IjuCgQFNTf6%0AUodT87X50TsqdB9qhzpYJj12GGyR0ZD50iopNAOxhb3RcD4tZGNw2xA7km4b%0AfGx4tRSE8E0Srl3ohplzYipsk6RSxmLizklsZs2FC/7VW9uEAADbbgq6u+R7%0AVWUUKva8Yf1ZUVHIDGT7LGpJCV6ai+JAwNwhtKO47DkVi8qlwqASlkZYhLFG%0A3S0PSnTVFPDAblVLycsFLK3YUSKgFpAkhV53rKIpkgQvPaNEmFnvv3yuCKEj%0Afj5hezqhnNYMMnRfYKsCiy9eVdnKNqgkLFYc7vQ+Mrt1Ac4LymfnzI61hbGX%0Ajg1T9pg9+j5nJWK4x/sy6Ql/cGORvW1Mrggr8b7cwZOh7MuwsSRTHwSAsqKE%0AU7YwqB7re2Wmtim6O1PS9SA+YI/Zvei4ng794YDmKCkad+z7sXQCCBa4+dBC%0A8h1abDxlMpJtYwKmlDK2bveaxhEDWAm1enT3XE3NcL9M5x6bWcjDrG4MpOR8%0ALWkcBlJCRLD3jtI79sWeYz2tptZbxiYo2jD7h2MDm8oZmOVxJ8TPmMtWRDtA%0AiYq/51xb7fc0MPG1K+ajfWL73//dv8N//W//LQDgb//2b/HjH/8Yn33xBf75%0AV78CALx9/y6zp/GOCBO8c/oMOEblM8OGcayS1fcbKpP+c4rIE1FCfedzq2qO%0AVfVa4zqdH3W1us9hBBJbtlbksLdoKxnEsfO6Axbn9lq8y7qmAnVdFvBawcsy%0ACnQWU/ystYx1EMCt06BkWZ+kbhCM3qE6HD9/NuCxNnYIoIwOpyJ0QeGCvReU%0AKfBUikH6Od+JIVeGKUDDYcl9cXw2q4a31iBN0bwM2OXdFdtlG2rDYBRmXPvN%0AOutZmXg/6PauEhnhawFNwQlT+K6gMhTCtRR0tvcf9cEt+8uJNlEUh0wviIVI%0AoW6MIyGQUTownwJ5J6d3RGComCM9j5HWCqqLAQIWqKH2et2a27zU3csszXOD%0AcBSf+V1tzAwtw4aUm+wsIzJ4nGr60i1orL2n+rPuvhdM40b8uzLZB3PACXAT%0AUr06gT/T7rYIKSYPRx0q6++XAJCi87Q+MCBs1KohrGmrSNj/loY3G0g8Oyue%0AnJnf2EAFDdEnIQtuhImn3o8+jcGsTRwHIOL8Y3dTBRDoszvv5HZLnYMgt/0L%0Af4Yw9v4IEfS8GA7JonvXiH7O1/w+2kMk6dEe7dEe7dEe7dEe7dEe7dEe7dF+%0AJ9oPMoMasusv2wC0RxSwEmPhgk1fQyMy2usRmDmTmvA1Gl69wFL5c70rcX5o%0AVuIiMiz8VCfSsqwBF/L+wQRYoqTMelqwnipAM4nfIx+G/7N+TVmIQ1RkipgE%0ArIQmUv+cNZ1J6fGTImLpPFlN6IFFKlXG8+tdMvMUUuzF+7tQ1IqqcHWlEUwW%0AOFegYEndJPGIG+XDKR68zuRiV/StYXnpYI/k0rZ7iRmB7OM5EBHWJeDDC2qp%0Alt1kz3qVBdQtt7MmxF+A6w4WZC2DU2H0AQ7DWitKVxN2SThQQSPBlZGRW+rG%0AX+XdId+lY1G7zxYw411Au6B0AbUBb1Q2TlNEj6kUyGfnTN3T8zPwxWeQUrFH%0AdLcSChMWZlCQEfrusDEFeTaWlwKsFS8nz0KcK+qbZ8jnJ+DpDAC4VsLO9hzj%0AVEwC0CgNoSQmi34DIwnY2CtYEHDIJth48LEoYnX+RAYiwaPcqpSwMmFAMYQz%0AsBZQtTqbCUmB8ZOVdmhCszq67GiYMm1MBrmZJOrjHuJlN3SDtV93XD1jTyuj%0ArNWg9RPH9fuS6x8QsSmOrmXquWd1QmwIQ6beBFucL0WLzYGdR1ZKjjyraHPW%0AyEpwmNBRjPmmBpETETggAKfTCWUxXk3CK503KDqNZdWMpkcLsbghwvQKQ2YB%0A3DmMqmQIBZ6yvYDziAW746fi56N9t/ZHf/RH+Pu//3sAwMvLC9bzGe//6Z+w%0AOOTy888/x9uvvvrW558hYh1D2yDXej9uhpoFrSY/m3iqMby6q84IRhay1gop%0AkuW3AM/2ylRr0TOESjStCTEIp3nObOtyCBStBvHVhSCOgsravRMcWbQfedca%0AeL8xP1vrxn/fFFvbs1/JCPGnwkoQ6VnSbtduNcp7RQ2KiRVOReFRU1QVYFIE%0A7sM4gr7dzvA+4PCc43cRSRGy6/WK7bKjB41CbT+fy1zlGT07DsAF9G5pDQQU%0AQ8MAsL1vXSw7uQyBKmW1e47sqK+5U/lT20dAkDVgwAaZ3ScIpeptfoYAhEDM%0AsJNErMTMqMdZ0ZdudemHIACkva4FfLj/OPIm8/WhLNFtFoo+8Ps3ad838SFp%0AOtPeYk9vZN0NfYABo28NbRfIJlnvvHfXp9AB8WW1LF5A2hN2rJrPPcTZmHRC%0A1CCz8QGRT1pAwuHvIDDYocJuvwBmqtg0njLCptOXGfvu9gFUh4UYdsRkv4ta%0A9jTnhotINj36FOwm/fjM0HQz7NxAXzNNSKzPejNuVA9jjVQPa27e+wBP2L56%0AYxvQTQY1/npgceHrkQHftP0gHdSokQSYwcbCePvyFgDwp3/6p3j75XtI7yg8%0A4d0xXlYhg4HM/mvWUxtIgsHhxHgxot2UxnyEM5kOK2nPl86AOaPMCVNcSsG6%0ALDg5dyTUe1vfj/j6GElTXTXD6g9D70Ntdkbn7962GdajYgahzvh6AgoGPIaV%0AQMQoOgIBBAW6JlpPu9ii1SXV1kQURQiMMuqlqsGImJBKyGDOYuR+QSg1PElH%0A8Ma1A6UrqAnEYSIEg30uUUeTC5i8lmmcrjj0QwUnCuw+m5jsJmB3ZIUZyjUh%0ASov4LiNjAehEQC3YMWrtmcgVZ01IZgVDUKWjhhEt3aCWKmnUNzFHkEpNJce6%0ALKAvPkuSvT4/o39+xqbAfrW+XyvjVAnntaYKLcFgLzszuitM6mkFnVds5oui%0APp3Bb54gTwt2P3+DAKwGsZLgHOHAVRFiK+KcVwJA6qrU84ZhwNkUK4hXiQGM%0AUfEFVCbOtzo8S5vVqo1raYOmKpNCF4UUHNUxO0OFs56ckCsj8yjgbvBh2wT8%0AcgOPFkaKEKR3bNuGF3/OfGKshUwM4QPz7psKThy+e/fTcPiG+0pOE8i6hK4y%0AHvWYs1D3c03+eRQPn7m+zIxCgyt/rCs7eQuFIEpY2Tlubozbpjcc0tkBZt+8%0AFVNwiiRhTBMVyn8ZW5rOnH841EkZuw6kJrRjk45rF1w9UHNt3xPG6D/z9rOf%0A/SwhvH/8x3+Ml+sVv/zlL/HFj34fgEEfX15ecHp6yu/Mype34/g2cBr0jblZ%0AQCycD/ssuE1KZPvNdB728wqMux/X6VBAKEWKDCJb0o4lhxI3cO5v6oq9TGNN%0AgBBoEhMBzIhrOvayTgYf7IUhbgwETHdVTbXS3hpa24+OWXrVbvBuDboL+taw%0Avbcg+/V6hewdlSokLVeBUsee66KZskKTvcJey7uOedxBkK4Heyfqnn5szSJi%0ALMsJ2jdccfW+x9yP52d0qJ3Guyc3rsLhhfdEMQXFyQJUQe8BAFpMcIpqBeu0%0Aw3Sv6R19dWpH3pEaHUKmWtnd31mfeLBconZvmunpbN17DuF0GZUkHN8PrzP3%0AnuT3BX38XWkjMBROmKSoD2DBmQLbVyQdfEHfdhPXimCRyVNjqZyBR3UTK2uX%0AKrwGMI25mYNsqOmbIKfrFkTmg8iFkcZbSQhxnAKUEOUwEAossBpbJYmgEWEh%0AyYC5EvlmJJnIKaCRPEq4r1Wjz8RO7oUff8aMCCJl9NzOMa2dRhPw55CJlmnf%0AnJ9pOt3j4vGsb4/Po24d2ulnubmBew7pt7WEfpAO6tzWdQUaoXmE76/+/b/H%0Av/4v/wRLKRlOig11jmK8anVaWDN8oPmC4rt7a2aMDVIqVKw0DId611JQqmBd%0AivUPwHn14tM11OoGbyUHi5CH3yZlQvWL0IcXy4HdP6q0ETPqpLapHpniEHeA%0ARYC4DyvSlgGGKuVkJCUULahUskQEoOh9x765om5rQF1BOjHo1AqGo8tQ3RQT%0AGWIS1IzCBUcn+mkZvbJ1dFfQ1W0351cm1dZCKDTeTsa3LEzvnShAtcn8ROat%0AhUOuIKSdK2zPOhxuz4B3EHpsVov9flCbX1Z0ouQWczFRCwGA5t/jsXh2HyO9%0AMmRdQE9nlM9MpASnE+jNU/IB2tMJ21px7YItuaQMqYzzWrBMA7mJoC8rdlfo%0A7c9nYF3Qn/2FnYxD1bhgc2NgV+OSVqYxwlUOUTnxfpuBEYfYAiqEQwaQbnZn%0AvvlZYEWxCTICIl7yQTW4r87jACH0jIUbFjCWpaAnh4pRWEFKoEyWF8tg7DL1%0A33owL+CAbZIc2X9Sy9DtHZs7/etmir7KwHqTYThEum/QDJ/aGHe+o47qmDma%0AHqHOO1Kbo/NmpiK41GVESD0qYEHnY0RZZNyLbahjE+yk9nyJchLPvPWcG5kx%0AzS6A1QQ1Bm2fwXLcRLdXRuEIxEmqMYZ64yjLIaJoHa646MZtLXi0797+4A/+%0AAL/5zW8AAO8vF6gqfvSjH+Hqmb1fffklfvSjHyWC40PtdjQfRDYwAk9p+MzZ%0AjZssHnvmYAI1xUmn79lGY9v8CD7NYoKsgDYF0RBzYmaM0mq+FjvZ6yAQolYO%0AJ67dyXipxITYBLvzz85NQY6WkdYgbWRQ4Xw3FROPAYC2NWAzJNDu5Vtk75YV%0ALDp0HtznDBPbaLLkXDqf14VBS/U+ebDVRaEo+ZnDKfuQYE+04GLKIbhVhrHu%0AWexGY10nAsCEEuR+jCVs5iqL+5N5vVAoLgyeeP7q7zlW2u6CbLd9ngPtB+Vk%0Ab03CER3GdzjReWR0heiY2a3V+IPxLrRjmc79qc7pbQZq/vxfAgZk7xbtHJzL%0AjuJINcADSx3Yrjs2twXbNZxTSUffAvT3rzEcusExnzmRCvGE0pjD6tnSskQ0%0AityJ9e/4vig69x3pwfFH9uyNGB1DkC94sapDeyRsFsgQHrSA2EAymNOMINJa%0A33X4Ihlj8j+POx583hHsH+eY10Pc/p73Peb5gQf+gVZw5LJOXgTozov7voIz%0ADw7qoz3aoz3aoz3aoz3aoz3aoz3ao/1OtB9mBnVKhV4uF1QsxoEE8Od//uf4%0AX/+X/w2t9Yw+FODAlYso3hHiO19gRHeVJOEqfiRoBGH9cAEXq58FAOup4vSk%0AOE+Q3vO6JhwizzQXdjUjoEAAACAASURBVMvPpoiJfeD/7DfHje/N0YwylQNg%0AWOYE02fFC2O3fchX60yyBaDdIEIaUFplFC9UHP2hXYFtQ39v6qHtuqE+7RlV%0Ayut5NJyy/IlgqRVllsHvgjJlW/ZtR7ls2F82tMuoeQqHLmTUtFp5nISM9IB1%0AtISCkQKFGFwZhYNHowb9FE2oJIRGHT0Yb0AgUNaEXLVagJVRlpLqjte6HiK5%0ACxFY1NXkIooFbDCeS/dx2muBnFboZ88gz6CW0wpdl4yO98oQGNdv8+i4MoBa%0AcFXKDHSpFonupwXt2fml5zP6UrGvzlVaTLa/q2SJDlN5tah68QEtUIeWjWg1%0AHF41ysAYM0TvxNFuI/IADlFuZuM4R1Sud4VwS65J3mOhAdNmU9mt9ZSZfoWi%0ANx3HAqCFUJTR++CqqehA9AIG6FFHKUQ2ztUydaovGFnDgNoc7u1OJPI2M/F1%0A7VauXfyeDOrjmcNATdBYgWLdimy1ssHmruiDg0qmNM6iiXgQ8uxmJMphGSLB%0AUBlUWAbHHoB/b4JUpmCzOsSYBtzJ3iffQDPJ5qzfq8wF6eyXwQVKNWOglgWW%0A9UZ+ZmOtoDhsr/4wd7b/6O2f//mfc/3sLy8gInz2e18cqCJv3rzBl7/5zSjX%0AgA9z3WaIWMIDZ3h9ZEFiTIiACg9OumfOaDq2FH4FNVQllGIIgMiGSFfL5AWa%0ARRjC7RXPkv1n8u79WjLNyeTexWfF6lELc2Zsm1pZibZRliORrRnyaEJHiWcl%0At8yWCrB1aEdyO9Ed4aSUNBDLyJTM0HQIyEsuRUbbynN1VK6j5Bupv9N47nSo%0AVz6e83G9Zma8vLxge2m4evmWfet2Pzc1UjuPbZ7IpBwapaSDlQBRjHUE42eu%0A/apJDyg3qsC+7di54p3536xigGmDxDsrvrdUHoixSyDLPrImEwYd5HVWeYx0%0A415+2toO3M8M/UvMFmXpE//3beYajrC5vH+Pi5f/69tuGhGgtHe7pdnRWz9k%0A9GTCYAkZiF0ALDNChqplR1Nl2zKoBjUO5M3Nu1GFSkdvLbki6mg+kQHDrTeZ%0Ad1VFkwVde3LBreKu1S7OLgGO1MOAx6qhMtI9MUjHYU8HDD3FU8a0iOvYTHtn%0ABQ42kdlpwQc+3qtO+F3VBMH5cx/nvF2z5/uuE5XN+ng4MO85aT3fIlt6r/1n%0AsY3LBC372S9+BgAgGWUqBGOxA44OaiINeTz43FCJvIbQmKAGJZHkuXABIAxm%0ASmf0+emMy5PVAFxXL+pd2A22aeMSHBZQe/m33AdKOMGtAFK0AzTpY4vxtACX%0A8eFhwKsYn0B348kAgLTdRB32Bjj/V5tA9x2b1ylt14a2bcDMAQEZD5emOrFd%0AQMti5VLS0azgkyTEpmwd5CIN82SP5xPQP4NbcSqX7+hWu1LGolHUnMbCJp4F%0A2HrFHhyQCcpIIiOQwWTlR1TRwjBbCvi8gJ9OEK+F9+tawGoLHQBUEKqoBSu8%0A87Uw2IWc4lytFmznBfvTCfJk40YXK4K+BSROOqjtaK1hcwgUs0HId+Ik4/Oy%0AAEsFnk7oDvHd14oLF2zFhR0YY7xH/aQyYCohPMYaHNB5MeZYi8ez+gRHbIid%0AeL3WUqClQJoMWJ4ab0hJEfoJXAt0ZWANrpLVHuw8jNFNFUUEve/Jfel9h0g/%0AQAkTbq1jkYUSQhwj+mC/jM0lNuJSSopRzfPnuzZmPszjkEcKRxWw4RPmwe01%0AU0BIGlQJVx6bhsJEhpiQXD8CsoRHnoNMkCIDPAEDxggqAMPRCD5ewNaSh50B%0Avf7KiLtbN82DQlZL7tin+K2rZr3Itgv21tBUEgL2gPh+P21rDT/96U/z35fL%0ABfu+5zv54osv8OWXXx4gd3Mbu5T/e4b2hkN5MwTm983MgMjBAL5FlM1CLbOD%0AGs5p+jYsFoCNUm7EyQ2dRV5YGRCaNFdsfYs1nGqFVCvQlGVtEBzHhh2jHMku%0AO84vLQV29v2KjnmvFuz7jtY6dt8rZRegK7hzUlh67+ackrx6XgOiqNhbA21b%0ABu+WbQVxRamckN7mQYGYe8Jmx5jAWtBqXHhoqktaSoF4SZ59n8SbdknrltRt%0AhDKCjOboBjspglEKnuCFsa7MOhm7dBNlI8IXU4BPmQa3PsbIHPhUcYis8QKt%0AXwKGcVMziCnHgWRjyx3P6RmrrzVZZmbv6GsH8SiFV0o5lEiZ26cY6/8SnVPA%0A1mimOoQOc093x7M1bNuGt2/fol1iLAuWUrOGtzU2USQ9OkLgEeZm51czkHNY%0Aecz/GLvsSRYQgRFCqZOHBqBrg/YdaPuoxdu7JV1k1PDGtF4A5jeIEjoqxG0u%0A07g4vkGbP+ZcR5KjQ53qMpoqYZd+oMMYEn56DhHUoeP3mPRIX4h5cDi/Pb+m%0A4/6PnGH/iaP9cqsf8KHxebt7P0SSPqVNTy1EkqIQ7hO/MaOy4tVG9ylNmcZL%0AIH1tcFWCVSUMJ8kifAWMZbEJua4r1pMVqh/aP4YLH0bdvUTMdzd8+8QVUphI%0AzCGr4YqDS4ge3NgPCgBd0ZoiFIr6dYduDe3FfgIwB7Zp8mqkNbC2g4JhIQLY%0AimAPBVBB3zbQvDEuCwoRGF7bURQrCE/rCZtvMk3UaqvpMW+nQhkl6qLYoeiK%0AFIhZiMClgssg59vSYptVRt9F0VXSWeeFsPnzSU4BE+pSIKcKdm7xV7AC6cUX%0AvBMIJ3FRjbhnAp6en3xx9/fEwKUyXhbG7v3f0fHjSUG3iaD3hr3taO5JV3Ts%0ATOiFEMuegMHrCn0+p7O7L4ydkJxDgRlkJlIRkUjLn/Xecao2dsU3keyo8yKV%0A4DVFv76lISFstsAUoWfnHcV8DdU+24jGBoRaTYkYAC8FvJgIUChaUgP2vUH3%0ADc3VvHVrkL1B6TRx3Y5965OjlQ4qxiQ4BHFKccNk8KNuM6rfthU37zJA5hs/%0Aqx4yOaFqmhlgMSP7lldyqZwGKcPeY8GYB+TzJsXRdCgm5rlgGSO793o4zg+4%0A20ydUTHc7NkZHtHqT1mOhSwTJl2S/7VvHde9oTVJISi5bys+2jdsP/rRj/D2%0ArQkMXi4XfPHFFwcn4s1nn+EXv/wlniaRpG/aBh/zxjEFPNv48dzUrMaZjrAH%0Ae5UGEirWlkQRTY6tHLIocBRHXsAyPbMBXGtmgQHPJPWOToK9e43Q/YKtNXz2%0AUpOza46qZBBQxB3U64arK9Kbc2piUBKq7q1DlEDKkLP1tVI9ZD1MiEahO6N7%0AqnLdTuCqKI1RaPRVp2fFzPcdVM+EzQ7quq7o23CwjT87xG540neIvhX/nW/W%0ARpmD6vHepoAYeyaY2VSIs68upDQ7qLP4zb7vtm7ttt7Hc9fJ9ohr3WbHXifa%0AFKoCERyUnns3lFTx98hEQL+v4vtDbszsSvZjbM1c5hjfl8slHVQIwCeCckW4%0AL6z2bpjLUasiRC1hwfsKm5sB/WEPWBAP7Q8qlk0loqBd576c3EtRQ4L1PgTM%0AdhsjpJoip4HXGA6kaTLIBzYYmvdYmHMqGHPDguEJC/JgeDs4owSbJjw5n4pJ%0AKM7vg5TAgZSicUqa7LAewWP/rIlkZQQAkG78e7XO22epcEwfT2jd/PtWnTqe%0Aw3dpP0wHdffbOp0g1ysEo+zLRb7C7/94xT/8v/8ffu/z3wOALBg84ArkQgJj%0AQAM1s6ojezBtThlC9KhjHYtnKQW1Mqo7qL0qnpd1PgUkBQvGwCdClosYB+tQ%0A9fJmzuwcjRoDE7DJaBA8nYxUG4RLRcqJEYBCJiXUn90p6oJ9a2ibO3S64IyK%0A50bgt9bX83ug/KYDb68om2+e/jzJYZJLfTLhB5cYt/sj1GJlMAKSdOkNfD7h%0Aio5rCBGd1XR+fYOgQljqCS8nSbirKKDvX3AWxmfuTJ2uAN69Qzmd/PEpXlRx%0AJVO7BYB9WSGl4kIF1+cv7DARyHUDLlfo7mVFeseCWZ1uQSGgTwJCXQuuraJt%0AdWSB3iCvDViA4NI6aDeH3V6G4K1ch8MDC4RUFby5dMtMA6BS8POzZCT/CRVP%0A+45y2cEvnlHeGNw6OhS/We3ZLKeC+tkK/qwCi79HuUJ6w7vIlkLQuaNqQe0u%0AcAACUKEgvA9HhhYQ1wzMLEqonfA8RU3fLc2dphtYFgiqG7qLQ620uOqf96Aq%0AGjVc+hUtRDGK4NfL6tFK8e9VnMuCp+qK11iAXVBhsD3A5rRsAr0oyj4cYuIF%0AP9+tN4Bn+Ugz9EcQ9G7R/xIbZRewKCoq3pAZ4l/gGef9jAULLsUzH3CDxi83%0AVz2ITXaG7mQQS0d/7HNAt+sRegi2DK4Suo6NikpBU7FyEvAMRSE0h/zvvaP1%0AHevLitMSatZusOmQ6zf1MsnAQCF7Luu0QZUQUGLFO93He/XsSKJG1IMd+Xca%0AkE7/rDu810SxPNpe+uGeY3sa6AhAu62pe2tp0O97c6NbAQ6lJjza99Cul/f5%0AXp+fTuhtAwNpmF/efYXn0wqiIVokU5BnKKvaj0sYfkSQhI1NY18VUM2AHtwA%0AjhYODOkQTHkHg5Obb5muDqI8RTax7GMsB0SEXtRQGz43oMB7RzXVyFwA4DIy%0ANCKWsdelQjw4xVdgaYIKwur76Wkv0A7oyxXF97ciAqZpnZeCbVNsG6Bvw8EZ%0Ac74kTWNNK/Tz7s9QjFaxRdkZAmhdsegJVewenvsCemH0XUepFj6bMqkHeLa9%0AQyuw1CX71X3OqZSMwGprkKug7UDrQX+oADZw0nHMwKdyzjdxHT5rLHZgsf10%0A9TW89B1oAuqTOF1RUPHSYp9PmR5mUFmy/BrTsdIALxX7ZcPlsqO9+DrVBNT4%0AYDsVrod/VwxxpVB+34tClwX6VIE3tvbzmxPg5Wso7QN55fDeQ7SpKkop+WxC%0A7bxjzIIQdOpzygy4a+zfcx9mdfZbNN06/T7DqvfjNLXKAzfnXHBMZgDAr5RQ%0AVFF8bC5YUXUBv9jZ3/7iK/zqn36BN+sT3m8DrfB8XnFeztjF3s+mQOGCnY/P%0AsM77T94TEv0IR9pF8AkY9jkR4V2U1etWXqr6GFk74dQIuBLk6nbmtftmtuTz%0A2DbgPXVIlPZjBr2/YCkLlsgS946tb6/e87IuN6iO47MLu+Dc+fghbKq3CZEE%0AALk6eLb4li5V1Jxp5UmYUk0UacCRuyGNJtSFKjwBZOeqantywRAi0/2YGZ/F%0AlaI1jMTFbYD8Vqn9U9u/VGTBoz3aoz3aoz3aoz3aoz3aoz3ao/3A2g8yg3r6%0AfcuMXr/8EsvzM/b3Lzg/uTjMywv+8Rc/x09/+tPBZ2qCUprVnoThuwkOV4hI%0Ag0friCjdeiKL3Fr63M5mHJejvDkXhwVFBqNWJPbga9o96effVnIgssURkQQi%0AClhAIcKkALoYN8Yze5d3L6gvO5bWDOIDJBQwOCdWGkTRCQk/og506RZRrFHr%0As3iJGz2ET3rvUCdoNjH+p9aSGWES4yru245LRocs21M8yt1EsEFxJcIe8NdC%0ABjkRRRN/P55ZUodyARb4pVvOyvRf9AG9o+17wne59EPWDF0MGj3Bj1gEvXVw%0AKegBP2Ma8MoysgkkQ9wLqCYudWnQq0dyWwd1cdGn4EwVaLF6pRFb64WhKJkJ%0AiZssRIMXmNcZMLmPjb1XGYuvaWrFBpNLaOULjpFoLiXhdRxjxMsxFRo1OAET%0A7RqZtg5pepSRTzn8we/8GHjwIFvvNz64ZDtqW2ye/xbojhGxjawJ+z021QGh%0AIyTPJQSdOqtxrymWdgVosTVqykqVQhBpRy7pLPLg837m7yd37hsuQFYflaM3%0A/pmJU4mlVu0ztnuLY4gEUbZivENblw1m59kVkYxUj3rNjxTqf6oWHGRgvLcZ%0Ahjt/fq8dOKh6/2+H7I4CKi62FPWAExg3Wg044vRt8r7MEMUQ2MlvB2Rx6jOp%0Ac+O9Dll3GLuIghyWSw4ZrPs+jVUFs4y60t3Wkn1vg26grzNj88o6Z7FsNYtj%0AODMmQU+4XDaUQuh1R9tH9oMnmCKpQk++TweVQwRdCMwjt9ebYHt3Qbts2F0k%0ASVsDych0laWC1EpfRVmweGMy8ulJV4jnQk0BcbjhVHKOEAixsaezGn81xwkz%0AKo1atiSAFLMr+h0Icdg5PTju/rcOX8pJEbWm1ftInaCe7RNZwDDIdO6xoNwb%0Avq69yqTdgVF+nV7Id22fulOPfXJ872NZrVuRpGVZsJxOVlbmZtwqUda8raE5%0AMpV8eiXaE/aQatoC7GWIygT5ziw4AO4BIfb/QkvG+ZoyzX31cRU1WQGARACe%0A5lxRXC4Xu68lBPlqopHm/fRTW1SP/NSmGOtWPpspW3+byb39DNN37+mFzHPt%0A27ZhM3y39oN0UK9ffmm/lIL9/Xv7PY0vwZ/+6b/BV7/+ymqhwhbe1hrYN5bm%0AQj69D6GUda2vYIv2Xgk01b48n8/plNoxBpVj5ix4XkrB9Wsc1I9t5PNLn6fD%0APXgJ4PZsNz5OOp5sKfo+8S4IZg8TkPU/WSkXAQCoSoDYJtK9rtX13TucLgLs%0AgkK+wTk3IGEkBOzFIBKSWECHQpBtbIBN9k3MoCV/1gJF33oKuqAUoBD6sqKc%0AfAFaqjm/LxdcWxgpBUWGEEZn56ASEj5DbrcTHydmYQZKARXfZEXB05IZTmcR%0ARfExInszPmbvaKEU2d1BTV6NorQO3cd4gwhob4Crz9k7C14ADo7FsnBCfFnY%0AxL52GUaRmBFAVHOTBTMagKYSGlZoBPSl4EQBT1Ybp0SHMaXanRDhjhKNGrw4%0AHCevN1qlad7db6HUZ49hOKfJeyICS6gwOlycS6o/A26cOodlfDap903cCm23%0Ac+pWDgAIVdzkvDKhKSWfBgBerlcs5xXL+s2X0NtN/vYxCYDGR9EXBvuOwalW%0AaLxhE47oyUUhdEaKugktoNJBbTLuibxuXDm8S5kg7EOIqQyaA5n8nxmMx3vS%0AyaA32NBNdbRwAOJavj7OVB6merjnMGpEJIMYAKBixmBrRwfVFrqjQ/Rov92W%0AIjeKA587OdNx3B1D6F770DGzAVboOLZUIjgh6DLV48RxTeJSDpDOezA1in4e%0AnFEPQscY9qAJRFIZF9htTnUBbbZG6N6A1rC04Yjlc5mCa/u+o+1zX+Nep/u2%0AjgCg5JjZ32VypJ3i0HXoQ1yuECL0MvwdJjJxm+khagekCYrDAwUuLlV4vNgO%0AvLxcINuO7ir/sncsMiock7qi7ixs5ZtlOJuA2RV0M17gsO18DoXBpaIsC1D2%0A7LtS8U275HuMQBYA9NZ9fRhBLIiY2B8w2VZegUHHM1a4fzIZ8NoFvQHdqS/S%0AO9BN+DLWy0r4ZAc173fqe/wef/tPsX7d7tSiN3oed2zRkZoZxxwcp1Lw9PSE%0A7WVDmaTVqRSgcI6B4p+FtkGc+7VzFfbrHGwtBwc1hfIA9C3ev4tchmZJa1Zl%0A4nqFuDjZQhWkOCh/kyhKV/SgjghDdoHskucmoeTiVhr9V1GnNY2x9Kr5RxFX%0Aveeofl1QIFrAaA9j1z+f+3DPWZ3DecImknrPAb7X5pgw4fU4AuCK2p9wEzft%0AB+mg4ux8zMsVqBU//clP8PN//DkA4KksoIVR1oLFuYmlNaCV5DhqM8ED7iOa%0AV08hZT8vKJZFNXEB++z0tBpfZX6hoaYa5S4+Mtpu3+HHIs3AcFbvqmHO5w0j%0AfTIUwxnNTdoHmJCLDgHOuS1ZiaZKQWUxBbygUO4C7A3aCBIOHTM6E4KZ1GtB%0AW4FSllGOogl0FzQdRbBprdBmBPEwb0ga+t5jzwUvQFkY20ooLkZUzycQE1rh%0AFJZoABaQqQfPz5MINRzIdUFZFtRaITz4Cpb1oZTKL/7Aci6K8fQ7AcW9+Sbd%0A+L7cMnP8dLW/lRgz3ZxJbqZQ6C9lqEkOK8KuNQtAMOOZJaXZKwqKKLjrJN9v%0AxysBWAYxvqvgqgqnW6AVO+5NPGN0N7oUUbLIVPMs4hwla8RZg8mV0FBaHWN1%0AzqCM0iHx0sd3RcTkxCL67huNFEkHSdW4uKo8vJne0a4bKM5ZTN1yjl6akIZv%0AUtEHITRuJkIy8TiNOnFcjAnAEEJQwKXku0fRuyzfKso9R0tTXDQeyzTVLdnB%0A6WhCyYw/Kuk4gwjiyoYtRKVgczxU+4xRzljMXI87BDSU+sKw9CI2aRDHejEZ%0AwGprYAcG13P6W96jnTANWxsXHYQy0AAIPtmwf0upqRIKAL03U8z0zDpgzmnw%0AF2dhG/sc3yqC/Wif3j6UeZn5xfcMbbYPIHfNF4xjENm1Dx9za2SxutPYO0RG%0A0AJ0oyjaO4iMaxg3EwrrPfilpaB0H0tR+F7JnLrJcSwgm2NBeY7MXOuJZtFt%0AN+Gkm7FK4EQkqVo5rN77UAmeECx3QoGHdUK9b3EuqIIboFF2TEuuXhwBXyLT%0AmMnsH7B1BRqhcQTp7X2Sa0QAjnRRhmAo44uaER+KuE3DVR2BNBby4NdwimMl%0ASsEqMfE3qoTiHODldEI9n0HrguqK7SG2RDSV1xF7huLrxvX9Be3asL9c0DxY%0AwN1Kps3jwYT9AAlebHbsNqMU+08s3B0qBSScZbq+yS7wqRnUV0HAD5zv2zqz%0AH8uifsiJ4Zu/FeZDVQSQI6H6cIioFKznc463DgWtC1DKSFYAUGaUddofrIzF%0Awbli2B6aeydbIqT7T+C4/gzBLiurFigvCzzYvOtu9785WUlAFUpbQ7oVc+HB%0AgM09Jub0YR+699xuMprRRj/Hmwh7/nYXUxzfs8B4/uN8U/B5ivrqzc977Z5Q%0AmQXEXgdPxvW/efs2pWd+mA7q1WpvojDQd/z8H/8Bz0+mVnN5eY///n/47/B/%0A/R//J3pCCwu0NXBzp0UFW2tAY5AP3uVc7w5A5uOixyslyR0AQDqUUqP22WQq%0A3rZv8Q7t3HiNNHyVRYVttoA7Qh5BzgxJ3guwaYilGBk86mBWZiwAVDhFFixy%0AVMAqiLnWWCHE0AnW3E4MXhZU9gBCV+yX3eDCsQkK7HuqYB1F0gyeEdaA1Ujd%0ASkcN321doPwEqXRw9lSB1iwQYdFzyZpogGXjajUBrKWFQFHH3poZF6FC3CWV%0ADu0gMxQY5iDas3IHhIdh8dTIspqTg8riMF9fSIobMJZNjPfl8GhmkBv1SoIn%0AtElwh1HV4h+ZHXO49JX6ASrVRLArY/fjdiagFpQQrBJTp4NqOsm2SAlMAGWM%0ArntG04e26JFBoYNja90SgGoKHtBygqwKbYo9JNzFS0U0SQNhU4FIR1RIq6cF%0AVApoqhXG7rAUrll8T6Im2rT530b8QnFWgYODqi7pPhvRNEH5414/BGmZndH4%0A9+3vcwZqy2c1SmIQCpQ4sy8AoFQOSrtRA3GfetJVrf7rUC4wo1k1Id6F2BAN%0ANIxWVfXyQZrfGw75zRZFkirOfHN/PRyVkpVcQYXzuDRWqVjZJkdAyN6tPFVr%0AByOgcHVDPx9CZkZibjwyqN9Pe5Vh/ITvBFQuRMOA1+/jiA5AHvPBDOpNBuCw%0AFwuspmHvKVokIpBALmUN52Y1QP2CFYbEqMyQgDxVRW8w6S6Jfh37Fhlc9mwL%0A4KKEXYDW0lGK31Wnmr3qHc5mKp/KlH1IY/8DxkCZFwoaU7JGVrZPTmyso5Dh%0A8LDvjQF3JJtzrQPspT+aCroAZQFCYtL2ZIL2mG0wh1WR52YNGPNw3jt7PEsJ%0ABwTajJ5wm0kLZaaNa83/+gFxZir7kfkkISsfNlFF7D8ZjoZYLe85U/ShZqib%0AsG3Cvhkq6CYoYxl7/SQX4He7fSyzlc6hB1YP6y4imDvduyikN+wXF7DbNivd%0AVCuYLJlAMHsNSx31un2OaRllCJV1iN8BWW/+0PdiifRaKVFeOvV78dKO1MXe%0AY1DxqkLrjlIXyGLXW0s1++eQ7rNs4hBLtXkurWciREDgSjbnJhpY0mFy7t9U%0Ahv9Ipvw2a3rPvj+e6vX4i/X3iJI6tgMc+o4TOtso06z/5IBM7PHftj3CzY/2%0AaI/2aI/2aI/2aI/2aI/2aI/2O9F+kBnU588sW/r+q3dYTis+e37Gr35lvNTq%0AdT6vsmP16Ao6QSoZIRoWn0MvKG01+C+AdZkFWaxl1oqnNDl5tnLKZ0c2JgGi%0AH044fXK7jZcYlPEYrZ4j0/m9zMZFBpVe11pkhmhkk8lBnZz/ZlFIE5BnOgoK%0ACsmB72fQ1AJx6K6uFX1pkDrBOoiglSDOpbQDAzskFpGGwWMFNEqIKIDecFmv%0AKadfygrhBVIGxKGRGKcgjmFgJUaZoqGAi7AAwFdxaUkhFkQ0vAt6KaN0iMOp%0ASCTrVRWYQE2nEc177paRy6h4FxM2EgVNMJhCjCYyRSwVWhhUJwwkgEX7IZLP%0AMERuZMgVggZAuGAPHlJrgFjNsRAloGr1Z/k2+kmaz9mgvl4yZMpM6VT/V8mg%0AJjLPC+XMbkY7RMKCQyUWJQ3IKnlmW0AZkRcRh1zPtccEnQHaIxpq3+ttZB8a%0AFBVkGUHnhQjtzh+b6t0pgWnUtw1YYDzNeD/q7zZEs+qyJJx6jjJ+SguY75xV%0Avf1uJ5tX8WyUCBCG6oCdm4CHR6o94r+1hr1vWbZJ/H6e6JQw5g5Fax2q3Tjl%0AAKhWKEquIVZgnACaSobPiRsa75fgEfYQKcmnNyM4LEo7+LO2Xs3y82XvaK1j%0Au9qae73u2K77oXYyYByZA0oFAeca6w99jEfxaN+53Y7XW7h7Co6MDyyif7Nz%0A3XtLAcXM88T5MdZmmdZKaUBvO1rbsXvZDxP0snEd/GwGbF2mMZ7ZrxdiN8rF%0AUDFTN9lhrEjIr28YNzxKEnswJeGvhCpOtwjkAB1tiNhzDwoHM8T3TmZkjYyw%0AWnom92ZnBKooNLi4zSCE7HuhnZYyi2rnAXAiQBWtBHIFKUhDHOgFy6y2XXJb%0AdJhNyiSQFCir0TLidtTWYx1fMFoLTP/D/hmIrToE38iOZ5Fc54jINAgKoXi2%0A1/TfSg6mpZ7AHZDS0CkKYSJrdOazL8brz2SzWsadRHLLVbUhUxiZia9sOhAM%0ATbtFpR/G/8faLcf0Q+VoflsQ33v7lN7+TfUwK3ucuwAAIABJREFUNwNRQ9Mx%0ApD5PFFmiBPCyK06r2uf6v7E21wItBVgqSh37gSFrL0OTQsX4k5mCRNqYs4Ah%0AagFqGbxU7/8BZeH2Qw/qmohzsSebiEwgUkRSMNAoMobqA5z21BrE6+oChloL%0AJMYt3H5GaM2Z3bieIdbu465u33f2YQBHsuV1b74XdCWa/03D5jfE2NQfRKZ0%0AvBe77/vtU3ilM+Xrtt9f136QDur7r94BsLT/ft3wfvpbU8F/8a9+imvboF4L%0AU+Gwn8SwWx1TLQ11mdQwYXCPjy0IXZvD8CYsPQnkIK706UbtYUGdP7857tbn%0AjbQ9gBR+OCyMrmIG1YkHYJO/EUFcxUSoGuw2oLu7gK472vVqHF8A696grYNp%0AFPXWuqAXHmqkfv2ttYHt6Y7xnxZjFXGnS1LooQKoZfBZRTqaKC7XDX11TuC5%0AQysBpaD5cTsZ3JHcQalM6KVAiNEcPly682dF0J2gqQ4ROvKqjrA0U44UE9Dw%0Ah7OoQgpj4SEd8NT9O8mhE6+rKYdz1VpQ1XisAFIFeVaIVvVaZN6ngoDdIGvZ%0ANt/ot03QfeHbKtArgc6E4oEHEcUOOSxs8YTTAXaYsdBRIOpWXCSN03mMhxNK%0Ar0d4jtOAASa1tGNrwwAFDEKnXW24BtSMjIsZ95JKt7iZI1wMGuuraCkFOxfb%0AciIQAHO2Yz4OI2pwTZqKbcKT0FmtFSgW7PomKr4Bm/kQFzVaJa+7nBxRCyXI%0ALugOY+y9Y29mQYUC+dY3bK1NdWTNeX+vOuamKppD109nC9LJ6ht0mVYRItwT%0AurJ+TQZW1Pyd4m+Y4NzGFyNgGkWtWz02g+L52rqZ+FHUN922LefhHCBprZko%0Axgx1VgXdGWuP9v21GY59dweMyAmP9eogUoTJWLuFu8UxNxtZoaNYmIiYSu0U%0AtLheG1rbsO87rm3L85dqqrYhoFBqPYjA3a4XgO+VUTd8guvx5CyKWMCFC0WJ%0AUHAE0GTmWZpawHbzwBRjzYs/cOgGTE0FOakOhm1wR8XeCPsdFTaFYtE+aEXa%0AfE3nDEYyYMIu8ypOBjWOfaSrAGrnimkmLhTX+xAtU4lgol+P7P4W5RRaVAw4%0AdN63esXlSUmYfb9JxxnOb5SewdzKZGBfpvyM4eOijX93NR5zTxjwzBN0LqTs%0AIOFpTJuIJPMIrqkitRzCpKtczEmlUeWBbgI0X9cS3j45Vcn1ld/eOiY3P+/9%0Abf537ouTc5pw+/hdR8C6kL+fLtP3CHtrWcWiuuimqc8jz9Vibsc8mx1MuN3B%0AkUDx5073+978uxkAaR28NRMug9l4VpMYWQ0g+ytj7pPLoIUXUIhQy5L/AcBS%0AVyx1zX/b7U9ibXkLdLPgjDkT7RbWe/tZHH/L58znAdtvsx/+/MMbsG2YUgTK%0ALuCJjly+HfKL1204tnf+ON3Vh4Ip9+7nY+0H6aB+/sZKyrx7Z1zUbdsywicC%0A/NPPf47nz5/x7uXFPgsHLpVK2SI3RSCeCWpdPLv4midziNQQ7E1PRp2QJv/U%0Av5EFuI+G8X0O28de9lD/mnNhlFzT6NKtQaBKluWEjuwR4OqelINcfWNOvm4T%0AkCuYdTckae9Ym0Wsc8EtxYR4aExCbgqgYY9MSze+oQkQRXTSNk/tQPWHQaSo%0ApeQiuEkH7x21CTgiq32HlAVSKQUvLqK4QnMRrEzYq2IjxRoPzgWRtO9YLxNH%0AsdkGnUXDwyifn6uY+MI82RkWaU2jXZrtcj24nu7tT8Qdgi18HVNwn/yaOi5p%0ABP7hOI3o2MTnUhur0lsKFElR6FpAWx1iE2RlPoJzJBTRSaBEpoAYVMizUXMc%0AcDgtBHNC52wJ6xjHrxxV5clxsV8i29ddeXFrbXLeGaodrKPMDCqDax2G2hRN%0AnTlvtVQwVbDaprRxRSkNwBUx88ZC75yjSX02nFHpmxlbBWAPapUazmv7Wv/0%0AVSQUw0mdn9m8yRYvkx05e4UFc3oTiGcY+96xt/0QMJDW0HtD9wAMs0Iq8NJH%0ASZlQIyYi9CjL0W2Onc+2dhKbrZo8GgBDSIoyWOD/9E1pBArmRigunDQCXSKW%0Axd32fXCO3pvzGUrJu/9tVnUmJvTWbVJMzvSnCI882jdv38pUlimg4B+NjNSH%0AdzNWZIY9EC6v+KbuCM5BrLbt2PvuAQ0PWKpCUV5lqm55rpYBOpaaUBEzUKcA%0AogBDCyByDDStZUoWCJOhskvq6+LtLWv+zztBGSzOR3g84m4GQgNBMwVvLCMy%0AzlWUPSOtqSMR9zSjRrSrSfc7X199ihHfjAGHiKXyrbpDEZlEtWd45oIlTu+R%0ADdUpMKgE1aGBbLZVOZTqyGyPMhYe9giURoYXEXDrgKuq9n1H23e0fegwqK8j%0AjDJsktZgbpL9u8O4+OqosXjW0juWXnJdIw5uM0A97Jtb1uCH26dmUD8QBvre%0AWiLnPuFY9eOjSsA4iXObww7lGZ1mjdgqMqRt6MmRDk0dkyaCrTec6ngOOfcz%0AceTOE5nDC9j7WdjQZ7MznYirHEsC4mGPgghUKkpVVLdWpHVYRn0ge2ZxqGjP%0Az894fn7G09MTAGTJmVLKofTZrWDfPQEl8sBtPk7/OTugObJuhAjvjbbbUROJ%0AqshKH0PLOKzTR9TA8ThDYn36iLx33KeMs9v2g3RQL5dL/n5aGNdd0uP//Pc/%0Aw9tff2VGcWYTCQJBqGntN6IcAEBogALS6dWGAIyNdds2BEwWcPK/b5SHaFCU%0AJrl5kzG5P2YYzN/5/9l7myXZjuRM7HOPOCez6l70BdA9YHdTMkpcaKQZo5lW%0AHJNJZnwMSlrzKfhCslnwASQzcSXNmivRyIUocqanBXIINnBvVWWeiHDXwt0j%0A4mRlXVx09wgYIMMMqFtZJ89PnPjxn+/7vEd1dRZx4O68ADAnzIV4wugeUVzq%0A0t47A9mjXVYXE6Pm6fYAefeAdC44poDXAodDwkIJ5Odqfm+tRZ8WLLlA66RY%0AWwWkJvrCIc/NC3JikKJvqETm4IWMe4Jg4YQzCXJPv1VIAyqxCQABKCx4UjGZ%0AegBnEZxrxV3KaL7hJSZsZcPT4yN+2iybFMI8c601W3i539MhZwi7MV2HMAdg%0AkGT293tYj7sMaq0VbSsGgY2NiQjn2kDEyMsUGOBwDsd4k3WZIEnAygxOIwqs%0AIkhQLJxRKfrey9qUChZ7RlZCxoCFs8u1K8k0vtSdVIzwMalBquaIueoO4isy%0A+q4rEHv83jYO+2TJ2dSZPdBRXBBnDgI0h13NsB74/OIJmgMPuAyjkvy+ZlVY%0AKz+QJ0e2A+NC1dkpAHs12WawZqI+f3jJoIAnzQqdRGNuX6kLm/z8kfEELKKs%0AvJejX4iw8NL7omwFT+9O2B5Ln1MERjudUWWsA+ZwtmHgs0LPFY1TRw147gLE%0AhO0cz3gCM6N4xHlZFqxrxrLknQGlnkfT2dgNxU//XS8WNWnioiuCzVERmwci%0AxBWmAUDePe93AOCUBuoRQAJDq/SgGYBeZqAH/i7TUbf2a7UQLwE87vqCMf2S%0AwNFOUVLVoH3e7H09D/by9L1Q8qTpO5ZlP+PstTi3U8O5nCyg0cc4UKrNqTAk%0An56ecFyPSJ4RY7Ja0cfjcZTuog1UFOfzuWdbQlQvlO3RqiGu6Igwu0SalXJr%0AYsFNAFmsA5/75Bd1pd0XjjkVBnabw9XTe4iNOmDuqRvCdn1zWgNd0mxGyEVp%0Annm39z9srfTstxB7PfLWs6pKw4GkbkeQ7eM0IYRgGaruQCZbvxMYLWqjqoIo%0AdXV79O+PgGVqDSxiKrBs+1ZrDZAIQAYaqEHPFacoKShAOZ1RzmdItxki6D6e%0Aez1maGs9KLxwQiZyZ8cd/Jyg2db9sOkS0VB49neSiZ9BiGc7MVrsL9FeypZ+%0AkwDb5Tnep5YawUyfxf3zdjFIu10Z54zvX3xme2Lq6+12OuH08NQhvuJ7w7qu%0AHU0Xz2aUJreLfERa4GLYDMw0OZmeLKna9xiBKdiTtl5pwtYiG6cdqpsANAX1%0AcgcKYekw8vg/e7C/q+KzvTNeB3IqbKV0YTPMz5Zz7vbqjh41BdvCiZYJrdVL%0A5VwgOHQKQnc0HtFO+TvOF/Z8daSJ6EjSSBzr99TcsTdlb7d13XdQoAfuQris%0A7/HTM8wtpYRt2/qz39/f4+HhAaUU3N/f92M+tH2TbOut3dqt3dqt3dqt3dqt%0A3dqt3dqt3dp/tPa9zKB+/KMfAQD+6Z++AgAc14STwz/efmlKOJQI6iU2IrPT%0ALqIC+2hHxC8II44w/3sPS9lnWffCLHOGYZfKvxI0u4ykScDp4r56hm9kOuDQ%0A0BG6Ncl8EmB7sqgzkpHDOQ3Ii/WFP3PAnR3S0ySyhEArgnLeeoHjLBlNLUqZ%0Ap+dmANwiEu4cANXOCSQvPbIwYwkoLWClU3TK9HTs/oARMQRUC8jhgKjFomKU%0AoLyP0veyKURozTgSQZZvVVCaReVSG5HI5KilkUE1vNNcIBqJwY3371oDBmPn%0AP0lzrlNk1RSNCaA0nZufRaJCDECmsSRMOOdRNmFJK5CS8VQDqlkKVBo0OIiw%0A6G52XnRkPjdRMBn81/oYfTD2kW4DzXlh01jSUYqGHQTPoB6VTxO7qfMsfdza%0As3j0rjXjnHTYp0DUBE7iMytMwgADUZyJdC+kRGocC22TcAoRkiQTm+rowH3U%0A21+IZWR7x49IaEjgkxCsFt6VOmcTUiH4wHM2+fKaM6+GpnFJPMlMqCK5cFjP%0AJJ0rcC5op61naIAELmoiYjPiY4qQ2oMRasLUDwSQZSspTfeVBCVERTqEb6BB%0AIjItNEFuVTt3TWXMdYPOo38vssbBCWq1QUpFmWucluR8d7+2DJhdhwZ2kuL0%0A/vl6/blb++02nba7vhp8YDcHSWAeE+Rwumc8VdWePccFxDcEWCJDBgCnraEU%0Ai9q3KUPGSr3kCAAcXNisj2c4SkX3nHomRcKwB0LkbvDSFEkNHs/9GMseslDf%0A3wzu+xKXa6y70YXvG7MhbGKQ11g/7L94ZtZLayTWzJEhims+uyuvXxq0kJ6T%0AFduD7PujHJr2BVr7OxrndnRWB91oh0nP9zC/10A+qA7xwFbF0FY0SuJ09lQV%0ANBfgkVpRzwUS66KXlzF+ZMCyra9mYIU2q1seK+9CxltNOtAZWoHjq1c4HBcc%0A76xc3bIsAAEqDdXpI4wh9hfvq19nWu+/7XUpxvksTrf7+zS/r2Vin2kniAJp%0APG9kFnsmsDXAx00MDhFx8Unu2iwCdWoVBrJRYQiu4BGDDMUg2vdA8f09KXqm%0Af0d5cS5o1/yIdxF858SATGOPbZELHRPTmCAswatnAuUEyqOmt/g8VIzziw4k%0A2mxu0ITy6sgQFXShs6DWQfuYT24DzhSdnl2laXwHycbRiExiQpsTAoX8fntV%0AV62eOR7g34HU0Is1Y2/bjOuO9vT0hMPh0KlCIoJXr17heDxCHJHy5Zdf4kPb%0A99JB/dUXX/V/tyJYjwuCFXe8P+DjTz/F3/3d3+HHn/0zO0h9cOq0KTq0aJTn%0AFcdzj1cSReNt4XFFrysOKgAQ0rRQ4apy51x+Kf6+M3anosbzd1UVSHkH/ZwX%0Aem3OMWmKpwfj3fKSkZYFaUEfBQIThBFVkHN5QAzV3OtHKScIJ4N2TnUpj2AT%0ALhgIClsUPNWPWsC1ABMUmSkhs0F/4tFSA+gCPkMENNoboZSNm1il+DNuaE1B%0AeSipLYnRtE9bE05oANUGcQeOtgI9FdC5Qs+xSNhkzRPmP8EWy1hAqtj7bxNf%0Axd7FHqayTZAmAJBkzhNhgoGnZDXVLhygMEB4KkB9WhIO2cn56x04L2ABxIvD%0A11ZRmjkNM9wkLQs45e7kLepcxBzQEnMEDfUdCyhACIngvkTZQjYJ0rB/Z167%0Aki94gz8bHRRzyB3UJjvexswtA8zQaeTBgWmVTapd+AJuFNJs8BChsNU9i/Pb%0ABuVKfd2RNZh5cGQJbI6pahcfIcMcomlD9XWkuVmYGH2e9Wt8zb8vF3mEgzob%0A6kUhWtE2V7R9POP07oTt6QxpI3gkzdeM2MTV5w9HdzuPS9oz40h4GJrMADeG%0A+nxq1ZzJurRh0E/GR5eOU/R3GBuQtGaCJQF5TwnS1BzUFpz+irJ57coeXBnn%0AtJ/uPE/Ob8OgKfRxKl4XcTJMeForb+3XbwIMJ+yKgS0Yxs9siHfxmIu/ze0Z%0AF08njd+LIHGHfW8F5XTG6XTqVJ5zVZRyRtVB5VEmJDVuWg88+4I6eGhsAViZ%0AtBNcnXUOKkbAsSuxQ0HC0NqGojYUaIDWhhSGspiir10u1pt41tG/dm9D9fhS%0AjT++F3ZFm3i64fj1PnQ3MIa/qlzVtXjWiPeCdUw2r2gKfvn7pykgZgFoBfsX%0Ax7SboxkObcTk+KoJtQyKkq23Sq3XkaVS0RKDmqLNNgFZMDRU6su2oZ4rtIy6%0A39TsffR3FvDKebyJOagBFTZ/QCLKaMcoI5GtYbHuUGaoNBRpXSARmMYQro/3%0ASxjot9UsiPk8MHKZILkU47l0RuK7cT7Ani0To4YzRWIwX2njmNb6QNGoTW4n%0Ac5sD4zOg0+dUFGgGW21lgs9WgXDbryU9+Ov2WhObixj3xdls8hbBY7LkiRB6%0ArWTjscIEOAFINvVo5gzm3K8VnOERSFOIBPVhvqcxL+LzNAfNmHvgbqjnE5gI%0AiUMPRe3+sR9Ldq8XCscw4a9YT3nuWIwxazXqIxDl8O2JdiS79c9aT5JN72vz%0AurfhoD69e0DOGVLqCDp+g/a9dFDv7o7+8w7vHh6wbSObdHo84/99/CX+p//x%0Af8b/+r//b/3zWHgBj4ReOAtGUt5vuoCaIMJ0XCIzzSMqx5qmo8e1+jm9XWci%0AmBFP04Ya+PF5oRAA5zINIDFp9lDB1dpAbghujy4qlAWUGjhXk+mGLUji52tk%0ADs+aMw68dFXfzAvS8QA63oOPdhflsaBexG65ASwNvNn1uBZkF1JKPrGRGEkz%0AWEdR9EqmEFjnCF+CE9e9/1iBbIq8wSeSZNFwZnRBBTBbCaHI2hQBbRVcFNk/%0A462Anyr4JEDcK49M6WWGIIwHqab8W6V14znUkudFI/iwQ9mSQj+/8weKSdTa%0AYl9nZ0qRpuwqE2HLCelgDiodj0DOaNuQdT9Jw6lsaAt37kZaF/BhNV5xRDa9%0AfzdX+mW4bD7RfgEjC87whVLrbuz6FBgc6MkI7PPAI+izoybGje4L3RRy7KR+%0AIkhkwYe9Y/zOiPYLgZrzpeKqlE0oSKgbPBLqnDTu9TJKzH79hjlAYmbfpfiD%0Ae4P91w+Jjs/O9zUue7RSimX3veD5+fEJ5/OGUipQfbNE6jzyub92Yl62cPnG%0AH2NQfQ0ZGxdU0WSU29EGSEMXUwKc55mzcZW7KIqNWa3S+V7moLaeSWJMiobh%0AzDcFV+OlhiMr9YLDNaXr5rUzjJrpQCikOyDxPLf2mzdV7Rm0/Qq/PwaY5tR7%0AznWtzYbPvNbNn0XGoNaKbdv6fwBwbqaa2VS7eBmT89/TCPxUz+Iv3Wkxp4sz%0Ag5trEiwZzIrWMTD23Kzz/mqGoOpYR+EKt+w8VL9xaOtJDu+ji2cnx50oesbk%0AWksegKGIbgMjCKkDCXbpQFxDZXWnePrs0hA0RJmAZEKuEHWV1c6zF+l6CwAm%0A3twIAjaypKbSlDl2gz76lBEcOh1BbSZLbjH3EhuZbF+rrfWgbDmfoZOqszbp%0Aisrz8yjt0T/ZnSHq76vau1XtYoK08K6kUZyrSAW1hrVPCuq6B72vpiDL/N1v%0A00G9FjSVK3+7bFNCfNc6L9Qzlaj7AHNsP8BIaBCPORKzjMmCFFL2iu0cAVeY%0AsnSrDa3W/n1bmwRCe451v36UknRbo3/OGZJtT5ewicizuJI6h7J5WT/x4ERL%0A6VkGVRExjeFUNmgP3nF/Huxsj2gJS6/64VgwCyhP/digOPg8NDvG9vm5tE74%0AIqF9EfoBU6jIy29dOrF2c7OKL3nQIexymcpGATZWePp3tN/93d/FV199hbv1%0A4Be0ufP27Vu8emXlPz/55JPL1/Riu3FQb+3Wbu3Wbu3Wbu3Wbu3Wbu3Wbu07%0A0b6XGdSnp1P/qQiYm/1tvb/H+fERv/qHL3pheQ1Yh2cPkicW5uxZe0FG/Bl3%0AMFLsAQ+lcdyUrHjWrkF+AewL0rNFD5lox5dlVXz17qlHL1lMKZc9G0e1IYqZ%0AtoDBlAZL5g2lVXU1USJC8UvWlNHyijs+jOflBM0LePWMyblBlNCEerbEipsL%0AOJQQS8VKB88uB/4wA8pQIdQJctmaoKF1WEVSRqOG6tm+lBhYCPz6Drq68u66%0AWrHmJWPJI/OCptg8C5W2Bjpt4HPFUux6a2nQUwOqQYqiHyjnXaRL4ZBYHxSl%0A1V6KYC5PxCkh8eBgiEMk+7k84yQiGHl9sQ5r0qGmTVyJdRosRAR4NhQA6LBC%0AmSHNyukAwJM0nFWQOQNRw3dd7Nh1QfMMQ0FDVYpknBcjJ4/2RyZEDNA7heAI%0AQIq6Ad4zFvgffdWQDIaCMYeaxxZNlTO4FNZ/bYrk2plTV0lUNgiO1ccbY944%0A1h6FFecAsXZV0OqcKm3oqtH7yG6MNwIwyj7tunyClQW3ptcSDViQyIsZpfnf%0AnYM6wX104rVUnWq/iqCcjFMXGdTtXEz1tg2YEnyNmhW8A+ZKUyYUJLvMCgVb%0ARab7UoBYOlzdak1q7/PLfigdjqsdsTGK1gtSGx3ZmtWs4KlzsxJIM5Jyj/iW%0AWHenCLo95pzBIK+9qJ0jbNckg2t/y/C572PTizXIxtc0Fy+OU0zvcNr0LNex%0Ab/PcCbggYcDgVW1djNJD57PBe8/nc89ybA1Wr3OCeJPD4oK7CQBFGhadeOrw%0A7AZxr9HIokhJISlBe73RyP6PrA+JQfAjj9Bg2cZedmP63oyigl95lIcjILKo%0AEveufm9jnSEiK4EyQ9fV1NMjd9RhtDT6ea6/HvU/hfbvISwbUR0cRJ+L6iqj%0AcQ8dphpYYA34c9x7XHe8WVMqdeCQH9jVm2OdgppOBvFAvFQyJBUTxPuwpWTl%0AQkq1WuwA6rYBbcx94ztGpnZcZiBHrK2e5e0wXUfYMLPxTAEc7u4hrmbeeZUY%0AkMfgcn4oF/u70EJ5f27xHPO4YEyUs+nw+bPo806jcdtm3vcSOT00PhOFkniJ%0A7X32X7eBSgi0QFegFUErtZeYQf/m9fKMANBcU0FVkY3UavdO7BDd2jOcEloG%0ATVDdhiziFTEmxV7M/8VdiM2SjvQhslJ4U7byGlJKVUcFC++i1gSlDBhzrIsl%0AB9rNPkspYZnvC5HJdZs7pXHN6X3MCEE0K/VE07yI42y+7Ptzh4DDHv0CAL/8%0A5S/x9PSE13f3/b4+/vhj3B0OePPmDQDgr/7qr/Df/PN/jg9p30sH9bAYxFdV%0Aca4b7u/vcY4N7uHRZsIyHp1gdZrmRWZaS63xBJu7thhN4gKkgy9H4fhOExQ6%0A+CbXeKjAWASWZRmGWhC7Y/fA4O29fbv1zZ6bmHPoG2pq9m97prGIV4frBKdF%0AyQjgIEJJ7ihxQ2PD+ANAboxcGlQaouDJkhe0ahwzcuhscic5B2RVFAtle4Y2%0AIGNNFcJADRgHEzYRVJZe0qVk2wiCK7AsCXyXoT9aob6RSMoQSraZhaG/Nchp%0AAx4MCsTnBn4qWE8VBy/qvVbBWg0muvn3snNpmWhXD6tOk7Gp8XzUObQAQC4/%0Azjl36X9lNSGjSVpbUvN6lR5AcEdNVPrmPPh7M2eXvLyJlwVKDFGgqHRItCaG%0A5ITmzjoApMMKrAvaklF82BcoiqDL/oMJxFbndwhsuIAEAbNI2CVP9tJBG7yG%0ANgIpMAipwXrDEVP/T3of2zzSDokmAYRd7Kj7Zc7xDcOiGQQvIfWFl+MdiXaI%0Ad2ycgwUbGyhhkklyqJn0owS22K/riuwBkZyN863yHP517d/zOLrkqQfHbq7/%0AeX4qaE1RvARPLdUc+mkbYSWvVTrB8NQM8s6N0771T06sm9UTP5ucQzfjGhu1%0ADvUb79bv3R1UW++8gHlAhDwElfpak7yPqRumCkVi4/UGhBQBf+vd5hgjHQIO%0ACvF+MPgkYI61vcs0yem/RJq4tW/S5l5MmAIuX/O9GQJ2rV2Dh8W+psCONy6l%0A9pIyT09POJ/PJgbnx2xNoWqBwCVUIxxPJzpKYHW9iFhbEoM4gTSNcgpJcFiA%0Atiy9zEzM8eFsO6RQp2ItCnNwZIK5Nqf6zOulB/NochztVvf8SPZT9nJRfu9R%0AMtX6xq4pz/ifGGWWJjtDJhE8AXbGZ+zJ0ZoazFCYdqKOg18c40D2Iixhv2DQ%0AYRrUnaL+NQt8zcZ7/772e6mwElRm84wLNDLahjglh6oJEfa7FPtOYu7P3MuY%0AYNheFkSfqV02ZtOScH8wG/Jwf4/l9R1wTL1cHZELA5Ltvf5A067yPKgTn33b%0AAbQ28yW8zRzSy4Dq+5qQQ2Rlf0KiUf5EyGy3qDdsn7mAlciwPyJoUi7ti3Ef%0AIoKtFrQ2dBFm0cF+3PS9kodT3Ih64ITSoLl0zZMQPUpAcch/aYCwgH0ccTKn%0AKeZQ3GOnl0w2fi/NMic6pvuNf+skzikincYQ9oDU1gMnwFg7Z150SlOdXk99%0A5Jy7kyyTLQOMdWUX7O7RpSm50Jcy3V077p8ufv/444/x2Wef4fxoWjdffvkl%0AHt6+xePjI/7mb/4GAPAnf/In+Pzzz/Eh7XvpoM74cQB4eHjsLwhh/15ktUin%0ARRIJhIbgBQLx8p5PWr022ecVwA1uG4w0vvOB69R8n6ZuKtimYvZWnLzhfB4L%0ALakiiyL1jIb9OwHdciUMvl2P+gCmhMrUn6G0AoF07siqjEUUiQk5SNtrgmpF%0ALQ1cRmFseD1RwEV5PNvSs09qGdyWuZPSK9SCB5mhR49qHzza5feQjwvWuyPk%0AVeqRrdjEpCk0DP3HM7a3T6CTR9xOAn4qWM4NBzew75RxVMJChC+di0vMyB6p%0ADSGeom23uDRVV69FH1sLGT1wFuupLKCcsHQxIoYIA5uihop0tXpgljcC6wH1%0AAAAgAElEQVSOKJlnKWm/OM6CIaUUiCjqtmGLMU8EWhdITkirbai6ZLQlo2ZG%0AcfutEtDAaAgxLAIli6712qiRTcOIrF/mAmaifrCEU2QyNAEYNWK1NXNShxYZ%0ApCmk7YMtMzUSahw4mZwwkHM9ur1of8l5r2StbTon4FkP2tUnJSYwcV+o7R03%0Ad4TC8SGkbA7q6g5qZFJba1hijb9cDF5olw5qU8W5FDw92aJ+Pp9RN4a2ZpxT%0AeD+Jqf11A1jFhK0UfZNVZZivOQlPQbFMggfBM1bS3QJmHGEff2EAYAooQGGi%0AmmRFzaNviLBMCtemuszdqUwc9ZSnRa/ZPZIqylCa2a2n2o2X6cO+Jk+fuZjL%0APD+vku9u7Ru32ahuqsNh2o0bM0Dnv9GV43T6/tddc56zc/Cm1mr8/+kaZhsy%0AOA+EA2ULVs6ZjrwsyOs6HA12tIuMY5QIy7JYjeZeZxNeLzP2U7IMENCzl5Et%0ATaAdX59VMS03vnZNgeI4jyqGrajDC42vkaFbzMGOMS7mgEUWStTmP1Hfr3dB%0AvXhftDewMX3ea6+SvVeNfdvvgZMHbzu/3G2FsDXge5eGiw0ArWd3Lx2foQVA%0A5nxicvBJIMWDvP4gFV7XtQm432oCQcblxLjIytzXDlJDyVnALazuAgi6Kn52%0AvjL7Wg8A98cj0vGImocKRmni+5L0hEJTnYK41x28ucblt930yn1c1kK9hhm8%0ANF1tng7Bx7QmKCUUdfu0iqP3BrpBPVjQaATI49ppkpuvc+Aaw/ZprXV0g6o5%0AwJdOLbNhpM5nV1nWPd8UmtCIzc4P5GEo2lOXCcGZze4OxBWp4JUSRAk6uYRd%0As6Q/I3sgfdgpESCfRSFVrYLEcA6l13nuDqrzq+c11fIeY72bVfUBS8gsvt4x%0A8wiQEyHlPAS/LpzneIYeLLwcE2FeXfC7o/3yl7/E7/zkn3UBu5wzjscjDocD%0AfvKTnwAA/v7v/x4f2r6XDmof7LSAEnCupQvz8HGxAs6lIKYfkRt+MYU8MhDR%0ATuD5Yj7aPlLJ/v2uABoGVQ8h2t97GRc/y/vi/VXHRC214rxtQ8HwfEZpFbXd%0A9fMnUY8MjsuZXDe6ei2zlR4RNpW6uIdKYaRL/7BKAydXUWQrC5PyihwKAa3C%0AVIonpa4WkdXxnFp1F7lVVdSsgFJ3PpQI+bgCWZHCQT0mIAmaZ3UPxxXr/T10%0A3SxrirgNE10Rn9in0xnb4yPWzR3Ik4LPBXRSsPusCxhHXrES490hDGrPeNLI%0Aq8UG16FTsbhM71BVkUUgacCNdPGX4NE5ztlUhHPu0KKm6rLrz1sstvHOSil9%0AU2QhJFG0bUOR8X1iNuErvyZyMqGJKaKszJ5d8HN5ZmyGQJkyqno0fu/IXDqq%0AFOq+gGXEpk0lfobhOVcoaE26AdehQc8c1P21BPsNNiJ9ymMTtHJHF07LdC+z%0AoBPzcFDnbG6HBCcgpQV5WtjNkR9lBl5qqrqH5UV/RdQV5mBH+QzA5nRriyvc%0ARiYJ6B0T9yj2nErUdw51mFK8VxGDVy08jck+YLGDTc/QYIEfT9ydVqh2qFwJ%0AuD0IRNmEsvoc1kh8AgAOOVs/6xD8iuysxA1O/TX+PQIEvfzPLv89H4vdu/62%0AMxXf9xbz7LcpYjEjg7p4h8qzYwJqHi2ROQ855w7VzTkjJfafduy6rma0+RzO%0AnG3fvygzc1kqg7iF3mC/B3Mqx/zBTopkNBN6mdZO9bJz0zGzev/c5r5NnqEh%0AGmuxzhkbxDkEA9ODDnu2eRvz09fP6ZpiHvbuGXswqAcgBUQDAzHuc0Bq2f3s%0ADWOvbLrTJPUbe15aLb7fTSoxQTtbHuZ1ea8oykQGo/Y1ovpz87TGIqDd07pQ%0Aa0Uiy6ID6O+cc8Y6ZaYsq9V6wgNQJBLbY1LAwIdqa9znJVUh/v1dcFAv2697%0ATwJFIkZO1l9LSlByFXcAhTZfl8fskCpo5JByR79I7D+Nxx58oejfVM1Zk5Ew%0AadOav6fP2M8I8NocIyAcOSiErW5BjKUc1SmgKD5aK8wBHpB24F716l4zlwsM%0AW20+Tnyf74rk7niqrGOsqKLW2v+L4wjY9QWJZVTTBPHtNlZ9BAAcDgcstYLy%0AqCASDmpA2O/u7p69U3te3a0HL7Wme6TM69evcTweO+Ll7u4O5/MZX375JX7v%0A937va8932W4iSbd2a7d2a7d2a7d2a7d2a7d2a7f2nWjfywxqCSiGNnQlGs8c%0AtsfaQzmR3Hp8fMTPf/5zfPHFFwCArTS8en2Pt2/f9nMe83oZA7SIz5R5is/s%0Ap6fxI2x0kXLqtzUKFlrUzQ9MvIApg2lFffISIk9nlDOhnoBiaEBwO+CO74BS%0AMYOUL69V49bz2j8fEGf/0aM9hPXJI4hkueXsmcpDYuRmta4CBsOcUWmDSkF1%0A1Z27pjiIYvUOSJpQnL+yBlSXBJCG0p5QV4fw3C9496pCXh9wfmPX3F4dsC0J%0A5+CTEAASJOfDAsDdw4ZXDwWvngTHB4dFPpxRHloPFasCqAyCYvU3dUDDigJw%0Axjs6+DMnrLz0+mgAkEoBtgJudu4VS89mzcIRCQrmPd9PagWJRxjXZBCpotCz%0AZ8fOBbVtJurhkVv1EfSYRimYBOBnT+sUtT+hSIG0MmDArxfkuwX0aoEcnZ/7%0AkULvC+Qog4eklm2+R9QTq2Bl53FehPN3yEx7ti484n+mKZNdybOvTSGOKebN%0A+p5r6pDeWsUEsCLCqIyNBC1P3FVV3Lcnv8cYr9zv1f5gv+dtzMNILlRwh/XU%0AxAYrTccOUS3VINQLj4nayPiyCFh2UnBmaBJUnP38DZoUKQnqlH/ZRaKbeNWC%0AwVNdKBuMXtGj9CyKc1EkXxRWTdAvMhR5d74QUhpwHYOZCck09Q2+28t00BBA%0AGRMdPds9fnqt337vXhIKwIKZrx8vfkSPcwIWELKPrYUVec7YUoFyRsujZvBW%0AFI9IOKt0OJXqtova9gLtBCQEJMmFTBIhB/QDAnAD84Bbp/z10d9b+/p2oIsY%0Adu/WaVG42PvsuFEWbD6O2oCGzz/7GT3DFJmBrTVsrQ6ESGJgyQ4393UxAymt%0AVk/QoQNpqzgsC14fMo5s6+Cb5WjiKP4QzefuxoLNxVQkC5o+QlJDW33cnxR6%0AVuQn39ueGg7nikxLL5skTdCEUXUAAsQxWbTWgdhAAs0CQmDP2qCX6lAm0wTI%0AgPotKFuNVyHBUpb+LkTIykvAsirJUT9z/wYfNLJOoYNH03t7xwtIh24Fq+Cg%0A4rDi0KOwtZBSAvvaS1Wx6oqjixhRqWjngiynDtWwDG5AHgdsumFkIDcy4Sil%0AkR0LrvxKgn9yyGhynYSZ857gJWP8etxsHCRtfeVaxbN4hE6HqKuJGvLiNKH7%0ABenVHZZX92j3Zgs8LQ3LgbFAkQJQ4wg7li73iESK88W+GUM77T42FMplwvxa%0AhaEsv94a9t5v0e4HAOu/Z+XWYmxMiKLnuBVD0OQEkNtFpZ6BZmsxACy5QlIF%0AKA2uagWsflDGqlGn1ObNoYqNCwCqDKvjG/aBojkKp3i9bsMTmGhoWCDKDscm%0Awidux5oWyLAFNCecE4FSHpD5IiYWSalD2F9JQtLW9VAyM/79kfDlu3NH5h2X%0AFcd1xUIdSACqitNTMZpdL6PWgFo7d55bZPVhdZiiv1tDFsHSF9RALcz1emn3%0AzgbAmHBaTIyITwza2AQru6aJIi8N7M6PFrKK7qzQsHeWDM5mSzVf1Vc5GGfY%0A3zM5wsqQHbHgKe7v7/Bweuxz+OH0hLu7V/jxT3+Gf/hV+FOX+LuX2/fSQf3Q%0AdjjYIrRtJ/ziF7/o0J9Xr16h1oKcMz7++GMAwLu3v3oGz/hNYGTMbAt4x1OS%0AGd4UKfsEpoSnhwc8PZpRfHo4o1aBlNbT/2gBG/lm149nefEZwqhXx98HxE6c%0Ay8KElIbRLQcB10PH8wsn1FKNZQ6ARKDabNHuKzdADDRmNN+oChM0J1PknfD1%0AOeeJxG5CF3Su4GJ9AxGUraKcK8iFZXQrkNYwAXWt+DQACaGM2CQTY00B1QBY%0AG3iGEpkc7FCXFVNGJh1FygGHOE3Q5qYATxwqcv5ALRVSBj8zUwbxgEWpcieq%0AB96fyApexzurWtGkmSCMW+ZpWcCHA3BcUQ5uDOQMSaavHEZjBawwdTgoAXWd%0AuJHR3gf/uTZ+WrPdpjUBylicWzE4p3RI53MAB/s9dug7GcGfHOIGTFAhGt/p%0AENXpXNdg85dqupfHDmicosZGElwmmuAsAbVVeSbIM6DH+gx62vz9RZHv6K9S%0AKrZtiCQlXa6e80Pb5fP9tt01dr52IoBTAjG6EJiJz3Cv/5jIIObE3GGGgL+z%0AVlGDz3pxn7EBU//f9DdM/UxAcN76m/gOwuhu7cPbLBhWa90LqQG7dSo79zSn%0A1DmumRjHdcXhcOj7/E53ArDgIgDoXol7WbNRIDq9x4w1kXAEAQWjbdqdN2Uz%0Apol42m1MLHHm3RIJdDLQjBKELjgDwOuF2myIOaAacdZxpy+N8B1Ng0woSnnU%0AOezXuPLdIVpErkpPoDz2xbSu7qD6eZJiadprHmszd+LS4ZGAeQYnFABo0JBC%0A9sL2vLHfWTfoLlhMCGE7jHNNtkwOSgGGgzXFNnsA9nA4mOq+B3KXuyPWuzvk%0A49GEBQHwwg7tncSUdPy7v59n7Ex/rit9fK1dhXh/y0vY1+05s6BdHzfMRgWJ%0AgLnPOcWwY0SsHrZMNJra7HrnqZasQnYiSKb74TzindO6pwGJmF1J8CQIfDuY%0AzmUwYXdvJwiuhn3qNl1rLp7qSQJShVQTW4qkT1WgqEKIe4AHIjifz10sFDAb%0AiCaIb9QI5TTB3Zt06C9Pe+W+LvT+p93DsE2K21yZ2Z6RBmWPqomIJhd9aa1B%0AyIRK2W3IfFjAB9+zO7zfFcM7hD0qNUz1UAn46quvEGJJAPDmzcf4P/+Pf4M/%0A/Ff/Cv/tv/wDAMByf48PbT9oB/UXv/gFAOAP/uBf4vPPP++ck2VZ8MXn/7jD%0Aix/WSYXVf9pYpj4B5/Z1Gh2dhNzPtRdOIV9gn56e8PDOy+Y8PEEESBg4/biZ%0AdmVxvNZmov41PkT81nxkSLPi3MGDrQRUMi6jukO3rkNOO3k0Uk4V23lDOZkD%0A2YriyMkkvCMimyyyVVJDTRHVTlh+9ArtLgN3nu09rKAlD6fSM9abVog7wOVx%0AA56ekB4qyDOTqcbCFl2lUDBS0q5KVijhLicgZRzd6DajQbpkOgBQE2SVLjVR%0AXTTDst77zYomJ7JstliHU9ZSNT6EVGiNl2eiDtTj0oBaoR2QUldDJSWkJr10%0AgKpAIeCFkI5mhC2vX4E/OkDuF1T3cdpK2NhKB20+TBrCCPLlhaKUy+QIxvig%0AqbxAbDZ+nzR9Fq0XSffF1sZR841pcE6vObdEXaKsn19durK7tWwBivmaBOy5%0AXhfnjJ9EZDGUHiSxyH6vSD3xJHvU0UukZOZuRLI6/0UEypemXizi1lPGMxl/%0AIkrOGbGPSqk4PZ1xevK50hqOV4yDmc8LhJL0rx8k+7p2GcCa/x1ZBwaBkjmn%0AOQ2xEZ76Kufs44p7N1dhpKLdSQWA5TLQZiQ/jwvPHNSX7ncyqvRDTcNb+zba%0Ai/tPjO2L0lA9A5kGnyr2spYZmROWnHvZhYWTOagu0NGPn64pzfMD8xoOADmD%0AWCZn1xTim3owtFmJmVa3oZ2gpjJuXMuRpmJgp64LN3bpWRZBBgrLndWG532j%0AeL4O9KXFM3MJGNxLci4mxlyWuMPOS4OLjA0HMrM5G2kZJVd0YfCygHLqOR0S%0AQa4KdkSFNkFLBVkIQ8fCnUkZjgspY9JitCyjI0EisEUAkprTEKU47PlMBbl3%0A68UYyr42zfYVyPpk5hbnJYEXRo6983BAPqzIy1CDJyKEUvJwSkc5pLg0K+E9%0AwKPvVbsU1hEMByq5OFHYQsHnbip9z2WYU6m1DcHCpqalBExBeuvnsD2Db6pA%0AH0fNZ5zoxZ7vmYg1XpDP+17hAS4AxtTLlYlIL+2kk4MqCiyT3SynisoMcvty%0Aa4CcvSxg2OW1oZViTnlcszVzStvk7IqA07ZzUIfdYB+x64UM59APnfrZ+inK%0A5Pg8DxTTLIbIxoMPpWzZDLGgDLCLaooIFl2R1qUHc5qqB+k9y0pWKuiyzMzP%0Af/5zvHv3blLpJfzRH/0R/uIv/gJptXlWHh/xoe0H7aD+8R//MQDgX//r/8VK%0ASHgG9aOPPsKbN2/w5s0bPDw8AADK+dxhh2NhtN8E+5IRL7X5LzbZRnYvk8IS%0ANb7Q12ZwoaqoUzSZhMB5GRscSV8kPqTtMsC44iTERObYzMRqvPn3MrI7qdRh%0AypQExwND8wHk0UjcNdBpgZysT+u24ZjuUcsJUr3kDxlJvmVAPdvX7hg/+uwT%0AyEJAQG+y9W84mhSy/6eC6nLW+u4B9O6MdmqoXsQ1IWPJCSfP0DSwb1Ta9YMq%0AJZxTxiEzUggIqVrGr7W+uJDqXrkMrUMg+8YU40O0v+y6+cT2qJbVsVVMb9BU%0AZNvwmez8HvEmmgAeBNZxYE4Mygy5W5F/5HWnProDvT5iW3SUlEmKMxvhP8rR%0ASCIopS7UFBnUZ1kGvN9RufbZwrYhCV0KReiuJvFL45am6HgC0Hi/TJmkWRQz%0AAdTLkNBUjoTCMVTqWTui5M70UJImP7Zviua69wARYOp+a8pYUsaSJofeXzPN%0AIUTsszzAUBQEArqfoI26EX56LDg9bSjb8GJfUs+7VFqMNgJd19t1F/rK8fP6%0AML2HOHZEyv1Z2TYtygyNvkkJKdEwWpbk30u7rECtGdtCXdU5N89EdIXT6brT%0APVzrgUvVwe+iEMmtXc6Nl4/pqqCOnpm/F+tUGJsbBEgG1+yom2Wx/yaHpAuJ%0A7MpaqTmS0/1Uapa98wBsygSsCdRCVb5ChKELda6OkJWzakoToiLWkXnfUK9d%0APJ6HCK6GG+uU/49GeYi59VqlgAUCJ7tEaD9f0I+dxe88oznvN6q7uR8l55Yl%0AIx98T88JWEwdPig/aIKlKiiFoIsg1YpcR5aLyRRZFRgl5nz97BlVtbWEafRN%0A0oHyeb5OsSvdj/6PMZLYtYVVxl4DxpLN2eYQyTpa2bbVAxjpuILX1YSRKCCX%0A5LWuh6MRWbdd5QcipItXpdP69ez2r3z2XWofsn4a1Wc/n5UBBnenj6MUirYe%0ApGcGEryOtYwxz0R41D29xwT/xu/NnduxfpDv2Pt9Sy7WlxDXis9VLXEhDbsA%0As0ZUKZR9xbKEM11Bi0HtS3yvCJCSOddRVrF56aNpfnY6WJufDxBpO9RV3Emg%0AGNk7qD9zCKy6/wHAS2FZjKfjG3x+zZlYiwPNYV4F0KCk3b5OzK6g3xDTvFA1%0AYdWI/fAkKxv2FRR/9+/+Le6Pd73m6dO7B/ztl2/xk08/xSsXZPpqO+ND2y3M%0AfGu3dmu3dmu3dmu3dmu3dmu3dmvfifaDzqD+h//wjwCAn/3sZ1jXtWdLt23D%0AeTNYbcCAf/rTn17loF7y3oDr8N7LeJRFLKl/mcg4px3x0BStnHdZAeN50A6+%0A5iW5IB/MO77IoOJ5NFsB1AiQQlFFOlekUkMjRSFC8fhGo4YtE1pKEI+2yv0C%0ALgtwtt/r1sDLAjkxtpNnPdGAnIFDAr+ywtj59Qr50T2UpMNwoRaxTG1EotAE%0A6VRBDyYg1R5OwGmDnhXsN88pIS0JS8cMBa9T0TxCVkDYPIpddcDKmjZIG9wn%0AOMa/w3i9sLpMPAyOrN0Uzc1FwDrBt9gyjJwSFpe3z8mz41N2ETAI7lyjk8FQ%0AqvCvgdcFfLdA7w+QVxYFbseMsgCnRHhyoYIzKTYoGgEaharJoLKD70O7/+yR%0Ax98uI6rXRE7mv12eYxZZ6BmAeJ2XWTuiXUajPUv/Uc8CAJOgg+rueWbu53z+%0AzmmNjrjkRTrfdHFY/yEvWA8Zh2UIZympi/g4PxUYczlES2DZXZUBuVvyCmmK%0A1hSb1+c9nz176t9LnJ/dt059Obdra43Q169J8+O/1Ca097PfQ4gug5GcTt9B%0AHZk6DxUYGVSm1DMvKTOqNpSaoSF48egRZYoMis2tyyyueGa3x4B1HDQq1nzX%0AcxQ/7HYtkzrP1xBJCljeNe2HLpLECUtKyCljdTjquixYsmVQn+1vnR7jEH6i%0Ake0iQnXuYyBqsDBYFewZ1NYWMAEZVsMQAFJpqCQ7CkOcM/Gc2fd1s2c9rZ6i%0AqIKXkYUS351j1RSN0jZ7lICXD7Vj4NOAJ6qQPdTufqws15QtVUUV05romSev%0AIUspWU1ZwHC/Oe0z1TkjLdprotcmkHYAbxWRYGpo9tyKibohyJi4/2RCRzrP%0Ad1ZHDymCDZPIeuUatSGysQ0Gz9ZEHd2ycEJacy81BADHj44GQY26uOtiiCQm%0AxJ2qipe7mcr2QY32McDcpj1xucYqntmHV9fr5x/Zs77w+f9f7aX989qeP6gV%0APQ0HwOgdbRHLnrrKFLGCvQ5ZYKisNIzV2Z43HSF0caXmp1cipID3BwJih4Ia%0A9xk0KgV2NkNkDCVODFideYLVOd5lbQPhYFDuFKp+iHMJqnNeA77bWkMm3pVr%0AsUpONA0Ct1HmERA2zYRkm1EjgNk7/flivRTuNd9zcOX92kSENA1OVenPTEyo%0A6miwsH+poipBqvRrliVhWTOYjXaXEb6PdrQBg/DJJ5/guB7w6DDe83bCTz75%0AFADw1Ze/8uM+vP2gHdRozIyHh4e+KS7LgrwkvHr1Cj/72c8AvAxNupywHypO%0A0uuyOrdiyRlMCc05lVspKE8V9VwGVxHD8A64RMfUfyDnal5wmB0aeWHOqmIC%0AKcFV+MIZMOx5IuoOZNWGDYyWAfF6WJIyVhAg5nhSbSZ89JSALfVzpTWDjhnp%0AtaX/6f6At6niJA3ngEuoIit31WUWh/+UhuKFmHFuyJtgqQT27zEEKROOx1Dn%0AZRR19UdfSKooitfBfZRxPYWime5K7xTVQQhPZJyTzAOC2+yFzGUdcd/20GCr%0Au2l++eLiEwkJW6lm0AfXgclglMwdep5yBli62hruDqD7A/R+Qbu3heO8AE9o%0A2BLj7IcVHoWnuTtTbJvutAi+BLt7r5gWrjirYjyLmcNdWrU6uBKOHUBIe+4q%0AjfuYN+dz2ju71mdj4w8+EFrb3Sdhv8nOnC3eLdhkolfA2DBZe7+vhwXHdcWa%0Auc+VcLgXYhQKRcG46wFbAsxbDGcNSmhNsJ0LtpND989i0LfYWDhDRByqFDc5%0AnuUlmG/04e73i59z38w/R19M65z3a69J6YEBIhrBHDcQEucO8dXMZtQHX2Xh%0A7qD2TTZl3LUVZctorvRsYRQda5kGX24AkghmDCrQoUtCDJVm0O8uYvZiF93a%0Ad6i9BCW8dEhnyC+AndN6d3dA9nVyjXqMy4JDtoBSzD0RdzZCdE6cR8hDoIhg%0Aon3qwiEAjH5xGKbSAkBztrU5eGjngpwI1AS17Z8pycRrJ3dg07RfU4j3+XgG%0ATFVTrXYwYOuSBE/0oq9izidQn6O7v3tAbl4LlABpg9snZMr8AenjnJAXBi3c%0ALUol4+spD/ghYBQVuFwE1QVcCpZlmfh+AKtpnXNfPy0IuZumjpkNeKhpTSgA%0Amoxa8kDZROcgM9q7858ZSEDOU53IhbEclp2DuhwO9hw59lx31mvpvEdxPYl5%0A7ye1LqHoc7/XrPv193KNfd+SdFWz5FuMsX0oxDf2qNiTWKweeo75lBOWNZma%0AfwhxOyxXIdMG5fvNbMZ6wDkCDwmmHZKAHswlMk6wzO+HyEIHk9MVDup4F8Nx%0A7O+FRr3hePzmgYfOjSfdzWfAbeMOYY/gl6K2sg+uyt7h75zmSeZZYPews8cS%0AQ6c18CoVSxUkAhIBnqba6eRj1ecGw7i+sX+nlJA0AoERDKsoVQGu6LWFXx2g%0Aeug2kXrgT3Qe54zPP/8cn7z5GB+9emXXU8JXb7/E//Df/ffIv0b17B+0gxpG%0A6tu3b/Hw8IDXr18DCOPzedT2UpQAmIzkMHj9JX/Q2qLcuVxMCQxGCcfpXPD4%0A+ITt6Qxx/qIR8ZORyXsxYxuw7RtaZD2TND3DnFUKQ11hUvM9QEZq8vmqvbyG%0AwAojgxoo+yq0LNBl6Qs4A5AMyD11Lk9KFtVEZjTnoOoh41fnJ2xtKBVTUxyR%0AkUPqWwgsCn7awC4sk84FR1HcIWHx3j8g4ZAy0tGc5BMYrIJzLdDNnwcFxReO%0AbX5rxKBEPTqEJpDWrPwIbEHObItgF2/yNa/piPp9rGxG91SKRkmRVHtJBOUG%0AbrJfcJiNV7UuIC/ng5zBHy1dKl0OC+RuQb1bcD7YZ+dMOCdFW6gfR2TRauKx%0AoUIa0lSgPpw5dscEuB5BjXEyOwx08Vk3HmWIJLXWoM0MrAjlM+0X2S6EAtpt%0A2BGnjvMzPDI9hitYdadkt7vfOM8YxD2jaWqQg8FixzQQFAcvM3FYE5bEyBOX%0AVNSUK6PsSdzp/KMHfpS7w1Raw3YuOJ8KapQZEgZR6t+TNkmtTN3/0gy/ttb8%0Apv7ZS0GJWWjFfjfDVSeZeloZKS+dw6fOCWMCUgqDLoGTGaNKIV1vLU1rDUd0%0AN7rSj2Eh6EWKIcQlxr9v7bvWLlEZlxnU+Hm594ajMWcTYm1ZjkcQERZO3YBa%0AcgalBMU+G0Iyr8Vu+Ooo2UAAHk0BbawJ7IEaR1QQ3PBOPILHCwNrQquCHBna%0A4Lw/nMd+3dgSt50XT+Z+MfUgYrc1ps8AN3Dp5bFtAT63ayZUSRiRw0HVXR+L%0ACFJaQYyOEFmWbCJCKXVnVEgssM7cRWpUaKc1AIalORe2ujSwjKMi2frf78FF%0A+aJfmFysicZCwLb2E+tko7iBTjoQGnF9tw8OSwJlRl64izbyYo5SnrRGmsLX%0A73AqImgtkAlNtazJgmFuCyQY39RudewjTXWsXT5O3E/qXTNnkYHr6/R3Jbb2%0AoWvozBM1JVzq1SiQCClnrHeESiGYaGg4aVGIyQIBIgJe1ueB6EAA+P9UtQsi%0Akv+O3XrR/dcx96o2HqQAACAASURBVKf/EJ9MQxYA0MYc6m9BFRXDJur3o+Pc%0APBnRFBPW5UvmHTR45uOe3A6azU64iKPSM1tGu+4DAY5QCntOIWaPCIGicoJY%0AkCuBRrCYDBEZJZOIFSx7/Q7AMt7zWnNO9k7bwb44dAF48OkZ+K//xb/AX/3l%0AX/b1+s39a/z7L76ASsPd0ZJQ1asVfEi7cVBv7dZu7dZu7dZu7dZu7dZu7dZu%0A7TvRftAZ1GjruuLu7g6rZ6revn2LlPMua2qFpq81V/HtIf6XyyDMWaHWLPLX%0A+SpqUubiWcNyPnv2dFKSjeixUof4EgMpLWjyYcpYMzdl/g/YR3vSRSY4OB+W%0AeYroa8CWGBWCSoqzh4NydlhNcFWIUI6EtiqiWLcmQssJBYIzLKpSW8WJGjZU%0AVC8/wU2QIWhetVwUgADy8AQ82fdyqVgk40iMg2dpDkvGcliQFnuvjRRNgKqE%0AEtLizTgrUPTMbu9nwpAzlwqaoKCWxrZIFibOIZoCVfrL/lhNBbD2GmBWeFqE%0Au/JhYQInNpnwiEwni9LLmqGeyUtrBn2y9oxty4x6WNCOCZvXsDonoLGgJCBI%0AM8ZiJWQokgZfAKAmeMr7GNW1zNm1z94H+U24PgeEdoFORIpwx5eazjEOY4fx%0AjqzA/hga3GL/ZI5KTrFVQHVXfvjKXZpiI7t6JxwK38sjTNkYj9yqTFHMuU5h%0A8E890ggAZavYzhVlawOGqgTS3LMJtanBCKd+vwbVbRgVFWfF22u8+A/NJ87q%0Aoi99d4YLGhfbeKEBW6SUgMxIfWxNyIyATaoC1CDSeubCEPWD00Lqa+6kRPhS%0A/ca4TrwL4Vvs9fvQZngvMMrMyITOOHsmYeau93kzQYEJloXs0DpEBtP4j3GM%0AiFhZkeA9qq1BAR/nbLM8pQyNUmZslA2uMtkMVu94287ILhLRuIGaThnbqBOZ%0AutpvVfQyWkPzAI4mmHJAVzJcMyIGcO4qPVfBnTOopApOhmjJzjfNi81fTtRv%0Agti440izeuuecmCKp4qUE5pnzJoawqtCITrWMyWy7BQMLaHsiJTIfrGtZkQj%0AI8wUEGNC6kk6sjUiSuQcFnAmy3yuQTNI4JyRVvaaNui1WwcSh9EgNoY63WLw%0AYLn3YownxiWiJFpPAk/oj+9KZvRD2vuyp3sazYDP+z92qvXEDEmK4/2KjVwv%0ApImVb/HSMnYcAEG3T4DIvA91WRHtddI7TN+pNjyjZwiA2N7Zpl63bXjcuwnQ%0Aj72stdbXm6hxapnzYd/3ajk6sucOdrB77N1G4Iv834wC2LeRU4893/wB/74Y%0AP3aeZ+R9Nj6Z18gBfyY/X57K5Cycev9ZBQTe0fog1icN0q9Zi6Atk78i9m4V%0AA/mnBPzf/8/f4rPPPoP6S/u3v/gFfv47v4OPXn+Ed+/eXj7417YftIMaMMzP%0APvsMf/3Xf40f//jHAAxCcjqd8NFHH3WYaS+ui/0ENZnlHXDAfk6GbDce5+8J%0AI68LDl4biAR4ejzh6at3AIDTw8mc1UaTbLSRvg3mzv2c1flqlxCpa4sM8/je%0A5ea/2/yaLSbsm34fhOKFkeeNf01oreFhKqieUsJyWLqYggB4Sw1yALTXpxEw%0ACTTx4K4SUM8VhSdDlYNf4vDaqqil4rNPP8XJoSQbEvK7E/RUUaNsBS9IpSL5%0AxnVcV+ScsLaCpwd77u3hHfRsE/FODlP/ifNM3RlsjLoBLeDWAEjFSsa4QASz%0AlT5RXdDc6F64AtI67Fgyo6nirIIWMNOcIOuCtCY0d0YbE0oi0AocXxtnho9H%0AnN7k7gi0xCgLY2PCyftqo4aigsypL4RZzTldoFh8oc1QJCKcLwz5F4WFLuoR%0Azn+L70VrtaF6mZ4955kdfzMW9stz2X97buzMwY6+n69pZQCAUisuWxiu8722%0AJtCYB8wmduFG2MoGtU+svf+i6Lt6IANwm40NmluLiX6llMCJEVxUUrtWLRUe%0Aa0E9F0i1EjP1bM9VNqsRS0HAUeNPAQY3mztrx00hGAQP1za90cTPObdLXm60%0A9wpgYGygAZ1TUZTWsGru95IWExspE3SOAVQSHMhFFjLjcDjgcFywFRcpeRQX%0AeojgWANxtn6JMXPtAUOsCnL1/m/t12+X+97lXLoG0Z3/fQnh/0Zcdm9z7dNw%0ATue9i3LaQX8Bh+7LqFcJALVWg7uNC7oADiBuJBIRNO+vL6ooWpFCWAQAJ8YC%0A7ntUIg/KTPdv95OAp3O/pjTDeIYBp1VMaEnH2sVMLjCkXu7BjPXmtbH5hT6V%0AuH8dTmNKqdM3WudVyrN1maMsVNQob4qCBlFCcp0M5YQiBUmB7GIpQlZUJwSl%0AeElYjytKbX1/EyUUZQvMdqOeoUzI2c5TRaBa0WiqDc8RcFS8Cg6wKpZlwd1h%0AGXoK0rCsCa/uXGhxYSDbT+r8UrdbtKFVs22SP0NnZoQYj2rvB3Yo5y54Ojn8%0AnXuJEbzs78JP3Zkl/h9jBBSDrvKbtO4cfkC7rK37UnvfPJ2vF+M5aJShoxHX%0ASSCkZcG2NaSD9ffREyytTlBdsoDMQoPfqfCA6RRUB0ygZ9QaDqGhiYI32b+0%0AzM50j9kDEeiUEfhOVtXbAw9+nApq65WDsRChbO3ZWqhxHz1RxXi+6V7vT6LR%0ApwbLFaO+aCR7MkCjLF3OGcTmPNfwjElAiUBISK5jw0o9yNYTTKo79S1V4/Uy%0Axj201nrN2Wj1tKHk3HUzcmKwJ0WCAkCqOB6PACWUaiKzn3zyCXLOOJ8/vLTM%0A3H7QDupPfmIO6Z//+Z/jD//wDzs34e3bt1BVlFKwbe6oZTeiLpzTfUztebvm%0AnAanxuqy2WdtayinDZuL/rQqYCVfAH3DU6sFGiI+AHpE0jKb4URaTaRrQbB5%0AYoN8ol9ZjJZJqGQn1gIyvt/8zK0BavyemERbOeFUUs8IrinjlG0fVidqkARn%0AcAgLyZRlmbMtJgIYE0FAyOCaQF5cOK8LeKlAnYjprFbDVbxPJTZJ6RFgsIIy%0AIalifTdEkgDsjJnWGkppaNvI9rB9HYmHU576QuBfTAqkQf6nRN5xjOS823Q8%0A4JwZujDEN+KSGS0xcDygdAd1wa/W0S/IgCSgJkGJSBdZNJcY08KryFCsSt1R%0AzqDf2uR/lmF1leVnHFQhH6++sMMNy8nRJCILKIywNtKVgbzjqF38Pjeh3akA%0AACwjthnvMYwTDaEOQo86chrfDb5SiCTZXHbBMzbnNEaNiomZ1dqsHi4swCHN%0AgizRN2Ew7tAUdPGMRN0YmteUOLZnl+O5L/rhg9222bG40qfxeasRPPLPEvdg%0AFCV2EQyfR7PI0ggKW828nLuKpuZtSDXGD0dqdBVsYPC7drKkfsJprby13377%0AOsG031Z7XyAsxn13giel3l6LslnQkTGciOCOPbt/nZw+1Z4VndIh1jwwyDBn%0ATgGQz33KbOue7g1XIsLdj+4Gpa01SBHU0xAZq7WiNR3ncqeZaRjlrJGTaTtH%0AiGhydug6cqX3Vc86AQYSGX2aQB6Um4VYyNAj4XAPmjyaF4Alsf7tnDa1nBXf%0ArYb+AqC0QSCoSgNJRIb/YA/kChqiSEFXA2fLLIO0Z2M5MdJKSIc01mcIljVj%0AvfN9MpHdK6PbH7YaCQQyeSmXq2Q4m7oz6Cg+m79Fe5TOS+vu3PiFY4Kburvg%0Af0Jtwo8BuLCLyd4PMnpwgpcF6bAgtdbHfK0VlBJka33fUEdXDQ6qAm4Tz4rJ%0AqrEe2O+p6xYMMb+4ww5a6v8NCT65srYJAFGG9uCUmhggDcOCFN2hmxFW+155%0Af9s5u6qAjiq/VSyrH/4JZdtrOWdQju/lMU9z8XswX4C9jwCbr8LTlgk2cSWi%0APvfNBLLeCV+WFaAqaMXO3bYEogWUp0QBKVJK+OLLX+HeUYsfffop/qv/8vfB%0AAO4XCyAFUvVD2g/aQY0yM3/6p3+KP/uzP+vR123beoHwV65G9XSqCNWqaJ0s%0AfWUUdhGROBazYh2B02LKl767lFJwOp2wnSzyoK2BNAHS+sQTsUiOylRml8Zk%0Ajva+DOrlZ+EUXLY0ZSxoWowtEmtZuRFGnCNq5tCfz+6wudG6poxCcCEEO5YJ%0AJhak04Rp4tCryShxuzNKpCgnpKwQZFCxrCdOB6A2tCagHjZSsBaoZ7iEKkAL%0AijScm/WzoIDJ4n0Hj/IQ3PGgSTxDBNRaj0Ifl9VhvtIdrKSKJbKE0R/HAkGe%0ACO6WWWosSB7xTa/uARYgpw7n1cxAZujdAeLH1eMBD8fzOD0DjRXgsfgLPHJG%0AQyM3kcniJ0zRQt0bN1/X+v1jtzYDfRMZx84Z93lsNb3Y+N0Jiy0kIQzQvfPJ%0A4n3SbUjfVnZO6oB37q87HOL4mUj7pkRig6/D96BIbFHyKDOTUmRmxvWa96WJ%0AZR36NQkj2yOtopSK7WTBDQDQYsGjWkaJCpHrc3V+jl68nEf0foSuXm59HfiG%0ARs/sCFz7PKgIlEybnyn3DU7UFaIj/MRwsRbtcN5MFkyhzEgeZNJFXOYffh7x%0A0kEyor4OuXpWSmeut3Fr/1Hah8L/f9ttZ6ReyfwTcx/nIvsg4yxIs+Rs6/mV%0AuTZnhcxBpTHdiewaPcJlmRaZshGUDD2z1x+3e1/f3PUb0SpopwJySktRRWoN%0Aqm0YyrDyXxaE8fPYzu9OahzntzNDG6frzs+1Qzx59HrEnI3CwJyQPRWW2OC0%0AKQ1lXzCjkjt6EVFuDdoIOYKOBIAEjQnNv1cJKBBUEtTZcyHBJlPmmgEkDFVT%0AthJWRFYyBjCbIt8vWO8OWCJgQIp1SVh9HSGO0h2C2sfBJIYUjx23cuFMWDZv%0AOpb2+1bv+4thfzkL3rcahV0hPsx2OKb/hJaxa0SKeU8n2NBPzL1yhULAckAG%0A9YA/lYySCrjuxbuILu1TUwieX6XCKSbdZtUXA6xzI7FjR5zT7eadQiODedg/%0AldAhzD3M4YGkucydqvZkxUutE2CIp7FJE7x/nMt81pjnLvKYMJxWZhczVSQX%0AzJQGo8lM2SoSsvVNud+DUvJAffgSTnOY3m6GAkUhnkGtKSNlE0McZfYaSq34%0A+NNPsfhs+L/+8i9x//o1Prq7wz/+wz8AAE7lw7OpN6LOrd3ard3ard3ard3a%0Ard3ard3arX0n2g86gxrtb//23+3SzrVW5JxQShmR2wk+s+PdEJ5FkNu1SDPR%0AjjuSUrIaqJ0XopAiKFuQ1QSZLJLateY9bOOgN//I4h5zraYezYlrTxAnmqKF%0APbd0NdIUXFXZY1IcGhRwizh/p8956KyeN9SUAZeWZjbYn0D7+SxKbNCjgOQR%0ABAmG9acO4VGPYHsG1etRbnlBhWUXWylotQKtobCLK6lAUYFqERthgVJDk4Jz%0As6wqlTOSNCzEOC57kaRZkKU1gfDgNCz3C7Q2SJsgV4EXtRQsAOD0k9f27j0C%0ALEw414oCxfLa7p0/em11HDNDHLJhvFwG1gWll+AB6sK7MWmR5/H+shpGigk9%0Ag0oOY2lEPdi19Zzrh2U/rmVO5s/nTEpKCSpAS4IcYlTJ7qYp+riRqdviHKzG%0Aa5qzhHzBseliARFpjXucx3H0zZTujb8mGMzXjhPQBJtLWcHMSJkmwZAEJDtf%0A1Mdr6vVcEyGnQ7+sNIVEqaiiKGfBtlVs5+LXZkjbZ01VHWLThZiuxw2Dp7Oj%0AGfj6I9MxMy8+MksvSby9r9HFT+gUmQ7eiRXBQy0NNfjZS0NmBkWtR0caNGCI%0AysBq5Qox2KPAsgbkedQoVm1WNkPHWA7wRh8VSkAQAC75Abf2G7VLmPnl55Fl%0A/9As6vvEVz7kuGdQOACpiXEYRTpyqX+faJcZw3yv0xyZ98rgf/Zr4XlGRAio%0AU93l4L/qs3mmoDV1LpiVhhiZzdwSakngNkH84RQdGTx4Ano5iy4Q4/Og2yUC%0AgNH5cHNfisjI7mAIRAFe1gsAVHrdVdJRGzZ+OijXrjfxWUkV4sKHWQ3RU85n%0AbE4D2Foxzr3KgBpyoG50/M6WrQr8JifbhykB653ZZ3eHBXd3RxzWtWd7Wb18%0AlWdsrTyGZbhjLYGO0l1hV/Ss1cXQtWV4+lD2b7VNP+dV5qLqla1Rl0gP7Hmn%0Att/t/355nm+jfeg8TRf33yk1Y9PwvY07t1t5ATcFN+nfbXABrYVH6aHGjrjz%0A32VQ4vboe4P07pYgNR4p84UAUdw3zKxOmOHZDFIy5E7YHJywLEuvnSsAyg6X%0AYfOx6piT9tQA1PYkvlgbR+Z0oA4CvSnweUwDH2VZdgW1gMwrqDGS8HDgHHao%0AAGgNqoAj/GTY/dIAAg/xKCv+C1Dq5wcYIIBl0IpWMj6reMa7LhvSamUig8Ij%0ARFjXhKfTCV+8My2d/+L3fx+Pjw94fPeuC6bOugZf137QDurhEE6pc9+8A3PO%0ASMmEkkaR+ucc1Gu/z0IF0cKR2MMe2SbBREy+/B0AkmZcfZ29gLdz4WbMgV6g%0A3TpMaG9s7j+YDleFhkSe8sVmBzfqxxeDp6IqnRxvvADabeBFBNp0KB43u4fs%0A57SbdHDOBGlgYggTZKqr2JDwsGQA5gBLKdCygaR1FTM0F4ZY/XsHQJOgVukq%0AvpQFq5I52P/Zx/aZF0Fuqh3K2LaCWivU38vxzWu0Ug2TH8JQIBT/bvTO03/+%0AZldkWcgg5EUr1Ouz0kev0bSiEToESknR2KFNi91r5QbNI1CSfIOfuUqBdGQa%0Agj5CigKgAigh/vD8tb+3fRMxlARCI1MO3vOxfLGehAR2AhTB48Coq8b63EEl%0AVVeZ22+iKjKcIjjc+f9j792aZEmS87DPPSKzqrvPmetiZ7FYQEYYQfGJepDx%0AQZLJJIEmMz3oP8CoH6MH/h68yUS+waSfAKPRIJIAdrGzczmX7q7KjHDXg7tH%0ARGbXOdM7OwMb7pSPnemu6qrMyLj65fPPiZ4oAIcdJp8G5TMTYZoYKTGmYE9O%0ACcSRv9yvHc9DwS4tgloKVjfUlvOKZSlYl9JyNs1RcXkPGQnLYtE/ySUdDO7w%0Ag9Dg/Nrn51nu9jZf6tmyO3T9zU2bIcbwV84rTtkh8pmQ0qEpggYXogahAoCC%0ACqgpKBqsg5M57DiwgRnQasQq3RHSjdMnW9dQO+5qnn4/cmm9fx/yLlK2i589%0ALz4pto4t5S3BH+DK9HAewvfLDrADZtqpReZDbUqxikJZUJ2xFDCHFat2eCq6%0Ac4gGJlwjpmWwk/csbHu9Qgbt1smb0KF50U5z1rhxGzDjThdhhi362mhkJyLD%0Aera9OQ17hqiAlFsiEpOd307/1/4vDHN2xkNG8e8gNLSkdL9HP2sI4twRvte5%0AoTs7wSAxg5OdVe2EU0JmIKeM+QNzAh4PRxyPR+SUoM4tAbEKCIvDjhMRRIsT%0Arg3akxvF0YaLGbvPzF2Xvv012U/V/evxs/+lQnqfitWWb0e6oNUNBvo+zYxG%0A6EMA1qRYmbCinwdnFUjipvcJi5ELtmXhZ5vnUfqb7qUZ1t1w4HNLDfE5PDi1%0AY903nhGvwCFVsDjT5jQx8jzj4IEWIsKXp1ebM5ZIW7ClZQHYTe3/zYM06v/9%0A79A8rE11MsnuIFNX7hvDvipECiqmxqUyDbWK6eCOpUqQmszgD8ZqthEJFg51%0AMghF7dUI2PpwrEmcqkK0YPU1JyR2zmcGuOfGCoD702MjnK1Q0DRBlwUHT5d8%0A+/o1nis/agP1fLZ8ycMh46uvvsLt7W37Gythmqael1ovbFxDpnbLT9kd4GGw%0APjVQ4UyeFlk5n9wAGrHiYrlXbS0icgy30QO73kD3rOK49kvKxGgwPH0m+w6h%0ADJ83A7gvtqDebodSy0ftETr2vD3mIJDJqOVkCdhF2/cYRuATEdishBOqGa0b%0AxuEUdb+xsBHp3DMh+RRO6wFYDsiqoIMfSqtirQXzCx/XKYOYkcsCnbydh4QD%0AFIeUUP/kMxszMkW31orVSbLW03ljjN588gmk1M17rO5JH/r17R998CTCsK4L%0ASilYPXK03mRUJFRVVL/WSoJKvim3w1+RuftXI1jLzUPh+UhhnFLfjIVsU9kb%0Aa/RMZ9beQH0f+2s4Wi59xnKxXUlJCTyUfbDcqN6XIclznLtxqP7c/UONVGiI%0ArhJzizACocB5tD7KJHgV+7BrU0qYUsJ8mJrDipM3SGRrMHqEVmusZ2BdBGdf%0A0+u5oqzVil63dvV8kx4xHbTmQbbKD/VnGfqafI7EPqVE234JJtNnesQvyqXv%0Axn5IgECwnAvIDdQo6eApvEbs5tdpZ7WoGZ86ZHsxQ1OCeuSaJLZYHnKO6P25%0At1dypO9Uxr3rXTmowPMN1t81gnrp/eROQ1OEu7NHLTSxaf+mzf79MV9NiTB5%0AHnkn/7C9KdarsYRSzwUDQO4l3PuFFUCdhoITK4HmAjkHn4KZe0UEmWLeey4c%0Ahlx5N05F9ElEJrqkQG2xDaUz4HtiMJ0DaOU1wkBlZlSthlQa912yz7SxjXxQ%0A5h6RIQYnbQovQcGVcHeYsQYCSgRYjewoGLpJCkC5oVQsaEPmdPTP5KQ4pGy5%0ApY4iyjcZNFuUrecN27mh1VEq3j7V7RlEAieyG6wp7OYu7eazUmNS36QmxmUD%0ADUSXI6jjz3fJJWcaA3jKSf+PJ89dp5ciwAA2hH4KQ8XU2lE3S60417WRGJ2l%0AomgBT1PLbxbyyGrt0UXVndN5KO/YenLgK9hUqZCnuewJ6OVcNjp06E6EnCdk%0Aj6ACdvTtnUDhrB7LQkkxPEess9EYtntT/3D0JzKUqp/3rtOxnZuhjyi5840Z%0A5OuHp2xoI2HLx/XrCovnnUaXEDBy2BRjt1Yh1HAMqLW7sjSjNXkALSoqFK04%0AJQIS4ZhNv84MfPjRh3g8PeD+4QEA8L/8y3/ZeurtGzNMg0zxOfKjNlAjqX6e%0AJ3z00Uc9yiWC83LCNE1DOHroKt6uyIDejXIp8rE3UNe14NEH8vHhAet5bfTz%0A7VZAS1Ym31qJeNj87N7bupHUDse9dO+hrbKnhoe33w9LbRt9tMeWJhEaHEi9%0Anqtoj2swc2Mqbn0iZhBxD5aah1S4wVELKbKIedHiuw7vra2tggLGK60I9vnp%0AOCHfHsGa2iaRVoGsK/LtC/+QXVPrjOnGvphLxYEItynjl5+ZlywlYwgUERRn%0ALSvnxYmr7OJv7l7Ygh3eS7BNY4SCff0ib5SDRAQtGaUsbcyWnMAkXi81Nkg2%0Ab/IQjVcoMuUO5VaA3XvXNzuHw6i0A05gm02hDk8Ssvdf4HkybtyC7dy6dBDv%0AnTIG8SYk4q7MUAJRVwRZzLA2Bwva/SLyNm7uNUJpfl9Fh7Zv2nRhbQZJCGBL%0A2SKQ9rec2SA9c24KqXpUYHMQ+/xkZixeLqaUalHTMFCXpUdOo1TDoCT3ce3Q%0At83zfYMYFJ2eGKg2Rt34/TbRrm9SUCTgvE5tryLtWUspxn7uZRyqrO486LUl%0A4Wunrr00VU4METaCMBjESAxK0VMaxNqWlLHRpvckSVdD9TuTS0bo9x1J/abr%0AjvPT9l1bBw2+6a8F3XncSqAFdA4D3C6cobDIgyqGkijV9qMda7SlENhbjQRs%0At2zMQd0JwzQDqAaNA4A8J9RpwlSosd62U3okbvJNjj36Ge8RtnuewJxSI3Nx%0AwHDHEht7iG8mbgZpvBfGaWOmd6M/cWcYNSeSIjfSFQG4IGsnlHQie3dGtiaA%0AyOqbWx9TczqGvTAT4yZPuDkc8cpPrmrVGVG0gty4Sd7HlyDbG1g2tvtu0+h2%0Ac3lMmUCU4OhD2oZYsD0T9jrfu9Tw56A7+L1euB+W8ICyC0dx1GoXMp1SShkQ%0ACISlFixSXWc0o0+YoNRLN0k11FIrj+RDTNodQ6OBymNahy+OfReOaXAVu3NY%0AFUwJzH29Rmm82DvKKljRdRLAHWNk7RtRCZXqE+TSu8Z+TCfghirwv3GvGBAf%0ACgO2l41UCNma07bQG74SAQqhEqRn0cfV0CHUv6fw16I9QquMCYrFryxFsS4L%0A0ppxCP03JXz++ecAM37y05+OvQ6+uYE4CanK8yG+VyTUVa5ylatc5SpXucpV%0ArnKVq1zlByE/6ghqeEXevHmwCE9AhYiwLAtub287jOQdAYVv8vReipzG72ut%0AOHlZmcfHR2BZGwECgw2Ks7v+/m6XSCPe16Z9G94l4RnsvhiT6h6ZpL2mIcEg%0ARKIyeIJ4C6/w3AEdoZ9iddeYOmxpIuDsMKZWtoLZYBXa20AQ3FNBm8KZwIcM%0AAmHynECugK6r5bYBBvFNBK0Z7An7c624SxmHnPD5ZDHHnIHjlECUe7KDeI01%0AH4Ev1tXaLxYVBJxKPUVtT/vam5mgVdvrzAzOhFoqOKBMrOZxpjFSabm3oF4a%0AJkiEuI2NIkmUIwhvMj2JcAqhRU8X/24lbCNO3yB76Mv7JOr7ppRafbxKjCzm%0AIW3RBCVP+HcvOkUu5bZsjfozjqWbGEPpFX8UC6Jt5/foeYzo7947TcNnjCCJ%0AvTh2x+tcQkhkMkr4TYHrIigeCanFYWjKDXoY83/vuVXY5+I1vcN9PkJ8g4Bj%0AA9ff7TUtkn3xak9lD39812ciN1s1GUmC9v2nVkEpBeFurbK27wUBBqqYV72U%0AqDyDO7I8sxYNzgKqDJWhVq732yVIHdA9rlfP6/cn/1ilZS79jPuPkpkNbZO4%0AoW4qDRGzXbsjdz32SmIaoosEVGnRSQCO+OjpEeQkIqJo81kAQHq93vE5LDfS%0AoyKUkHMnBjscDqCjolLB/av7J8/YIj5EvXTHEG0BdIjoweC8QwRxRJbo+IwY%0A0igCRcLcUCOWogNkHqPSDMV2P+FkJWY6uZICRCjnc6uZGOscVdo5z45Kif5j%0AsDVoQMokIsxTwnGe8Rt5AwDIUpCEgVrBkQ5CbEiYFHPFtm6iDkW257Xrt/kT%0ARXMvEKqNZWAuiUR/v0fi788BNH4rjoAfsHSSMvux1NJKEakQSjVYe5vnDIAZ%0AVahBVIUtL7Q2xKJBTm3K9POOfbGKDntF/B5DPM7/4fUGyi8C20q4p/fEfuJp%0Aaad1QSUBteik6b8gL3/Tg5wwiOLQKY6Cw0k3DgAAIABJREFU2LxuTxaP43nS%0ANOjX3ClRo+0y6BFAlFHy15GKMI5HW1QKCBqSSShy3/unWxQcfRwnNi6c7GNT%0AXBvjoY9yzph0QsqMv/mbv/H7JeBwgNw/gJyIVsvzweu/pwbqpV2lh/YbeYwn%0AQt/dHVG04ovXXwEAfvbzzzDxLd6UE2psYgt3RXAY+YDXxSAxkbGBBSSgGEFK%0AlS3j381JwUtCOjlRThUsmjo5DLMlHYu0Q7fl2UGGnKzI2RsGnWJx++QNhZg6%0Ajh1DbtqYmxIyrdsJS60YGg0Ghn+Psy+ivgKF1Ca/9x9Ngp9pQdEVxROtNVU8%0AMnDmrsADgGRnJg7SA1FMlNt97YBM+GfpaIowgKUCZSa8yoIv3dFQq6DOCeIH%0A5aSCSRMAgvrzcE6YczY4972ziNKKwnU7rp64HhvQw8PSlfnYSFLCNFnucvLc%0AgENVN3B8cxG1zSQlFO59db8uIFRw5CXC6nXmNMBkiVCX0jZwIoLm5LmV1ogS%0AcFhObVyzCJLDZQ663SH5mekAQQ7VFIido4PQV90qkVsojU6DtYLBSJyQfKxr%0AkY6P8WeQSqi1O49UBB8eGVUFxefDWhWrCrJrD+LNycSNUW5iRia1+7bD0nJF%0A3sxodEeqCpB0RkgikDKWIjgGiRWp5SOva1v6U5pBKpBzwc3i9VKXFXo+Q4Kx%0AtwqqWv5k40ym7KQ/HXqoLJ6P2ds00WIkXYOjqFCoo/49osYuGBB5qMH5csAZ%0A4yDjDsOKg2x7gPmYxOtBsW+KeYNtd0ZGIstzEanQJdZnAVVGeCemOTcHlkQ+%0AcV39kEXTIvJ5AkvCVFyZLxWpijlhvA2ZjEm5SukkWazGeJ0SKPe0gKv87lJl%0AYLMlz/3GU6drkHEB6Dl7GBB4qlBRvNTnbTjhnAzRgbZzb6A+TGH8oeVstrU1%0AwDU5Jctp8/adhtqDHERdBMzzFoLW88d9b1aAqhvGzYc1KMU7I7Wm1OoCchVM%0ABZaDCeC8nlHP91jfLi3Xfi0CVQYjt+svq0ITI00z3mKsI0gdNk9Wk3tGP8uJ%0APf9c0LTSJApPH7M2gZHOGbwS2KHH4ASdJuiUkCbvm8zIyRhzY1+vWlC1Dgz7%0AgEwCqhlrsX3wVArWIiBkg+YD4DVBRDB7je9aC6oUFKrNecyToBwq1sOKf3r7%0AYRsLXcRz62NY6jbXlDrsefu+j4/vDa0XN0YFumIDS0dq+YpPjMjtG9NO76Td%0ATxnWwt64tQoHu6vLkxv+zvJcx9ITsr0Ljmkiwqvp7Ok3niNMjIkzbkJfdAbZ%0AUhkSDssq4JU2c0QrAZKAYvu9fVewZSfzG7ONebyllKBEKE6oIX5uVlVMTqJZ%0Aa0Vda9ub4BDZWtAgxMSMk6wQpXaOVK14e/+m6c0ExgdF3aHjaXAcmm/tDMSk%0ASEnMYd5gxQlEjOR9lTz95nHYT5XtHzEa1BmkUB7IP1F8v6KmfE5kOriQgCjq%0AsksLDEUbKhRFakspKilg2IzqNoSKVZ2gwTvz1Wl1o9nbmQisCVW4pfvoojhw%0ABpWK/+qnf2hfXAVYH3A3H7E4xDfheXMQ+L01UH87ub8/4c///M/xf/3b/xsA%0A8PXXX4Nzxtu3b3H3wUsAaKx7+9wmginsbRPjCXVdcfbI6GkxinWizhLMlKHn%0AkxHlDIXFw3sCoJGKAJe9eO0AjvsOf4v8wtHTGh7hcSFY/siQ40iXPYd2+O7v%0Av31NZFHVVoZDVpSyNgOyVjP4ElJn+hVFCir5MX0Admh2gz7BMm+G/CIlrGu/%0A/uK/j165Wu33xogcXmihZnDJYKCfy6k9C3uZjI7xp4b7B4A6EFrFWKRk1yLt%0ALMg9l2UgZCB7whTvMWHO2fbhiCZqRYEA1ZSCd0kz5NpBEspVenKoPKHP/54k%0A+s88kT0q+KQ9CZa/2NpOlkuEXQSw1fuJ7xsZQB2SqghoZQnG76uq9SPMg84R%0ADQ3lLAEpZ0yu5E7TZCzeTG3eMBtDNRG1dZao58HEHCyldDZu2NgYDdiO1dv/%0A1+xm0SfKALlHtjmZqEdsOxm8z7thTMNZoMPraMv75H1RsdgTLqV1qqqtJx5y%0AckQtCuVjsZ7NmSNae06/s2xemqM6jj2Rz5O+MVK2qE0YI9U6wb3wrXOu8h3I%0AWKbJ6GU8otaSN5/mOLPn7wPD3AmyovX7CRXFXFF+OkmjqZHH3iJbg/F6yTj5%0AJnmX0r5/f3T2IJTRMeowTcCkLSKoqEAlrESNxC6RzXMS3VBgjPdiPDmmm8iw%0A4cQe0ciWmJFyBqWE7MxmeZ6QDwlposYgZwiX0FN6VNXu3Tkr7GfZOOSZGaz9%0ADLd7M9Z18esoNCmIt3t4RIv2/bl/9h+CPCEgpO3PeArFU2P04vd/WI93UVJK%0ATuQcDl7DGzRDrSikKuq6NqRMWSuWYmXJQv8VJ8xjGcg99zcb9NAeoSXXrdLG%0Aka/Qbb62KlLq52H14AyygOrg6IZXIWhnmTmzo4wMsxF0MW+rW4xrArDviHNq%0AhPTr+2u6HF1PHokdc05B47pISMkIksYASuhO+2Ux7s9WcUP6ns5O2jh0tiEu%0ATIto+dr+bCWCP6jQVbEsyfgmAEyr6fFTIvw3//yfAwBuP3yJh1evcV5O+MnH%0APwEAfPXVFxee+rJcj/GrXOUqV7nKVa5ylatc5SpXucoPQn4kEdTLrqiDU8A+%0Angu+/M3XzVN3d/sSbx/f4he/+AXePFheSER6Nl477UylzQEhgvW04OGNfe/x%0A0SAQOWfk5HmMXLCeLYIw5r06RqlfPiB+m1vSE89NRD9kcLhghJF4js3IaEiA%0AuWUVDQI5Qn3HfNYNKHT3uv/BmFcjrxJVobVCPf8MIpZgWrnnq1ACsUNuBneh%0AUcEPOaycYLGrcEXaz/P53KJXp8VKt4zspy3HwMd1KQXCDKoCLf2Zw0tbAoPi%0Az8npaTRnjFyb01CHul0MrRWSa4uWS/M4UzyKe5RpmzMTrMnkkBcQoBYlDKgF%0AkfVVPKFGOxym6q1pf6Wdp7lHb/szflMezbeRlMO7mDfebhGFk+JZX7TK6iNj%0AtLdrYDMGKbgyyL2tDKCw1e2L1/YLd8hyQGTU6u8B7rkmAajPrTwx5sPUIqh5%0AZuTM3gb37qJ7S0ePZbA4Lycbs6WsWNe1R+cjkqoDLD7+DRHUeIZxLEb2ScBm%0AfrD0UcBsiFr0dCw9QcBT9z22kYdtVMemhQy54NWvM36GFQ3KLeMeBICEG+uo%0AFIFwbXNN1HJsSXuUCNXQJ5s91ctCtDx88rqSSkgcSBFCwuQMrDGvxUpwRB5i%0AdOhVfndJfcGKzzfbAzuAURV4ClrcoiYYtuc9d7/ZR0/0Hb8D2+jpPpq7jzBW%0A7Yzntm8GQmiL3HiOXIrgXUIiGHrA56/DESMVASlhmibQDBSH2IlafdMERnLK%0A+6TaECZjRJh297kkNe7fWDotUhnQHMoZdLSyWulgOko+zkgHy0PVwLaS1Tkf%0AzyuQgqnXn5WqlrqxCqQGOmxEew17EA8IICiQLCLHk31+mjOyR3af7F2bc/5p%0AxDrk0nhuom/foTyB6EYbxs/Q++fyKN8/1ul3F5tSvEEWEajBkw1hIyjn0nTd%0AslaUKqhlZMI1DW/TNz6/RzQUMZreDf986DUt1cp16aSMVPsojCdezMQRRZ08%0AQivadSeoMWKHDqYkyNjOsWSbSIOOeyNQSrFoboB/Iu+ztSh0P2ptj+jvJdno%0A5IHy28xhi6L26U0t9aDtw2prrCOdFZkYhWTTp/t1lolQnQ0cALRUKIvllQ/9%0A98/+7M/w//y/f4XpxkrPPLx+jZ/97Gf49a9+hS+++s3w5M+TH4mBelnWpeea%0A/OJP/ghffvklAOCzn/0MtSpqVdy/fQQAvLi5Q0zrAPoldsVTqW3Cy/mE8+Mj%0ATv695bTYRMloVM9C1MoltKlIDgH2WbyK5VUkTgPdfZ+gmywZNzQahMSN00aB%0A75/Z1E8baPVH6vd2EEhX6uOe7bUbEZd0wK7AAzmlVrczMfUVOWIGxwYMbQV1%0AaFGUxOnJ7GZQLm6UAkBZFiyloGpva4M3tqRjadAO0W7sQCxXkmvvVSICau8z%0AZdq1vSsdzYhNyRC6VU1BB1BpC+9OKQFJQJkReaNgRfFcDKaAQLkhQrrZ0PL+%0AsEbfbO17w2beHubpgd1KB3wPx6C2PFpuRxdBQWLlVPQJI0TMOd9IiboC5M+h%0ASXoJJiaw9ENwdMSgHVJGYqBkhFqAz00mTDm18QjjdPLcK05kVyRtnRo5t+xE%0ADtbiamVllgXL4qWISrE8lyABULb8FO1z0EpREIL2yR7RIMRN8YQ5ehTYwPkg%0ACjC1A2gP24+26vCeDM6zPdEV6c6s2F0nIEmXhDZ4X3MCUYn5LKBS2+GfE1qt%0A5Ng7jVyKQFTbgVxriZ2u34fVwP3DXpDsgijh6GAYkQYzNOj0v2Pl88cqPM0b%0AqKHtz2PJp74nd5+IjQUP8EzxupWJLoHansp++L7JQL0ENQa2TpaA+I43SU8u%0AruDdrNfdz/5RHV/0c+fC52RYe5scRGZQSqCpAiUct8ZiQloxeYsF5Pmklhd8%0AqR1jjmOUKWbf/dYB4pvdQBYnD9RpAmaGTAl09H3wmJHnZKlAzbCtqGUdsuBD%0ACU69LmoV1FWwnk6oixvcazFndXjm0Amsmo+SfWtNBnsGgHmeMc8zpmm6aKD+%0A0CC+ZTfwgUjdT8t9kY13ETHN31XDBtk4q3fyPiKyd16vKIDajDNWL0E46F6i%0AagZNpC8Vc+xCBogrmbF1HuDc+xa2QBD19kW9Yx3TidCduOSlzyiMzsAZ+1y0%0Adni7ONs61m094LEt5NdO1B13LbgEfZIGI7uLFO0l4JyvyL/61GnCu2vEXmqf%0A3+YIFwESGadDTysjLyflia0ARCtoMEZpCIpx1PT1r2+cxdWczOx6c3bD+pAZ%0AB+fBOE4z/uqv/gp/9k//CYrXJAaA169fty4HgBe3t3iu/KgN1BahqxV/93d/%0Ah598+gcAgHUpePnyJf7+7/8ety+sUqREIr5Syx1knmyiiEJ8IZzePGB5OLfN%0AmasicUZWRh52sJqpRT+BTmQ0blZ17yEdPr9XNkfGrerRPWlz3ouKY7vQUhzs%0AcX1nz7W8vS6pU7C06xHQCwm71crcFcn5MOHm5oCbo22zh2lClbPXMYvn0ea9%0AHg8g8wxhIIKyNgWTWhBPlbViXd1AXStqNabFfR5iVxx6b27zc+33Y+TVWEjA%0ADdBolyldoZhX0eYY2EevRBXqc6R6Lo66J1xzhTBD8pBTwMDj4715sN1Qsjqc%0A7BHrIfmfqY1iRH+jvRheb8bH+8/Gu5MEGOHXd6/I92jxGK1IqBUeIfUPqpgR%0AN0Q4I2G6eUNhkTHVno8lawUkNSdKmHp541H02n/MfQP2nOLjcW4G6jQl5Cm5%0AYWrfExVbC1FDnuHtHBiVxfJqltMJYY+W4jmWw1wm8bXpA8QxZ7QrKmFkapvw%0AdjDQ+D2YUcfSzhpoVSRWVyKHg02xifxru/5T5YSH/YNEG1lZxdMDknb/migZ%0AsUXkVBc/FP0JSRMSK3ijxBujsxnrvm+JOPvmkK+dvHZuEKcwGekSAIrITiIj%0AScrUHQgXchGv8tsLcS9Qbw6xClK0nCz7g0W+Y60TEXI2krZQqoIvQKfnF2kf%0A5X0G6tDAJ0r2N0XTvkv21Iievs8IMAKX7oyK+oO2XgNxUQEpsB61a02uAyfa%0Ans2jsZsQaIUuFaYQK/W1UTND59zZ7ecJZQKmmSBOiCQzQ2ZDOHVCGgZThrHj%0A+j4Y4Cd3HmpdUdYKOa8tgjoieXoN2uoO2DDAC4oSsvZ2ckrgKSHnDCnndo13%0AGaibSNvu7I/3x5/vdr99O3nXVNpHVi8dud8Hkul9so/0f1uHHvt3W/1P2Dmi%0AJYhzCspSUEuB1HBiVKC4wRgOeScaGlmXTa/pRh8P1n6c3xE4YKbG+hXnnQCN%0AOZgC+RG6CRRFtkCbWmq7X28HW3CF+3yaUvJ87DCIYy4OQQsV161p45SJPgLg%0A5KNAUhnqunq/DE5thTrPQ+hJrjs64WK0S8wDvENV9MoIfcTGv2vTv3twysbQ%0AuDG8v8MWCT3Tx8N8Sn3M/us/+zOs5Qz1vNQPP/0Ur37zBRjABy8/AAC8fvMa%0Az5XfcwP1eacPM0GK4oUbo/cPDzg9nvHJx5+2iVPLCaoONI3FqHYAl2XFcnao%0A6f0JspTGMEo0uYGau4GkBM3ObDlE7cbDJkiOiAh1eAybiN0giQVXZaDLhm69%0ArMwt6bp7uW3KZuqQXWLzhCuwCd1UxVBxo8OFe1FiZ+OENu/n3fEGL1/c4jiZ%0AgZqZsEg1uFE8rz00QJ2yW1RaQnZrvho8NIzR5WzKjhQ02MimCPtu4x2jv+JG%0AOAe8Sd3AJMI8RI2rmkLdDhOxTa1DpNmLIqNFIRnG2Mp9WFDJxqVGJKGa8UVL%0ANxaJCG8f7jFNE6ZqCqHqEWnOvhF3pW6MECvBS3xoO/VUSoN4BrQVql4+4Knn%0A/bkH02/jrS5afQO1ngIAcliONcmVEhGo9ghax7lsD0wh69eICijMIdQY5doJ%0Ahr4Pw9ANCsXk0Popexmgw7GRvIYzZHzOUMT3FAY0HEq1WqT0fD4j+Zg10p9N%0A2QJ//la13ryaMpQPAqtFhPeR0CHiI2Tsm8qNR8uh+2pG624Y9+OVmNvheYkw%0AKWGrJI1kadGGrYE6rDE33APez0KASI9Eia1xYkYao/nhTImDEUbWEN3ATEjJ%0AIqZ5Sv29Q0ZKaJF4SQRNbD/bl68G6nchI6eRnRS2pmJoSStAjFrWRpDHzDhg%0AwnyY+9yJaMX3JIG82Ec1tzC1LSQu+SG4h4vuS8U8Vy4ZRZv2AQDZHt7QgG44%0AUqZORsS+N0Ma47mqGakM7SynLrFuq1oUO6DM8T0BINyZSWmaQNMEzJO/zsBR%0AoJlRD25AzoSazWgOY5SUQCkB4JYiIxWezmOtKKuinj2FxhvGSsgObQ5hsshX%0AacavK8rcnYUBYayqSBciqO/q4zG6th+LS8Rs37fsHX3cj+vNZ/4xjNTvOoI6%0ATRbj56iwIApURXF9+PzwgHJaUYo0JwaqAsUNz3BOMxuyULfnyr59oSI0nYts%0A3Sh1KG3AahOAKYhJ/Xqxn4mIIdmUW+SbUFEdnhytCIZe7su3XW/TNo+MtmoN%0A4awavhVH32ioasztVp+m63btWo6RS4FGTIQ0Gfyd0xwP3c7NTlBHIHYH9RjA%0AkB5IFlFDptW+LsirMIxjMTO7UzJ0aQXEys3VQJAtCx7eFvy3/+JftI569UUn%0ARPo2TuNrps5VrnKVq1zlKle5ylWucpWrXOUHIb+fEdTmLnj/x4rXQb15cYuH%0A0wlfffkKgNVF+vr1a/zpn/4pfvXrXwMAXtwmWKVP3kA6ZS04Pzzi8cFC2lIK%0AWAlzQKNUQcJI2vMLiajBdMLbUWtFUdl4/4AeSbVLOfwAPQ8tRLVj263mYPcE%0Aq0qD6bbrw7yqm0goHBaqgzfPo0HNk4uIng43TwxUK7syuRf4eDPjZj4gRT0p%0AWQ3OxD1ia/AD88rsoVhj5BMRqY6SMsuCdSmgmluytwpZlGaAcYj3f4PSNi92%0Ad2GPNf1mSa3/2HtzAF1iDNFFBNry9Dad4bWv7BVzHzu7toGuzJMr7W/LWgym%0A7NCYWhTT4YB8mJHD8524lesBnFCCDGPV+48hWpCZ23yzcidwYhls2vM9pKBC%0AtAAacDDvLwZIqNV5BcwjP7qTrZRLAqj3G4FRGaiVW51QIYI4WYJ/0R89QVu+%0AVAQnUpuDeZ4NHjoUf7XMCmkDrZAGWxojjUxG3NWjJMm8qtWiStZWg+QFRuDd%0AXuqoGzv8nXv5CFUgyVNIvnhEuuUZgwCPqo53Gj3xEW0wyn2/FnOL6I8yxotj%0A7o8QyDGCmgNK65DCgPsAts6SaLsewcixEhS5jSsAIiek8C5I1oPkN82JkXNC%0AnnsZIMqEaUqoCT1QTYTCAmVtsParfDeyrnWY873ESAO5kEF53759i+KwLpWK%0Au5sbJHqBm4PV5MucUIi/F5KkWP+xQ9tbHbrW5nCyudl4EtrN+lpPCqzP3BO/%0AKQoVr0UrYvVZsXvuRGeTgo8TWKmlsOSlouTaSMkAtDJOpLSpx2nHnp/pBECB%0AMkS42/ocCMTSZPDeKIWmKYFvJ8+FNZVQ2IhTGGhRLvKoiVaBem3x+ljAFair%0A6VLrwwmn+zPmtYzJbJ65MeQnkHr02iOoiZDnhPlmxvHGaldOx8nQX1bUwj4X%0AUapd5HsT/YOrAAMaI94fSYq+6+jMvk5q7NnRhFZeBNt9tUVWd9f7HrJvngsq%0AfLZY9HSL/BERSJQXPBesp9UQFE1Xs3nMtachRUSP0j4FoDdYqOvQaUjlIIo0%0AF/+cR+OjPXYV0+nGPhb1s8lfE7Pnnw4lZNS+23larE47M2M4fi6WXdxHoUco%0APtCjrBtYM4npsgDAkY5l51rkiBIymBKIU+eZ0V5mppWA8rmekFpNVVXjBYjy%0APtVzgYPXBQiUwbZdpOLajd8wJWjCFu2ogpubO1/b9rk/+Nln+PrLL7GeF9zf%0A3+O3ld9PA/WZEnDU+7cPAIDb2zt7/fCAP/7Fn+DN67c4Hm2zZC5WwHYwnEgM%0AtrQsBYvXPU2amxIaYgtT26GUUzeERgPVFPAtvKUMiqRBBi7vMIJupEQ+6zC9%0ArMbUsGguwZh6bqhNeP/q+MMWJff8VsCU1WpF2gZ2VIPlhbJZSgUlN+wazthM%0A/v1CNhbfntegZLWnGgtatdqmVKltRNryGZ5i7Dv0WRBqfzfK7RQj9LwGIitS%0AXEfiGiKAqRUkhwQckaCU+rXspgMU2NmfYxwd1l1rrwmpasZqETTW4yJAFcYM%0AAuBKHhgipXkHmMxYY0LLRQgSHlDfTIzZLRmE5QlsBt+5xPyzDTY2S/L6tWi7%0AubIaMVLAdhyLQhjgYORFzGmA9CZzbvQasA6JHVholUzJykxAGDdzNmibdseQ%0AwjfmKGJPBhMlylhdCZsSABYkZlAba5tN0C0zqeVnx9rp8yHOnA2Uth0o7mAZ%0A4Fd7wpXgsB4ZVNUNPIx6Xxx4F9ZUd5JIqwc7fkr238FWRgO1K1gO/GRtChoH%0ALDBeu3GcqOdrJ3/cTNyguivswqF8cE72b04gH8OUycaRep63kO11dZjfPzQC%0Alf9SZTRQmRkpG8w9HEjMDCbg/vGM86MpILoWSCk45Amzn7EBV/8+YIxj7mfL%0A6449SDurZcCAQ8ZzHONnvoW8L5/PzuLQcG1/kRRzHKCsoCMhu3PyPC/AQq6f%0A2veSxt5et+uyN71Be4n6+qzQds/GHMwMcGcyVybMx9nrVvv+5mkWdajlyFUh%0ASwWVinpyA+RxBYqA3Lg+3Z+xvH1EGueNmh4z6iiqan0Q+1ZmTMcZNzc3OL4w%0AnetwmIFkHAz7cfkhru+9Mk3AZnxCAnYdknDZGP3hPeFTqUU2bPLNsBnGmWE6%0AcEDFGex512gVHcYAy/7J99B5ZW1WHkHdSB2+N/ze/JUi/i+wrf290M1ynown%0AQaRVEWj1Uof0r3Eet/t5xKLVXQ0bE11nD+20Bwe8AocM3t0Bmt/Wiv83GpBF%0ABKVqYymuJCDxuuHt3gDUnYIDk/YIcxcx57yqNo6P6LeNU1AExIoclSc4ARPj%0AeJhwnA1mPM8zlmUBzXNz0n/+y1+B3NFcPEXvOE94rvyoDdSIyEXHtlyVnLEs%0AC87nMz769BMAQD2/tWLwAshqnb+cV6ynBayEYz7aRcWMm+bZICcPQi+qCyUz%0ASMcIDRsl9sj2BwBzzvBAbyNg0a7L9uuw9nzMYQGEqOom+mZ/vsx8GH8b29GJ%0Ab5IVOC8V4sbUstjEnae5bRzLsuB0JhxvzLiaDxPeLosnunfvlF1cmvfHKLAF%0AE3PzJIkIZC2objBIKUD1zbEZ3BdyABMuPK/tTUHpD2IkTqY4B+lOAlJiJHA7%0AOKoQKrRFPWut4Ckj5dwM1Ihcj6QBq5p3KsYGYsYIK/fxqrXF3cLzuFbbgErV%0ARsLDuWJdHnDwDeF4PGKaB6MEgPo8Y07dO01spBTCzRBr8syDfj8PLpGRPDH6%0AMDg2mEHEbqy7kZKSOxu2Thjo1piqzKgqLa96RBXEWCy1glSs6D2CnXfaECBV%0AAlSqOTzi66IgNm+kNcBzhrViOtrc1SKWN0YJ7GNd3GGilBpBGkB2rUH9EACg%0A1LymnDNIFUWGQxwWPaTct+MgSdp4MYEWSQAArQJi8lx2f28odA//vlxQzKNM%0AzjiGNPTrpVkxIht6iRePqImicYuL5cnHUx9vDiD1KL4GcYqVccqDolw5ITM3%0Ax2H2nOGUecP2KWzOpsgdqlAUj7I0CrbvI/rwI5RXX73C8Whn2+Hm6EZqbo6G%0A+7f3eP3ma3z59df4g48+BgCkO8X961f4Ur/ES2dsvDkccHp4AKXnqRzvM0Ce%0AGIBMT5h3aVDE2pqp1UrlxLx3J3Csh5DCvHEgxt+DqTT2uo1ROrRrdPTY/WvL%0AOSVOHslzZRPmeEvMOMWZlBl8SJDSoyZTsshNKQVZp3bt0QA3UkVXh8MR5A4k%0AFUFxI5JWRhnyM7MI6oNaPmFy5l1XOqZMLUpCQkhgLOcT6oOzdLpxuj4YiVF9%0AOCNJApXS/XOkrfxI9X5YAVQpgKNbpkTIh4zj7RGzEwVSZnM6VQENY7Efr7Gv%0Age5oHt8LGb+3R5GMY9hQV+jOvT36aH/taTdl+zwY5oP/bNHUcFxemO7nMcRw%0AQVfbn8mX2rU/r8e83Etn+Pjdd/Xx5j6qrhP6Z6vCiHG7wxcp4fH0iDQgjQz5%0A1dWPUAu1lk1bZXweEoCNgT84CYJIlLjzaSQMEcEWdURvDwAigZJuyABrLe5A%0A77wIgbUY13RKyfgUwpmTzcmuqFgj6AALRAQnCQBALMc22tKDGASErlYBsOVd%0AR+cIm24YekwRRa6+vzUPT2r7E7mlWWqFVEEiywEHzAgvWVHL0p5FRFAHo5Wi%0AtN8QBJjnGef11Hhgbj54gUc543w+44V7w5gZy3JGSgnlZNc/vrgZWP5gAAAg%0AAElEQVTD6e29k3v2/nuu/KgN1Ji283TAsqz47/+7/wEA8G//3b9DKQs++uhj%0A/O1//jsAwGeffuAwBUJxOIsWAdpi7IueMECg1AbajtAO8eXwbMbH4NGwZlt2%0ANZd3nxmNioiE1FJRo26jl1NppWTUjeNxk/ND1pjEvO2uyL4PJacaCdRDxJYU%0AEEUGNTjldJyRD1OLjix1AalsYMYtaqVDgrt6Tw1WuJZqtRWDGa4C2LVB4d6q%0AYQ9vlbXapgQnqRF0Qh5nyiWCzn3hhEd+hHqwWlQTsOR7SnlguwAUDHLFZSSu%0AqCKQMMKquPKk3VbUhAC/SQsBmJJ/RoFIQHqttE5drE1lFTfCuEUqUrIoh9k/%0AW9CmDNCLBlP/HkIawawnGAmI1AxUoPWZ+RI6pEVVEYV/x+hokQKpnRBL3fvZ%0AOaDUoXu9fAxPGWmakKbUjRsiqyurCeIge3WIdI9UMgQFNJSOgkOVmZIZlgCW%0AIlgLsBZph7MZtr2PzSvMm/nQ2LQHt7n6v+4hpl77b4w47NzxQVi2WVNiCuG4%0AhPdkE+P3R4UkgYbr92eg4SCNkk+9TqsxHmOIEiVOyBM3GLB1j6MUhsjblMx5%0AEIrQxLZvRn1gJAYytvAtthJcQoI61rc1Vf9JFPgqv5ssj0ujm9aiqMcJRIxj%0AMufN8XiE6od4eHuP+5OVVmMpmPOMF7e3bc0ui+IwTVgu3uV3l4rOEAuMqRld%0AeMoGm23ojAFF0I7FbuDt6xqO6/rSLNsbCC2dRrfvKQlqRJOYoFlRlJCOA9na%0AyoAUjDaUlWKhRlB0SYgIe/WPvSOid6gKqAqa5xOArowqnVlcpBqapOa2zmqt%0AwFJR7s+oZ0eXVAJVAvmZlCqDasVNPvQzEAoZQLqtO5kgUZIsM9JksMH4pEiF%0AavWUm2+Wp+bgt5e+L3Y9QC/8fWPQ7Zwk74PsNrjnhca252jT9Gnt+fH+PeXj%0AqdE87t+/rey/e8lpRM3gjWCCkQcuPj+WxwV1KaY7t0hiMNXyxkIVtb1/NKDD%0A+ATsrE4pgTKDXd+hiK4Pj2hjJe4MbYDaiz5LtgQf/x1e53freAIUeXiveMpU%0ADzjZ2AtRT30BoLUa6qntAwSINucux720bsYaZocPpFpmAI+lCokzwLmjyogb%0Auq9U122azsQNSq1Ftug9ceLKoVaqqt0zUqoA4KtXX2I+HjG7s1JQ8eLFC3z4%0A04+RbhyJ+vAG/+p//Vcop0fwwYIop/t7gIC7uxs8vDGk6vl8vjASl+W7huFf%0A5SpXucpVrnKVq1zlKle5ylWu8q3kRxxB7R6R29tbvL1/i/tXbwAAx+Mtigju%0A3z7iJ5/+FABQl3uD9NVOZCOroFYBS/dQMLKVa3HHUAI8zD9CK6x8NqFHssRh%0AoRtUCOFJ0WALRmw/pwostaI2eGixMimRyyUZOkUUyOGO6nWOWCFBuhPR032U%0AVoeXapE4dTgrAEugzgClGbOTYhxvD5gOM0o1n/lSlg6hDUjA8FzheWI1yB/J%0AUEJmqajrCnF4AZUKFkWV3q5IlIfuqOWHqDFxYPS5Qz08ugMi0NQj3IbdH6Ae%0AEqVnvE+iqjgMjguY93CEZgBWL7DWXsNVPYJKos2lSsYe5TPSk9e1ooiCqrSI%0APTkZVdTYLecVKSVMc8Z68GLJNzNUJ8sRixxHj57bo/aok6oi/ZYh1DHfa/9+%0Al2TR0cFrSTBID3FuSIKW/9Dq/1ktUKnbfItF/LNDvaWIokaXSbU5EB85UEKa%0ADpa/2NBHxbzxTFB1MhAt1jpvqL1KqJBGnc8pIbNBuYMM5LwITkvBWho6x+H5%0AY543t/fbnOSIUlLbM8bIabzWORvd+1BGSeWpdzfWYHgaLSe11467BN0apUWd%0AaJvf3jyXO2hwwNeZSr8+FKLS1nXKGdOUcfQ5aWtFDM7r0dGUEnIiI/rytV94%0AC2XjZF5pJbS5LHB49QB2riQOBdvmxl/ld5fyeG7F7mWtqPWAxBPm7KWbphl8%0Ax/jkk0/w6usvAZhX/u7lHe7u7voeXlYcpgml/nb7zXNkjNTtyWfG6BMN0Q0A%0AjaiQRFtdV1VFjbUwwNJsq445aGiGtEHP4MnvscfuYZFVe7S3Elk+aAbYUwpY%0AgFQECxS0RvRSoaSQBIg3/NK6Th51anUbXc8oQFscXAW8DtHTKqDHZDXKddhv%0AOIGn0upayVJRT2fIaQGWSOFIyJIA3xd5VSQlQKWlOohY/FRIoLmfxZyAOVKA%0Abg843N4YMVKKaFyxtf+PVDLqXeWBRpTW+P6T7194b8NP0I/8TTTvnSviGx77%0AXVDjSxDfBt/Ec8/wd99zc31YjfIWH/ezeiz/JyKudvi4BmOGjvf0kmm0hSBn%0AogaHZ4+eppTAU6CWCEFsuEm/8jNpT/0XukY8h5FqBm4gIXheAohL2J5J8d3L%0A0dixvwlFHKIfOqoqkgA8RCbJ/tCvzWRRZBlqwZOlpjV0GLnuAmrpfwoFscGj%0Aye0AEYFWQxoFvFpKaTWp/SKmR1Vpk5OhDdIeLfvg009xLgtW33x+8w9fYH5x%0AwIlXfPjJhwCA+W7G6c0bIDMOfvY/nhfkOUFrP69/G5TT77eBGrPoG/rj15//%0ABgDjD3/xxwCAL7/8EvPhBq9evWo5qPqw+GIDtAS5DZw4iRt0zanGts0Itlz0%0AA7KXpewGKmgPUYXlyEXKzHDNbhz2JO6oM1eWFVWlMaJNcFhxSr2IIpGRHWGA%0A62lnR+vAiFg/2u/rBmpfpYo0zbh7cYObl5ZzlKYJhSqKT+giBVOwAbZdmtqi%0AHkmL2MEykZvY8k/XMEi0k2C0JjyFosQ7PEANOQHMqQ1RHnIy6tw3RvvJbaMS%0AOLNq6z6y3NLScyiLCKpDkqINi+co1tLzTZPY4m9wbqUGk2wMbFUhVUGpGylg%0AxUTUYNOlVqwkWNfaITXnFdOcMR2nDreekuVmcjcGa62oKrj9BgjP/hB8H1yo%0A93tqr/v5Y7mKTKnnajkDbkBppUrLp4w+rbWieI2uVksU5Ex7fl8xT8W6SDPA%0AS1WIEqbUYeYiNg8zp24AN7aF4Tl9XZ7dqXCYyOA0Sm1jP59XrKug1sGw23Wf%0AtANwB+8ajVXvGwzOIwCgydsYEJ5agYon8HsSAQ8KtkH0u1PLb7/9ThiA2tug%0AqgNsN7rk6Zi3PNSYvO6QYdYGdZ7mhOPNAYdjJ0Mg42XpeULZ3oj6dwBAjfa3%0ArzkAnvsdRn8YCCPTYoJlE9HGQLnK7y6pmOMNgOUm5Qpd11bnMPIBP/nkJ23+%0AyHLGyxe3yPOM4nAurgJJ30M+Abb71riFNePU21V2eaOAk5ZgJDHCEyK5uPCY%0AF6+6NVDHtmwMVHRylPZ3VUi8kWyPCKZyAMAhg+qEDKCSOXjrUiBSIVLanhXP%0AFuQy5PmmRMM68P3AiGqaighCaXWLlSvqvaUUdMW1AtNktVPD8X06G0nSsjZS%0AJCEnRPECk1Qs502ltHYF5BJTh/OnKUMmaoRIxxe3ePHyDtNxannkAaX8bRGq%0AzzG0QvbzYZ/ao4MR9U1XHWf3JdKjS7P/XdccU68utbN9/xuMzIuG9DPO8Pjc%0A+/oy8rtHw1z831hpAElRagG3Po0AS0+Ni55gHVQ5NTh86ER2hljN4Aav9bQl%0A1t6XiRWLYgvnx0ZF7A7PoZ/DLDWjMT62rSihTE/eG50AjXtDbZWS9P5JYo8Z%0A/dCY76nvS6R9DTc1gdmDQva6qDn2aV27zpWG3F1Z/FrWmaTdeLegWue/YelO%0AhDaMgm6cOp/LP3z5BYoU/OyP/hAA8KeffYqXn7zEWVfcfeg8Ax/cYnrxAut6%0AxuPrzth7ezji7ev7tgceDs83O3+/DdR3ig3k5F7gc6m4e/ESv/zbvwUAPNw/%0AApTwySef4P/7T/8JAPDTm7vuDR12nwQGiLtS7gumeWBikQ9eJqB7W0ZjqLjy%0ABfhkp/DWuFKn3SvbNgU3THXElddt3oakhOzfaUpntD+iprD8sFBUwyg2llu0%0Ak9+e3xdUUywTbm9v8eKDD3B0UgyhinVZsHoytgLWBqJB8TWllqgr3gmhqPfi%0A3BAjYmhMuKq2yJVBY0RQAJDRhEdboT0y5YFSM4iDRTElZI+snqfV22XjyiNr%0AK5Ezk3byBF0rqiwoYRSxmpHVvHdmU6tKI2Qg96DzLkpNYn0dRhjTQLYV/gO1%0A63aD25wMtUqL6q9rBWXCcTmYNxrA7e0RPDFy4taHFdKKVrc27A6k9xmslwgW%0AQqS1tytw1nfmTYxvrs7GvEZpnaqNUKqV26nVIqcy5heyRX5DpxS0qGvNnT69%0AqkfWWuQkQVlQlCB+WlUxY65ENFPVArNVwS35LjUD+bR4Tt2qWIs1beMnUXmS%0AO7RhxPN1PUb2W4SVxz7MkIFsTUNTG4nVmo3oUQs4gzLQ1qYd+E8VkrTL175o%0AnNLW4BtJkqg54WLxGnkOAMzHyf9ZHkrk09BgoMbtBLZXADZOe1UwlKBwYoxR%0A5IjEGxLgR3qUfc+ia217LBMB62yRVCes4wTwZCiODz80TzrVAoI8IT+rtXYy%0Asu9QNlHT3VQf80gtorrdu8ouwgT0eRXyJAeRzYEaEdrNZ9Fnb6xDGiImlo1J%0AzVFoyBICM6HGpTKDjzMwOCNFFWtZULUOTqWtfjDm0mH8nZx0RWKP873Tx4eZ%0AUd9OEK2NpA9SUHMFT6k55OvpjAwCFmM6BYBkWfZAoJsESJSQ09QZtanYM2Zu%0ARHB0SNA54e7OKifMtwekORlrb+MfiN7cFnL7rqXvJ11GA/W5Ui5Eep9jqL7L%0AbfPc3NFvOrP313zOGR7vfVMOqu3faEEHQwh0AqrRuXipzftnNL3V93ULi/ZB%0AMMXM9J+Y5GScB8TaGIGFAUgyzpO4PBNQ+32rB1qgw7phc2oTqM1d4r5veMOR%0A89Qcc4A7uHZBItEKEmO2bzqdAFm7vh0GqvBA2kiGeTCj1N6qzEjD2alwvWgl%0AVDdGW1tUMbETmCk1/b6pzh74aASkVZrDTaKdbiRDueXLfvbzn+Or11/j7dmq%0AlUh5gBwZ6ZCQHfnx13/911jv3z4Z69dunN7dWf7qw9vTk8+8S645qFe5ylWu%0AcpWrXOUqV7nKVa5ylR+E/KjdzqWEF5Mcbmjy8uVLgDOWpeDF3QcAgPoYZWgs%0AugeYR0OgAEsrIEwdOA4gPGj8xIvEFZsoijrMdUDbOqyoe2QbjE+10cDXtaCW%0AYl7Oodam/ePNaxm8Psnvx+jMY81bUWUTAW7tweD5YgV7FHI+TDjcHnG8uzEv%0AKIBlLVjq2hgAmc2DREAn0G3dqZ0BjwQJ2SNWHgXytkbejn02oKIBdwrYdY+0%0AErNFXAKiRoQVignaaK8TKShno8hOq79nXWc1b7Xdk4gb7b9FsgmVe/0uQbVS%0AJl5YOcbMvO9+P1jdQAuMDlE7Iq912Qp8wQJ5hOZaZ0JdtXnVaVJ3X3YobRHL%0AJSj1AUc5IDpfc8JMU4umFc9O+iYP6bs8su/11EaZmBF2DfPQqdYWhV6XYhDe%0AIVraIqFDDksWzzGN8VdfXkEh72V71PB59nxFsC4FfKhgtm2uVGARxbqcO0tw%0ALZZvMRay9rUUkf4pVxxyBYOxOLRxKdVKD8nARAj7tedB2lgRUfeGRgSHGdzY%0ACX0chi6tUXN3iMYSW64Ix/wWbSUQRlg7E7VxFnTkxV42+Z7x3uCtJqtk3j8z%0AIj6iFi+zRdFSauVhDscZ001G9nIRyvBcIkWDYLd1sS0VNUrklTaIIGzNGcKC%0AhpAHt5pvV/mO5bS2Y6QqgLlAF8GanI+XGQdmLI9nTLN9MPOE5XxGXVdMsc8m%0Ahmj9XiDYmwjS8H6U1BgRBIqOKIj5P0a5LPdqF0F1FvaIoZKXcpIhujPyHGxD%0AqEAeeBGCxTsiNEz2nQqgsJ+VU/Jas70dpRRgSdBUe/v8/mO5qHiGAd9g10Rv%0AFwF2xke/VMFSV0M0RSkvVVAp0FVb0istFVPKUCFkZ4jPTJg8nQIwGGNKBGjf%0APxMTwGQIiVZHkaHcc1Apd4hxpAXVWlFh7YxkARr+7WVEqTxH9rvFPl8T8Ije%0ABSj3pehmSU8/t4+gXmrZuyKo35Rys8mjHN570tahvWMLn5tzun89vsfMbU4D%0AlnZUSkHxdKx1KahlxUSpPby0rXuH2gnA/RC9tmO+nz/MDM6MMW0rJSCl3JAK%0AQgqtK6p0XRMS5eOGsY37xliSgeTrcBBVj+L3Y7Hlqgz7SEfGjfXujWukp8sl%0A9X9NF7R7FysQbs/MjvpIyThHAFjNb+pIQGfcrbWitLZ2TghBIAFNtx+LcKkM%0A4VTYGtNqqLENamBAOgLA3/76l7h78aKXwktiKRxU8df//t8DAP71//EX9hwT%0A4zAZekpqxfq42Nh/C4KIH4eB2m3KjcSBk/OEx8d7zDcGT12XiqWe8fXXX+Mn%0APzWSJH1YuuI9fl8t+V88V+Qwez3UATZSHdc4lsVoTaMwlAI+Z+8X9cLmqm1c%0AGd0Aa/mmkfRcS4PntBzIpoSbws+qLS/V8j691EMrR6NAjaR2N1od/trglQo3%0AdDtM9ubmBvM8A9w/pyQ2yVtxcHWI35B76TBXHmAnjG64BewwuRFdW2FxtNzf%0Abd5jbYsXgBG3iEIHOn1iRRXCIe6X7PBjZsjUN6ookdIVKvEizrHRM07raonj%0ADmMubtiYoRXjOAE6bILJCrAz0KFfYrXmBh4BwFP1eTR41JLuw0iW4sYpSdfN%0Ak032WlpFSEhiVCYcVDBNYTQkUE5AfR7cYoTkvAv6034OD9IPT3hdMoZ656zr%0Ailp73pPUgNAPa0UAVrZNesjFpnEtqkPSqe+959MCyQkrE7i4gaoVSyk4PY4G%0AqhVBCBiO3X+F1j72Ey+Y8oxMuZ1qaxEUUXdsjQaqbqD84pDUeCcBfsCZw8be%0A3BcoAIrvGTnWKzO4CsZKqAoxOM6gpCb1A536IVgx5MMOMuZ+R7/Gtcf8VBo+%0A3wmMvOmJMB8m5Gnq9UsPGVPkrwFWAoZgc7Un96A6rCj2YdWe1wgAomGgD+W4%0A2CFQgxIR0C7eW7hX+d2lCuD5hpVWLKcFYG51pJWBlAmcqDlvqtUBs3IIPnJV%0AbJ//Pl0IIwx3NAj7fNo7QrxkmmxJjKJmYLxXSum5mbC8uqgfOOah7clUQkYD%0AR3ftFNKe7uPrh5VBnpsaZ3qaJ0y1ghNQHrqBqiLdANdhn44zNo193h188f3W%0ArlKsxm0sz0JQUlCqPVVe3DWsQParTmrMGilyCJkwpYTHtbQziUFW4uc4gW8d%0A9n8zQWfCwUkVJQmKVnMGSDc0EOfG9yjvIkcCtibU+3JCiQjrt4T4vkttT3Xr%0A/Hius/iSfjnm0T7nDB+/+y6JecxDFEXdsd7Ln1h5NhC1vX9fih0w49TOo26Q%0AIvThOHO89uhYB5WIkDO5kej3rGs33v36BkXuz1b97zLk34SziqRDfFvOeLfw%0AkHd9dWmOMDlUXftaTCBMg7mYk7maOHeqSkoESWxw8UF35kG3tjKPBKX6xLmm%0AWlHJDNRMjJqS7WcxrhWWe659XoS9QMPeobrVSXiecLy7xZuHt21sihQcX9zh%0An3xmPD2v/uGXwO0ReDzhvDxuxpcBPHit5N/mDPhxGKjvkDnbZllc812WMDQK%0AiAk///nP8fkXXwAAPqYJ4cfvirixjprXwoZzniJi0jNCCG40tQViLH42oewd%0AQnhkuqEW3GIjH0lEHmTw1DSjqLGaWjZ2y71ThVbZbIzkRhNzr1eIKijt2ttp%0ANB7EiTxy4t87HA4gL27OQyQ6pdRZAcNzNOylmwUQPeNus/Gwz8xYqRcbLp73%0AtslM2Wwo41udZMiuLUjKrfj4SGhEuZNPKBQshBK9JraxNoInWbGUBY/nM9az%0A59kOEcA2Fmna9B+TuQ9Z0SOjJEjMYNXGYaWwPB+BDrk8aPUH7XkqqiiqCjQK%0AqnnNXUGPQi7LAspsJDRRczJlIzCo+M4lDj+KSFc8kZDVtotk/6jJFfVtVZuD%0AYTwokxt4nTyB3VnjimdENgRNcS5aUBJQSEDF2Za9Tx5Pa3PwVI+gtkqlta+n%0AFMWtecVEKw752Bn0irENWz5xf+59zo0qhr3AD2y4oyRYggflIaSqkxZtvLuu%0AWMTcImre8fcpMYnoCfHLJQVrc9D6tWj32UY84Qs2ZUbOZpBOjp7gnC2XLNok%0A5kQBet1DG2pnAG6EVT5vBjQFIdl1wkmn7P3eDVNzFDpZ1TWK+p1KTgkl9s8i%0AqMuKc6Kenz0x0pzwwYcvcX60OndLWXA4TJjyBFltb2zG3HefgmptuzDv4xRr%0AxqDX/Q7nYewzZTgDLIfL1njsnxvWS8BqT0cu5XAuRsR2v7YSc9uj9tE9VUWl%0ACkbu11QGi6CStP065Yw0T2BmrKfu9KPBKeM+OosW+XuhZrI2f1OTDeHaquDc%0AmUMBuPOtv8cwdn1IvxaTnethBjMTJk5YmZuDiqYJ+W7G9OKI6aWRIqUXR+DI%0AkBy3Lyhqe3GPmPGg67zLjPvu5BIp0N6Qi8+NP+P3+g624Ustf47hmi996D3y%0APgP2ufmsv62ICJTS4KAwI3KaXO+ZFcSCuowMf7rTDUYHD3pwh9n0vBGtMxip%0A9hkFJyO9VFk3zwypUJrf235yfay1Advxag7n4c2Iqu8jvUzUkJRghazFnDPj%0AM6IjAQMVKANRp1msjMyEMgZ3CCjFnk8ACHvFg0H3KH6OHiIHlcOIH3paAMiO%0ApyV+tvnz1JFIKWE+HvHSHQOffvYJptsJbx/v8cnNx/2Djycg2ZoHAD2tSAk4%0ApITlbPvplJ9/Rv94DNSwK4A2EOS4kfJ4BkCYfHL97//bn+Mv//IvkeeEj5xx%0Aqq4FJIpchshHtcTsVYEarGClWNJzK0hvHtIJtZX0IFUsEoasfa668Rb6VRFA%0AYXACjfB9rSBZwWVFDvKh8giUFY+rtEk4scN3ow1k8cUEAhafvNmheYROZy2M%0AmWZwBu5hHhBboJ3AQSdCJbbvxDOfTpi14rCuYO+c42HCzWHG5Ar9siwQL03R%0Aqda7IR/QaMtvd3iBKzOSGNOU4V8HixncuaxDBBogSh4Bi3aJRWn8OoWsnzUz%0A1oAGZ4ZOCYkTuDjcSIEJCSyK5FAVLQVYaoOQnh/PSGvFYVHIam1YxLbpOizv%0AgB5H/4k7NN6qdqOSjJDHkVD+RTN8kio6FypQ8rI5iEjJiCsQ3kMFqphiGSVR%0AHh9AZ8UNJsy+OWSPADzyGC2ofiWHmqF6SRFtyhqCwc4hXgETJqQ2ri9q3njo%0AAHOsBPQnrpVrRVIdq8U0h89waiCJOTiCeEq1Yo1IIQBNhDwlrKd+QFFRlLcr%0AcFIk3yynlDBTwvx2GdDw7A6FaC/DIPmd6dfQAoCmtc1hAJhUkYm7AqzW0CAb%0AqO4zDq+1jY+Y13YlNIIvRzGkDbqhAswQnyOcCAspCheU5OtIKxIbo24ULteq%0ASBXgVsLI2vagj82hlHMGyL2nIx6RFHmAqbHunC2wgyqlhHr0aM+UITcZesxQ%0AP7wqgIIVRcxjmlLQ91ObF1LJ+loGpMTOeGkkSNLTMUqtKKsxPUckHgFVV4ZI%0Ahzpd5XeXJb8CO3T3YTnjDz78DAWP+OiTT/29e5xOK45Hws2toYe+/PItPvjw%0AJd68ft3LGCEhE4OdZOP29haPj4+4u7trjuG7uzt89dVXuL293RiEzIyHBzN+%0AP/74Yzw8PGwURP7wA3zxxReWmuMevhcvP8Svf/krzPOMm9n29cfTPaDDXla7%0AkToiCe7OVi4sIhYzGEK5GYu6wpwnEyPYMYkUc86GJohIqDuUHmrB3AxaO0vi%0AexMnsBLIjTP7nj0bZ4Bu/HtsZ28pBT8LmPxSsJ7WFmXlYudB4tSiIVqNMbUK%0AoQaJjDqRzbBGpkzgKs0BOzk7DA8OuDnIWtD3LtITKBHyNESOuOI/vljbfnY4%0AMG5ugOMdcHNr95ymisxAqb5eIYBaza62dsl0pARpzkKTnoJkfRrl8eKNKDuy%0Ag6Nia6hNdHADOJR03w3JUhYAQFLCQy2glNp74cjeO/2Upj5v1RAEDLT3tFR7%0AnpSafmhgI4vcxS5r+zLw5WFu14IIJhXMfsssCq7GxJybQe+9M+DoFboxhiXN%0ArQJCR3D1oMjGjB3miDkOsEUkkO3jjE78o4Ws7FDxPR0MKDn8NXRd05dFgTXS%0Ao8TKKKkuPV0O1k9RIaNQRdGCJIpJptbmBEVmatD3mhgyZVSdkd84AoEUU+pI%0AHBRbF6LU0EAE8vQeQvY3EzGk9PNvzhlfLYLDzDgmW5tJBCgralkBn8/ssGAl%0AtIMtYhIRaZdsKLZX+bxDYvg8iz6tFtC6G5zQtEbK1DgH/bqRVpetfBUxNULM%0AKoZMiu+lfAAlBacKdZsCpYJQMSdDWALA+gdHfH7+HB99+MJep3tgTfjFTz9B%0AWj0yGgi3imZnCACtwOPao73r0J/fJFd381WucpWrXOUqV7nKVa5ylatc5Qch%0AP54I6gV5fOw46Z//4c/x97/8ewBATgZZG+GfzGz5NAkDkYg5n2jEEbmMRAzM%0AChJukT2Dl3vSs0cUGIxEPZ9EwX5/QvgRDHKXUKUCHulopDdDW6O2U4uNkCWy%0Aiz0IgI60Gj2KAnu2otpcF0q8IyVweCx3fxsDBg+26oQAgFUUE1l0yBuPlC3K%0AFpBGGe8/9J/lNoxYYCeyCHhg5KDy8H1/XibqER9mC7+gewERMJ4BIl1rBTOj%0ALEGSRFjV6kvKGEFdKzTyseo2X8b61CLNrN0buvcAbfxdfRo9kXeRiXxTZCjB%0A5pVI7Zl7qtBacT6dwB7lOkJAmXY7wAgs3103vIDNzTu0SaxsQuuJIXoa0Yoi%0A1WHo23qCT5hxEGPa398/cXXvZMspQ79feA/Fo7AiAgwQb/LckBHasoXkPv29%0A5aHs6iiOeT3vElXLvWt1i/3zkTNrb/p1B+iuMvk6Gbym8HyueC9gUUMjEryo%0Ad+wjDu+ZwA1RMQ37Q/Ok0jbnrfdqX2MpJRxngyIuB48ATVODPKYh+ira53Ct%0A1e83TpqoYwLMDKIAACAASURBVLuNhIzjIWLRlFqs1i8A+32xdIYODUeLoF7K%0ApbrKt5e/+Nd/gT/+I6sP/qvPf43zcsbhxQv8n//m3wAA/sf/+X/Cw+Mjaq04%0AHi2CSqqY5xmqip9+9hkA4PXXX+Ph4QE/+/gjAMCrV68AAG/evGljdXNzAxHB%0A6XRquYmHwwHrurZyJA8PDxARnM/n9pmvfv05jvOMD25u8Tf/4T/Ydb98hU8+%0A+QTHwwGvv7J7raeTcRLEWhTbHwgDASGA9cwbqH5RIztrJCUOX6c6lOxg22NV%0ABDX3XGpSRcl9DbV0mv+fvTfrkSTLzsS+c6+ZuXusuS+1dnWrSYHbiE2IpICR%0ABnwQQQgECD5JIETxgdADBS2ABEE/oB9IjB4IaCABehAgUM9DUZAgDIgGSEDb%0ADMFpihK7SU13V9eeWVmRmZER4eHuZnbv0cNZ7jWPyO7qnuqRMOUXiKoMD3Nb%0Art3lLN/5vgqKLqifsrb4OamQGlIjRHBtiGhHzR4FyeB6rpkASlnq3m3pt6WU%0AKjgwy4/PT2Y0mUFUyB5Fzol1DykZsxgCcki+BhlyxvkhonBUxBjQdXKf8/kc%0Ae/tzzBYL/6xpo9TWqU00qjZ4XVxUdtZqF90Wgn5Ju27+GwmP9fOYp5kcs0fk%0AzwWyHNngxmQd5jWM9XfHvKl0ZLNkUBm+ptpeGGMsdliU/htzhWVREi4nlGKR%0AOAsQLgZAUbAUBIFmGU1b+xyiJn+r9UCN2GsC6WTGNSasXxvV3yb7o/dX0SjP%0AuucnI7oaBnCfJZO69TZkj5nCUGsiTyHSKhwpUSG+zeQzg/4WUh+DAocQ0DTk%0AfZ9zLmUhgVUXGf5eycZGqDLtQSDuplEeQnCyJtMCl30LiCz3C8jcYtY1w/di%0AscONlyU0jSKSpuPQ524FIWbOLvcEJvdNyvuokE/RJzZyyAAnA/4hKTLTnm8Y%0ABrEVuH5meEmV3dnZ2RkePnyI40NZhw/39/E33/gmHt67hy+88bp/tlwW/dPP%0Aon2uHdS6mXMKCOxEoEejOyBt08miA3gNmMAk4LWpgGLyA3l9s2BilCXUDPcA%0AIDICVex+IHCKoqMKOSdiwDiORReKWWC/Mbp+G1BBQ0oxnEJVpsb/ds0EkTGD%0A2ec6adWRkwNtQOuvIYClmNEXS2QgmfPGCrMcAyIY81nZTGWTLX0VuBDKGKw0%0Ac5C6vmoB9boUYzXTCVgLpfuzVUxhZAuQfUZTZwMAeGTwMGLkqn4RMjFCZmej%0AoyEh9QPIyI+GNGE+K30qcC+u6pwmNXy65U+WfTVkAk+d1SuQG4gxUS/1pPBG%0AJ57SMZC41OgSM1I/YL0sVyZkzOdd6dPKfbjOOS6aX/pcXvxQIEm1TcAskF6v%0A40qjk0cZbOiKg+rDcNtpyZN3llnqP8ucAxgCybWnMOFpIq8uLXXAWw5qrsdD%0AbXRUGzjUgNiu5fFNCLYOcNEurYiXygyDeVQ+x8zBzPWG1wY3XIGyQdbP0UQh%0ACwoo5wok9SqBeHLsXlUzbkaokC3o+NbRknlrs6SylrVNcIc0KBdcjBFNExGr%0A4jUnXqjehVyj1JeBAarWP0DsKc6lZtyc0HHIGFR3cxwF4pvGPCHXuhIK2hEm%0AfSYtIOP9D98FoM5D02CzPMd/8h//R3LAZlMFAqV1N27ij/7oj/DaK6/gww/k%0Au48fP8a/8vO/gHe/LYyP9+/fx8XFBV577TVcXAjxxjvvvIOf/umfxttvv+0w%0A2bfffht3797Fw4ciEP8Xf/EXePjwIV599VU8fvxYznVTSDqePnqMN155FQCw%0A6Bb4+NEjdEdH+PC73wUAHB8II7/DeTM5MWCtvTmkxtcFe+4UCIYypSh6nWks%0AxCtEJON2TEgVVD8AGOaNw/bQBK3/KucW7oHs9yXfI2H01HnVUiOajDmitfDy%0AENAQOdtnGpKw847s0P40JHWUqWw3kN+d7R6EWWYU5wxgEhgwBRQIZAhIwvLm%0A/jWHAEQg29oSxXg/7mZoOoGo7u0vsFgsMJt11Vo5DVbK5NfgrgXE4N3k/fyp%0AIH8ckCeFNnYOg5xq3/B0jTRnQoJ+wb/TNQ1SJrDCx8cxVWucXpIZm02aOKgh%0ABBDDNYMtUCeOk8LAmwZMQD8624XUWHZt2T+gzMhGWQuAQ5bxSxGpKtGiSh8c%0AwBWOgvQSB/WqmzOFMGcuEF/fOzX5ElDmFAWxQVI1lsUIK+cV+PU0GAFU5UKV%0AM0gUikMXlNSTYs1Lq5Dlqa3k/dwG/52ZnW8mh1HmwJb9lqC1pF7+GYCmclAb%0AqbelBh7sD8RAaJAjO1FfsGu6jS22bdCaUzmX8IC01dpppIFSWlO8SilzqZQq%0A2Pgo7P7rREkonwwZCVwcVEQgFGbqxJIEo8AOpUaMakeUvr916xYWi4WvuXz3%0ALn7pl34J/+c//scemKwTfp9V+1w7qL5IhIC+H9A2hdBmuVzi/v2HJdIwaqRK%0A2H6kcVbbtRheYxIhbdtEhMBMleo1UpJTBmJQA84Mf3IGVj15yTSWVIZnQuth%0AmZgR2mYS7aoduhAbidYEy3zq30OVWQXcgZPFyBwX6KKtzwNZKIW4RBf2MQHM%0AGPMA88xCG5FDRNQ+nbUNGEKWkqv7BDAxBihnJE5IqUSBiXJ5Jnlh+nupS/HF%0AiZIbxjLRp+QDxMpWppM9xxHjhtAkYGQVPQYwZEKsjsOQgD678ZxGmdi5IowQ%0AxjoxsotsyZR8xkyT2tkRpl7NkBVf+trGzL6BBybPkPn7IQKQEbIwawKy8Oc0%0AYrMaPBDQNgGz2IDmxfHcdpDLRam2P1HXiFodtW2EAJS2PGPICcNojsUodYNV%0AgCKNuQqSyE2IcP3VW6gX2Zz4CmLAN1BbsLVjRPhbv6ebVASK88RZ6oKrMePP%0AaRuLxnAqDlrf8CQQXBzRum1nBIHq0aogUGCoZEwxmFII4EntldaaAk4agSTh%0ADgIhmqGskeRS0yJ18k3F/kyVw+/zjgAKjBzKnAJJDbcZyU5kETCplwUs2CBv%0ANuWMlEtNHaJJ4VSSDWaIVF02bnrkXLE654w0yu9Dr8GjMYMQwCkh6WdprA3N%0AnWP6WbaD/QOcVeLr/k7XUndUxj9h/7bUpS5PTvBv/J2/AwC4cecuAMl89ssl%0A3n//PQDA+++/j8PDQ7z//vt+zuPjY/R9j/l87iQrX/7yl3F+fo4PP/wQAPBj%0AP/ZjGIYBH374IRYLIdy5eH6K/f193D48wvJUsqWPT99FHjK6xHjt9h0AwPnZ%0AGRrESb0pZRI0jNUJ5gziuQQZ3RCXYKjN/hACAgckLrwPFNgNXs+UBWEgGAIQ%0AlXgpKFKhBI/L/usOE3QeEzkKhkJAE8VxjkH6JvWEGBisVhwNoxaAZ6/FTZfZ%0A528J2gQJshtggxmLFCULbEsLE1qSzGjQLBQ1AQMyoMFmAMhNENtCbakUxWm9%0AtT+7yupN8IBYrwFLd/pZMrZM5HYPJO072b/dicO0sRwq/2axq2R9nq7Jhi6z%0Af8tVaoeIMAlumURQSkiDBcTEPqnXdmbGcNl7IC3njCZIasGQWTYuQghgdd6b%0ArkViRj8MHqzvug40MHoNjkcShufcdfD1LQQxPCiVQGrICKlI4xEHBGI0Hn6s%0A5L1e4qDWvbWNJuKtvxMA4lT6DWJXhC6CBhmjY2ZwyBhWI7ZbUHotPxdwTVih%0AvMJQ/TiKUeUTKzLeybvxfTBIYihU9i+pk++2AGRvI5S9X5BN5MmQ2AS0AWjb%0ABtFltQicCCEBRIU8jYjFLvPgADBwYc4PJDWo7dBUQdws9z+WoJmoalAh6OTq%0A55r9zs/FWep9UQgZEzEohpLU0oyxBR+ss0IMaNrotfPt0QIpJbz11lv+Lv78%0Az/8cs6bxdfjF+tMpQvwg7XPtoDr8cBxxdHiMs/MzAMB8Nsd6vZ5kbRBlhFNI%0AFfxVDFQO5HN95IyAAtWlGAV+kEuRuMhASIG2LSaZgYyqoL2acW6IK+wocVmo%0AE2ShoooWOkMjPp5xjAiNErF45E5gJjV7Z9Lsj5gb9RZQIorQ6OsECZozUhLn%0A1CljGOA2e+F0Fxok9ADIs8S5ymY6rIkDmEdQFQfI0AVGDXNmmaxUw6QAlciZ%0AakBOYMS22WeGhZh5GKVYPyUnbGLWhZAhmz0AjEmzO3IOGTsK+7GIL6nDSIRY%0A6aVuO6jYWlCJpouwfe862A2HipAgKEGBa8Kqs0MRmcaSYSYWfqc8ItuYGJNr%0A3snJ6uCIX8xvbEKUgzgxGoLCve3b45iRFNKb3KFXfdOtTS/Xz05GvLR1Gyy+%0Aj42RpGPGBVeysBZTLJx5RBXMzdDcKBvXdgb1Omhv7UwZIrd2MLcheSCabOJU%0An4ur78EP1+MynOjDDotBo6R67404o5HKZ+YAB5SsetBzxeoijIyOi6OOrHMP%0ABcEge12YOMkZUeJZtjm3DUIbQW3jcGHvwyxnA8RBzVzg712MShJWouMxBDAF%0ApLEc11/2VzRwnRXboPYpiaE75gqmbx33MqDarv2w7WJ54eOmazushx6xbZ14%0ALOWMtFkDbYvlyYl/L87mCCHg9JNPJud7/XWBg925cwcnJydYLBYeed/f38cf%0A/uEf4ktf+hKePXsGAHj27Bnu3bvnWdbNZoOTkxPcu3fPnYFX793HBx98gC+9%0A9RbSpZzrzuER5t0M//B/+4f44he+AABoMyOCfW4EAEgJYciAOh9SDhBR6/NS%0AINlDlVUxRHWm4FPDM5TEZWPMGoQZYkZjzkaAS7cBaijzVB1ApKGSaKHaXI8F%0A+jjavkcNCNkDkUgtQsrgVOTQ1jxCdokqmMsAKtl0zhndkDWDqH3DwBjE+CbN%0AFOWWQCTQ06xEQdRFhK5FVs1jIQAK2JuXPUkC4SMYBaHBSovvcmLKym/7IwBH%0A5QS/6dK2s29yDnuesqYFro8i1Kt49iCAfg/ke4HZasQjOIv04LCR8TYMg+9H%0AjurJQNoMni1lZsmUsdgYgKxd4pwkkYgDkHtF8IyDr1w8EDAGjJdi8KcmgNsW%0AtCiOWdd1CsKJgMlzQYK90SQCiUV3nUsA03ui3vOYr7U3Aq4SQRGXZIyUr2Qp%0AO3GHjhEjOTFliIScZJM3CzVBM65clu6oNmxmkXO0awm82QLfWdb9kIt8IROg%0AVH9GVIrMAAfdK8121j9ViAfJbpbnM8kpIkIwBmoKIC5zL7YNui5gVrPWg4R4%0AKKEQjmoGN4TgCh9BKcTHZPYvid2S3RwV8qaRwSNLIgtXbRRSmRhXB0G5ZukT%0A6N6v5VC6N0syoQ58VYg2vYkQAjCLCPMZgiEg2xZ93/s63DUNHjx4gIPFAmt1%0ATGOMhYDuM2qfCjGxa7u2a7u2a7u2a7u2a7u2a7u2a7v2o26f6wxqHX3YbDb+%0A7/Vmja985St49933Hco2ZkaVLJPvayaUq6xgUrIDg8CEVmQZYgoexcCQ0ScC%0AhSJezJkK5AIWNbkKubAslGdaYwDnWOGAofcEjzJRVAhGCB75bmIzSfUDGrG0%0ALJBDBMMEvgkOk9o6QKPGOQM5FfghJXA/ABY5TsDQynfqrE2hRrB7z8gcBIbp%0AWWjtB9N1CgTKEZRLXpeZwTGARvbkbmLrX8suKhkFqiirZWsSFdkXSCE8MyqN%0AygAgVdlYgy3Czw9ihd2WLG4AT7JtHhHfyph5Xa49D65vLtcBzZJfcyCxZNpq%0AKFvDAHPwCGxkIX+w5tFTDtU4vJpVLNBWgwYXCRGr00gK37KaU0CyYU5KwRZJ%0AlSynv0Wq6qmrDKeRGtWU9wklyu06qEwOISv3StXrkXdxpbYGW91YZTfqXiC5%0AuJ+7nq/ej1SyI6aXhlQgxAQZA6E6V9RbtNr2wEA/jMixREgjAmIjZGGlVk2q%0AXgPBo9MK5PE+VpAHZkC5ByJHArokWSQgEEZ72ihyCIK+0Ohx1yJ2HZq2BYcC%0A2ZKodBXJRYkg2/UiA1zXwQbVM03JM2HDau2fSffo+87kfUOJRUompYnslFy1%0AvPsdSdJn0w72D3ChEN9+6GUVHEqmCACobWWtr1parxFmRbO5m8+RhxEG2Dw5%0AOUHXdS4xAwgM+Fd/9VeFuEP33Rgj+r7H0ZHUj/7xH/8xHjx4gOVy6ce8893v%0A4Gd+8qfwzjvvYLWUDGobI86Xl3jz1YfIem9d06BhrqDuIleW04CY9P5TAo8k%0AaCYbf4HATVOgeQGTfQAomYhJpkPXgjEEDMEyqAkxwrOelKIupQXBkknJEXMq%0Ae6D/B0BrxwGJomuYRWaELOu3ZWQa3oiMDaKvNzln0Bgc1kyZECNpuQbK9UIG%0AYgRbpqhtBA7YBnCrpmOr9ZJWG9lEEDEyV5BOhTLV9eZNIOQYfe6T1BdNjgkV%0A9HQbVVN/9r2kdf0YIhjeyGGljdXh6VWSIjbG0csGeMzgBAz9iGEtYzWNZQyZ%0AsSF7XQYZ4opZMuUATJaSUykHIrM7otQBUirgVk4jOAVkVshkCOB2ABJP1sTQ%0ABtRkmMJ5GBBNmoxlTETA10rrrNr+kK3sqlZq/VlQexShXE+QOowYuZBuBqDP%0Ao5MkjeOIZHW5lqHLoRBSOcQ3gggYqdLgtBpRR8pIFhVjcti6sD7YPKnGN0sW%0Atea7mKCkguzVNWEQp4wEzXwqQqCJUdB8Or6bpsFiL6r2dxl5mQm5goaHCMQg%0AusWGb8pZdKSxkf7oB+G4iQP5M/Kg5QYpFb1zFt3SoaqT52smhMHTjaNFbidI%0Aht6eO8q1/HcApBlp81m4DeBZBC0iSJERm80G9+/fR1JJmYuzM7Qh4l/40pcc%0AovajyHZ+rh1UYwFkZmz6DQ4PDgEA5xfn+OY3v4nDw2PcuCGsgx89PQVx1okl%0A37fatBreGKLgyoMu4E3XoWnCBJ8OcOXolh2BgTJQVcQ+hDA1qEmvWxdaA2hS%0AGbEC1SXX7WqcLawIKIfQqNNKSNV3vXjajWBSp0VvU/ACugiUgZmTQHTM4A0j%0AwP2IQWuV0myOPJfOc2iu60AGZ/OTa6jOqt5WoCiWttUEBoF+NKk4XDXcxmDG%0AASw1BgaVUIghK3QEUNgIqzNjBi8xMggREc7c52Bd9n6Sa2JKpqPXMHhtUg9t%0A4phCYBrm0P0gxjQhOBESaV/V52A2aBNKAT0VIoMOhWWOmCcOsRgy9XuQXgSV%0A2kFjbbSNhR2mUzmQgxT4c74KseFcYDb+PBWkS85ZYKzMOp4rOKoIZ4eCZIG8%0A25TSxMENIRajTj8Twq3qM5t3W+9CIK5b76WG06DMD+8blvNMIMJZatfdnNVh%0AbKRYdt6K7E/6IiVM3kYAkEgDQDrO1TiR92x1J/ItJ0lSGFAopTD+zDEQso2l%0ARqB5TaPae5FArawbZPWmLQFNBDdhK6ak9FDVew1VkMY/46mRysxIw4BeIUJZ%0ASemcsKoKurEXIGdwFsbUGhYv9kk13vLWu9u1H6pdLM+dVOvg8ABnZ2dCGqP9%0A3LatQ7xmWovU9z04JQybUpPUr6cEGrPZbMLEC4iRH9Vp8dKAlNA0Dc7OpPzm%0AV37lV3B6euos+wAw7zr87//L/6rMmnKup0+fYnl+jjdefQ29BZ97YW/IBsNN%0A7M62OUqcEmIKvlYAEuAFEUiNbmLRyLYyGcD2yYzEYwk8QeZBGgqz7xACcmaH%0AYQK6fzL7WhWYAWLVRrd5Xc2taEWnAumkrBrIkLU45nJ8l/Y0kFlYTlNKoCEJ%0AlNSeedHKWua2jXm40WF+1DZIQaCxyXRPY5SyESu/0TKlPFYBDLMhqsU4sa1N%0AJTRbw23t+YDvvz9uw30ZJXhY9hZlN98+f2Xsj1rXPm5GjArnTSMjjxlpk73m%0AHUnW9ojgTOI5JSlPsnp4Fh3bCEJSFiNKld6uwTwx6l5QyPZCzkjDgBA1UEcZ%0APDJ6rB0umjNAuVHCJYP0CrGWkWoGZdflnCZ1vZEKq7y1uLVWW98VHhRy6ydW%0A+7WVqBmEmEmCLzUHgsBpU3lLxADT1n6QwRQdFmvPU55GAinIEjAo+3z2srpy%0A4+ysvYWXJcuYjuV5mTW4bsRdoyRYYgiITbGdI8gd1LZtwXNC0zReY81mq07q%0AlQIQIyg2xRYcGYEzsgblxiTrTteXtWzU4EhKU4eaAE/2bMViMT2IPTgtdbbQ%0AsIz1IUsyBuZnCNkizSJmqm0+m3do5w1C14I0OPXg8Dbee+89LHQtONjbw/n5%0AuQZi5Plu37yJp0+fXnNjP3z7XDuoljUNIaBrO5xfnPvffu3Xfg1//+//95No%0AvmXMbNATdCHnKmOm2dOo0ZXYRbRNACXGqM4KcUJvJAw1xXWuJjZLnixGmggc%0AA/BsKADJcACIsWyoATY4ixPbNCI0bsZmMKKjrebSFdWfJNpmDhCBOCOk7JuA%0AGdwASnQaGWkYMehk7PsepOQOxfkgNbIZE8cIUjvizKVBnsW+F0d5H/WiyizM%0AuRIlNYehSNx4n1YSKPaZORGsdSEcJJIciH0hcIp+IyMKUsReO1t6IMxJtRbM%0At/Vn03FiD3RNJtTe9fY65HWRwCRr7uxxLH2fa45wPSzWNYCkpDn+Pd6+hfJF%0ADr5AA+o01tFIz0pq/1UZz1puiRCQKFdnD5Nn1DsBUMZyqqKGuRKaZ2J/rxZ4%0AqEl/YPUZW/fJmcBN5dAbYqB+F8D0s61/+/OogTOzviGoIVs9D9HEabXvxCrY%0AYU9tQRohZkggFCeckxgf4OhGJEiIh4RbjSefce2FE5Aro8Fq5pklOAQA3ARQ%0AE9EpIx+3JNmQEExzHRyAHIABCbMJ6zF7TZn1HdEkNlCes7weyaqPo2fR2kwy%0A8OtoBiBjNBdDnbIyXnsKoApyuJTXdVfftR+0xbZ1580kBCSYp3V1IWBvPsfl%0Ael0MyZREjiRndEoGE2PEarXyVzsMA4hInFkdu/P53CVmSqBhKu3k2fYqg7tc%0ArfCzP/8vi6NnTmvbIQ0JARn/8//wPwHQbEgmULK6wYSUE4acJg5xRyKX5sRp%0ABAQUlt0I2Y9CiM6g6/smF6mrQAGBAlJKzgYfY1I7omRepea1BK2t3j1UaRIj%0ATJF3omNdkSvwbU4M0ZxZJiqAsN8qG3woc2gkqSPVTEsaAbJ5b9cjVnKe6Gy8%0A6IIwoAc4lwE0EJVQSXlB1gpb3yUAWNhJ5Xloa029um/C7CPGlX12O2uaUfbA%0AwkwOlGgkASCvwZNbIuSKV4JVwqpf9xjW6qD2GUhA6kevgw9MoNiKT2KO5piF%0A/TVVdgUxQOQ8HIGFm2JCnFdxKThnRM7AyGjnxsmQMCKDNxmJNJBCGr6MhEWU%0AwJDECKgEbplgaBpDjFldZqiPQ1mrawb/hCqr6rZlsdTsXMTZBjJCFKeOZ40/%0AS0OMi/7Sg6YMc+Sy77dit2VEajw7akiFWo4vZkaTCcPY6+kzMiekWqKRJQiV%0Ac0aLVvvQbBC9npx8QvA0QsiIQiBQp8/dSN21SajFNiB2EbENhYSSdL7lLKzW%0Aei1E8QWMwDIgCRrJ0JZpwDj2mA2NJxNoZMmm54xc7aBEJWtfdlnA63WrZ8tp%0A1P6TuRngdDTiv1oWQzs1NC1msxlm+yrtNW/RzaJk6PWLz58/x97eHg72ZJ24%0AvLgQm5CKrONn7ZwCn3MHtYbi9bn3SPHR0RFOX5zi5s2bziiZmK+FklgExoYS%0Ah1yMV5ghKxu0RSM4dmjWI3LmAiVhMSxtc0tZIilEoUR89XySvdNBr6tfVzku%0ArI5BcVBb194q+lECUxBn1oZ8diiEfdcgFoVlF8o4WiJbyEmzVQzKpns56Jw1%0AYyBjFlswcuX0a6ZLHkzuVQe8aEzp/StbrW8GQTa60HaFUGUcZVECykIVNAtj%0Az6KyMxNSJntHlUNn2SWyyQwgj4yUGCkV6JLvMdYNKjFUv3/TQptAVsX78T69%0ATtZFMnjaH9t/9EXJOrGiftfItIwRGzfK/EgFojxx0O176rUU5yY79NeyJFDD%0ADIoGYAJSFpIcC8C0IVQSBjbeCAiMJhdijGEY5HxuWACZ03QDB4Ti38OUEJhR%0Aru9TNyrANzf/PPnQgkTpiwFj/TzpWg9ETSFP9Tvd/l4/2oYQFFpt2WbZCDmX%0A+ZTHhMb62+9KI5vVM7eKwHCjHwmBIwKquTgwYgBmbYdnujkczvfQNhHdXIzK%0As9NT3Di8AaZCwjHmjMXhPp49f469Q4FOcgSoiZgdic7Z+XqJoxtH+OTZU9y+%0Adw8A8OHjRzi8cYi+73HYyWY2jiNiDDg7f4GUxXg6OjrCql97hDmNI27euoXn%0Az06939KwwWbdI4TghDj3FrdARE6ac3R0JBm7dubBxP39fZwuT3H/3gM8evTI%0AP7Pz3L0rups1dHTXfvhWO4IuGVV9Nmj2MQDYVDIDTnz1kvdQk65ZszWmLrfZ%0Abtfq7BGUjbt8dKlw5ADCL//arwIADro5+n6Njgw5lfAH/81/i5QSjg8FPXX6%0A/AWOI+H52ZnP6/sPHoCb6LISRzeP8eTpCe49eICNPl/sWpydnYGZ0c0675sQ%0AI+ZNh9XlJQAgDRGHh4e4dVuQWY8ef4Rbt26hFlNvuw6XqyXm+3sYdE09PDzC%0ARx99hK7rkKNcs2karNcbdLHVe+jcwT8/lYzz0cGBkqqwo22oCehmDbrUen/1%0Alb1i/5dAeImDMjFi18DYvaUPM8B1QEjsnayoEDtXTX4GCIKriY1/ZgFMRjU2%0AmEEImhmvyFd4iiqjLEkC3+1SQqN9Mtr5Oahec3lm0cguWuebyw0ulyv0q14c%0AU0C0cgfJ/kXTuMwETsDIyffuQC3y2FdyKyIxwzmVhAZLfwV1jqS3quAwV/cF%0AgDfJOhChBRKKgzqAgaEHN8UOaxd7CG0Lq6sZ0wBisQ3Lvp89cDtBnzFP9dtD%0AUMmf0u1lhFavYkzIDYnsDSQoE5uApGs/xYREPQ4O9z3bnDYiHZY5G/wKHCQb%0APMl6qtZ9QW8lsTXGUXR0YfqmapPVBnpmIDMcU0WsQZMSZLKEDVX24qxp0HUd%0AFqbD3LYTCbUAIC5MSaMqRYks6CI7kAh9TuBU0HRC+peqsrIBPAxIVZCOmBGy%0AxGYtQJVzxsilH+Q9kduBACYka12MOzz9/gAAIABJREFUk88YVfDG53MJ5OZx%0ARN8Dc5a50S06zBczZB6wMWTJZoPDw0N31Pu+x52btyYJgB9F+1HAhndt13Zt%0A13Zt13Zt13Zt13Zt13Zt137g9rnOoFpEYjab4fJy5Xo+py9OAQgV/re+JcLi%0A6BaS+WFGnXMxmQeuc+YGeQOQ84ico9LPFwhfbINkIzV76RkZDZpxCKJLmEqt%0Amgk51HVvoYngJMXx1pLpiRnRRAgIUfD9TQXx9ax/FUmzbOY2WXTR5zSoh5ed%0AKPxWIqaW1AoU0UQqWmhat1RnJY3qvNaXZOIrUZMMaCm8wrAURtVw8jrYhKxl%0AANmpw6UPCKnC5F8BshrMleCU9JQFOpUqeEkmqa3xeoVcv2U7xt7+1v0bogWY%0A1HXUmdPrvufPbhFsYBI1K9+soMB6ou1oJ0HrcLQvhpQxpISZQmAkyytgH6vh%0AZesf2j5T1YzwiEtWmjMhJ6nt8Qw6aTSv+iyxwFY8Yq6QoawRccDQAHIvk3Lg%0AShYn+7+27y1cH/X9DKJ+LyOVyAa9QgWdCgTS7L9Hg3O1jvBUbgcAMIzSZzoR%0AG6u5DaFIvARgPayx3lzixs2bAIA8DNj0vdfs3Tg+BtqAyz7h/n3JLsYu4u23%0A38aP/+RP4LvvvSvnn83w4JUHuOwle9XEPazTBjRrcL6RrFW3N8OYR4zIuDwX%0A4pzVaoU7d2/j6OgIncK61us1AsPhnSEELC8ukFKqsmMBZy/OcbB/iFcfPAQA%0APH/vE7Rti6P9AwBA6gcsuhmGYcBCs1KcEr701lv4sz/7M/z+7/8+AODjpx97%0ApdLRgWSETy9O8W/91mevy/Z5a9eVOoWX/PvTfv8zb7T1f0BgoSz7hhGInfdr%0AWQe5ZID/w//sP8UnJx/7713ssJcGHLQH+C//q/8aADA/2sdf/c3f4Cd+5qcB%0AAH0a8OYXv4B+GLC51AzxOGCxEK1A43kwSQbEFseHgkzo+x6XFxc40Yk9a1vs%0AL2ZYDz02WrPbdsIXsdn0OFfpuzz2mHcd7t69i++894F8dzZDCAFHN48BCMlU%0AbCPGlHDvocz15XIpcPtcrS9aXkShdNgQG63ltk1dkGCh6lTJDsobbSqbhIAJ%0ABJmYsM7s6C6w7AlSFWR7X5qMjabiIij3UKGRqrVRrKBp9mhSg+q6zdHXSqnV%0AbAGU/WZ1folhGByxsV71GDaDZPp03ZXMk2QT7RaMI4EzTfdY2ir1Ak1KeUjw%0AlRP5EyOsQ1ViY3aB2XSJASQh4jSoeMYgREqRMaiNNcYGORaiq0ARTFnrfauM%0AM0/3REMaXFeTUWzPqhSnNnWh+55Bm0nsADdTQpDa5aGUQ2Vi5JBt5Oi9ZpES%0A3C6lyRVyCkE2xFyIMJGSjj0uthEJyqhGadSZYUBsQYoR1BRUoREDxq5xAi1o%0Af1qNa2IZ8UI8lP3cqVCgatcQ2lkLZGBQYqFhtcHqfIXNhaJANj3CmKRcTtuo%0AGeQI0ay1bm6uLZipnusakyZAu4WmqpANewm0ZHQDIecwKauQrG0htnzl/n18%0A61vfwkwz1w/u3cO/9JM/CUBKM6SrCvrps2qfawe1rjsBZIGv27Nnz9zBqhFJ%0AjhCsHDuv89uCUGZOwuxbEZc0gWQTY0YKNmmTlHAplCXrgsFcIA8BCk0gQopl%0AwBIRqjFeRL7NGY2NQ3ydHdHqQ1L2h7P6EdkgihMl9WW2UonGYr0hEEkNKUsR%0AqF4ToE40E+WhtT4nZ8fbZ4eZlBpUZ+bNAJFNqylpBSNhzIyA5JBoylILQQHu%0AhIUoINVMZXpm0rqHuibwmmb1wQYbEzKkwtTGYCNPvOoAoaz1tnnWtRwZgkap%0AP3O4eXXOpPtyvv4WJ07a1HHNYgxYvQXJBpWYvaazSQn9mLAwkiWh5JhuXPYg%0A7Ap1sJoje8DMumgzeyAgKoS61irlXJxTF6Sn6PCi+plYoVDSNXLe+jhmITDa%0A2sqmd89B67qqWt/60B+ibTulL3NSsfUZVXB7YXqW/zu8yc81vUVKhXiIA0sd%0AagOQs1kDB7MDXFxcOAP13mIfy4sLHC4EQnhwfIzUD7j/4BXfPC6eX+Luaw9x%0AcvYcD15/FQBw2W/w8bMnaBXa1MxnGDmhm7UYlPDk4HAffd8jjCP298Xg7roO%0Ah4eH+M7b38ae1qckMBaLuTAWAhgDYRgG3L93H48ePwYgEL/NRmC+1o6OjrBY%0ALPCNb3wDAPC7v/u7+OT5J4iIuHXzFgDgk+eiq7nX7eGyL+s164g4vXj+ste3%0Aaz9Mu2auSL3fP/M7+cFadd9eShFb7O3vOwPxsNngo5NPJuvIkAbsocXJcI5/%0A89/9DQBi3L32yhv44KOPAAAbJPz5n30dh8eHThb04vQc1DUYL3vcvnlHPrs4%0AA8AY+hUIEmDpN2vcuXOnBLBTxvmLFwhNg5vHx3q/IzYrRjNvcXQkn3Vdi9Vq%0AhScfn+CGwpGPj4+RcsZa7ZZnJye4ffculssl8rmS8wUpa0Cs+CFYHZIKE52b%0AovUsTTVYQ3nXGaz7bPleyBJQrvkvAAaHDrlyOEUzPnhw1nUozU7CdM+sXyPh%0Aqh5nfU15RyWQH2MEIyIQIYaizxpUp3GjLKq0YaTVgP5CAgP9eqMlISXSLoRL%0A8Jp9eT++MVZRU6AhKmu/wWoZ5Zn1RCwdIOfP+eXbkeuZSnmTlGDJucYR4EhI%0AMWPU/WAIESk2Dn8VNYGAgdkDndvO6XYrJSW4kqTYbsRSBx0YGH2/VskFqyNt%0AA4BGiZo0mN1m6YeqrlKYZKFlLNZfNLknZIGTy/apNfCcoPVJMCNYSu6KQ+n3%0AW5F5xaYRglElNQWAlIU9XMaKwnKjJKCy79WMUYPxtq6MpKoCjKKrmgNizhDm%0AYe3JMYFSAqkuLvUJNAxSu6rnijCbhz0IlLSz65KmQJCo05WERWkG7yV9R3L/%0A8mPfylm4b0JNTKn14UTFeX/y5AkePHiAo4M9AMB3vvUtzA4OsLm89NKMJrz8%0AXn7Y9rl2UK0xMxbzBVbKNHjr5i2sVit88MEHeOONNwAAj58pY1WeMp8Kg2WV%0ADSEpSPbKQTYR++x1GhQYjZHtkNWcApGSRzYIGZFzqRmAZS2nDgIRIeSAUJHP%0AsGVYoxExRM+geiE+6wZVrbzEjKgLa3JBbXEeS6F6ccYL4QljzOPkGUPTILaF%0ABQxdLE6mXc8y0lQ5qPZDxcGSiZbdaZEoVgJydOea3IkmZ3K0ycuVJ8lKGFBq%0AMnSr4Yq6W28ih5IZz2oC1w4k89UMgfpzvk/ZkxUpFHu+4iQbkY59184P3Set%0Am82xvboMTPOEGQFMqZxe7yNRiaSOYAx1LSYHMNIkUlyft45qsxRzaP/JOx0n%0A2VJC0r5yOZ9cnqFEj8NElsEcbmPtlX4wB7UEHuoaUntC6c4qiopyf7URca3D%0AimIccfVT11dsk0XUv9cM/lQZXWbGBCoRnQahzDuLKGcR666H3ywEjKBSf55Z%0AiVqaKuILUBNwfOuGG6mHe0cYL86xfyQbydnlOfYWB1jnAb2aHM1ihlfefANf%0A/8uv44u3xAA+6PbQjg2WugYGAmaxxerFc4+ibiCkNzmQB/OeP3+Oxd4c8/kc%0At2/fBgA8evIxmqZxaZBnz55hNpvhL//yL/Fbv/VbAIB+ucHs4ACHB0c40VrS%0AoEVEs1ac5M2wQaSIgQc8ef5E+1T6rJk3oKEYwFKDnNGoQWpZrF37p2y19fw9%0ALNvrDttGl3y/c3zmzWJWeu0xD3hx9uLKYbNu4bWyDMYF1gixcUTVi4szfOuj%0AdxB0bHXzOf7Wz/8sMoCH9yX7/+LFGdbrSxzuHeK/+4M/AAB88YtfxOnTZwiX%0APW5oBvXx8hxPn3yMjQZ93vrim9jf38fF5QVePJfgyt7eHvb29qSW9FyIG1cX%0Al5jP58g5e1Z1XK3RzedYKephMZ9jX7O4Nclcba8A1f5h2UVIBmiyi9i6PVaO%0AH8ShjlQkxRrW9c32fb9IW5wwKFcG5cnaWL+bFArpjgc1mRF5izjJbo9yIS6E%0ArgF67SYIUSIzCfcBRPIDTBj6vrBOj4QwwGVg4kBK+BgLT0JOiKHxIKn1ZB38%0A1TuQekmU55FzlWyVZbK3M6iseoLbzLrGeiLbhZAdGTFcUN6HMGag1VrIbgQv%0AkkiJAOCmQSIgC8WS9I29HpR3bezJ23ZFnbt82WecCSOXjHrmPOEUQRMRQ4OM%0AoZBMISMyg8fR7YOskmltWJSTK5rOJX2QzTv18Uks8jqZa3IoaE1rLoSFGiQ2%0AdY3QNIidqG1Y8NjGmkjDSEs6Gi1QLEkWGZujBZkYqq6RfVwEZqzXa3ShQacG%0A6aybo+kyYitrTVj16Mcs7OCe0AqOZLR3JplQKsza2u8C/KuSL4AH5uVmq/fm%0A5ooYt6VkvAGRzBmTHbTrRYoe+J7NZY/94ANBb9y9excbRYjYOrn5jLOnfi+7%0Atmu7tmu7tmu7tmu7tmu7tmu7tmv/X7ddBhVSF9K1JdwwjiNW6xUODg7wXKOa%0AgRvPFnn0S5k3JTKm0Q5lyi1yIFkDPtmTO8EZ+6ikxYNAedkYycYk2n/MHtkQ%0APXqljtYQyBhwhWEURECVQZXraT2lhRmZAcWaW/2IwX5CDHBRZc9maWSI4PpV%0AnlQLUr/JYETNmLbzDt2iQ7uQbEjoGjCP01oRvQ9iRukG9ohednZhAZgmT+Oy%0AQHlTqUFlB9OW7CiR9KtHcslgL1WkmPQeiEqWzxKEqcBIGQa10H6/AjGFX8Oy%0AwPZ7LklnNFRYDh0NZO+3eoWmdzuiJAAzVKPdIMzAlXtw9Hn1PQ2aIRF83OTQ%0AgFWEGpPzUGF8q3OpVe0GQA43MShvzdLIXLLldbIz+fwp76euXwHYWZCnrMea%0ADbDIOtUwq+mzX4m48dYxVq9iT7sFySfvvO3zbMF5q9/D5OOqGt1qqFD6HQyp%0Aa2EuOrWQCDJ5FJXRKEu2iXNfVyJERLhcr3Hr9g2fK5d9j+M7t0q0f97i1oM7%0AWG4u0O7JXFyv1/j2d7+NN998ExcXko1ZbzZeBgAAnzz6CA8ePMDhYg8L/d43%0Av/lNHB8f4+joCAd7kqG9f/8+/sm3/h/8O7/1m3j2zDJAMywO9vD0E/n9wSv3%0A8PijJzi8eYT+UrI9e0eHuDw7x+Z8iYVmWhdocHFxgc0gGY5IUXQlUcbi/mIf%0Ay9USp2fP4aOdgf09gR8Po5x//B5MsLv2QzbLSGKaEb1uHbL20vKEH0X7PtnZ%0A0HXIfY/5QrKZKSUMmw02/QpRM+5pGHAJxqIjPNG50bYNDg4O8PS5cFOsLgeA%0ACHv7B/jwyUd6bcbhwTFeXJzhN/5tgQZfrldoENHsLXBxKdmG1199Hb/3e7+H%0AL3/5ywCA9777DpgZP/Ozf8vvc71e4/zFBWazmTOUjjmh62Z49uwZ7t8WCPHZ%0A2Rn2ug77msFoZzN8cnKClLPLRaWUBIZZ9UNWyRzP9kFq3IGCdDGd5no9S8zg%0AMUGpVeVcVMnBAQ7tZDQFgEIZmSO4EinJWWRA5lq3bmVFnLOfm3MWWDEVuKc1%0AqXMsWVtmVOtx4zBdw7vZHrVebbC80NKAS8KwXoPXCrkcofrNjNGkiFJC6FpF%0A8lj/QWyQygYyKaLG98ksUn4o+7sCvCZ8A6wIvFTtc/6eakk8ElbgRte8yIwx%0AQbSrVQkCYwL3CclLQDLQBGQO2Gi/H1Tnd8bhWt6s6t+6WbnPlW0Rgm4a/Rya%0ApXOtdkHuzULAGA1rJIwitfQRWOw0rvZE6bdcMrYVTplsYSGxqxkTwBNkxEQ0%0AjUnASX2pZVDRSjY1No3LxQxJzpeRq/vgCUw4QJHGnItdxqWm1sFgzAgQrdwI%0AK6tLYA4wiamcAxqOGCo+ioAsHDJcsW6rQWL14BmEQFok4PwqavtUKAU5YW2N%0AiktQ91XD+ntKnuHu173KBcXJmNhsNripXBecRB4hNg321Bb4UWRQdw6qtn4o%0AtVBnCqF566238Nd//dcAgNgdSC3hFiQ2oCwygBAStTGiM6HfGBByAiH5Isss%0Ai49AUaQFBoiT1IQCVvSoJDJlsph+lX0SQRjBaCi4MUAOubFFwqCONZySVRe0%0AwHeRGQikGqzFs5DFqRiDRFLBSqFyyiMhU0Sr8hbz/TnavRk6NW7DrENODOKx%0AOCjm6HK1iAMAEpijT0ipV8kTmm159i1iAcXk+51rwYU7IdcYS1kvGlEcICdy%0AqianyDOWnUVROdYl3rYvwbrxlsVFvNVY3RcBok1Zn4uKYzm5Tp4aG/SSGgQh%0AhCqOppw7uu5laFs089nkO9cbmgI2KQuVaF/ZMEpaL1FrkAqdujieDvuFObMF%0ACgwijONY5IMIiLqheTSHq+9W8+7al1m9e4OpXEeI9GlJkmoYlv1+3Sa+fTYD%0A3TQ+7sjHElfzzR+RwhWZGWKFL3nkhhG0PqZpC4HDW2+8ifVm44Roz58/x63X%0AXsMnn4jsTOaMdx59gPms9fpzIsLDVx7g8ePHuHUstaqHe/uITcCLFwKB/LEv%0AvIVv/vVf4bd/+7fx/KkY5t28xeuvv47vfOtthMrz2N/fw/nl0oNMl5cbXK42%0AUEQkHn/0RD8vNaO1lMhKCZ02CFjMFhg3Ju0l2Ls7t+846dNydQ4CYTaboVfy%0AiZwzluoAWLNNc9f+KVs9zSwm9CmmT8Y/Q+f0+92PORYb005UuZzNxixqlAhp%0AQG4zzjY9gsp/9g1j9eK0RL8CATHicnleXYRwfiFzx3RDabPBweEBTs9O3dD6%0A8MP38Ju/+RtO6tXORfN1vVnjr77xTTk9gMP9A+zt7WGjdsnz588xb+fgkXH5%0AXK5z68YNXFxeOsR3PfZIzLjz4H6RBNI9PwOIVSHayFMywtmWPJftRTVJEqOs%0Axb4nUUCqvutSL6GYlsxS+kOh0kFlKZkZzecI4jTXe6DE1YNAMytN5LIOF6c6%0AECpjXeCJICDp3rIeRoybHhcXF0XP9zkLHNp4GQBQbETL0gieKIIQvMRHbwFM%0AGUyxwKSD2F+5LM26fxeiRX84Fmk26Sd1eHLFsWGOT299TwDn4pQACDkgBtXc%0ANSmdIWPYbJyMKIUWTWwl0E2mwZKuEihWtcLlnb18UtWQcfEri60BFKIoAM6X%0A0DRN4dngJHJyyHbr2keMvK5grKy8LZb8AdQBK0kHRHFFQ+3rRjhU10s9SDR9%0AqdFnjVG1UEvgwWzcnAtE3vkiqmcO+RoODA5qOJa5sJjP0SYgqmRRWg3g9Qak%0A3AyzDGRqfMzYM7sUIZW5wrmUrpGmY6TStszpYjsWA0PmSgndE5NlmABI4CsP%0AIr+4iVreI44Ouq5BUD9msVhgtVp5KcS/+ou/CDAjDYPrn966cQOnp6f4LNvn%0A2kE1AqQYI9KYnY1qvV6DmfGnf/qn+Kmf+ikAwLPTSzUuCTWBi/0EXfybENDF%0Apjo3QZSeK8M8EIgSmMm1V1Hhy6Vljzdu/6VuzOwZTVuCTDS8EDWVKFTJFEUR%0A4s515I4K+YAx4fpaYIOeqnstC87ISYtk1QHqWjSzFqxGMQdGSFNjHSQi1oGo%0AZKFIiACEAdCiX1Pd1cBSwE3EiEYiQ2WyXnk/vmDKxMzV0lLluX1xEf8naxZX%0A/p54K2IFTBeo7VYtalIfowEMu5OqBjVrhLjaYyfMtcUYAMJLmAucuY/1fFVN%0ATtbNkgM5aVUz6xDnM9jokvcu1UjXPk5VTwRMxyQzTVjz0iiRe9Eoq+qGNXtq%0ARE0AMA7JtYZdTZqDv8OcLTJZ+tNyoBOTqtZJ9fviyf/9Waos+5XMKCZ2xNVj%0AtpxWoDLKrnFoOSiTo2/O7EGH2vgTi6bcZ5N1TBvZxCygWXSYLWagmY7TJuBi%0AucT55dLXrte/+Bbee+89HCvhyt7eHtLIaFLvAZ6Liwu8/867+PVf/3WvXWXI%0AOrK3J9mYy9UK8y6i7xMW6hCPqwHv/ZO3sWiApDq4YxoxDANmWtMDiIMKFBbf%0AFBOGTULajD4BYozCSN62JfCUMpabonM5n83BzHjy9MTfRtd1woS6qaK1BBwe%0ASm7gXNmFL1ZTwrtd+yFb7ZC+LMCH71ErdCVi91nc1LRda8RwuTdbG9umxTAM%0A6E3TGZIBSMOAVAVMUmAgANlOnHVvM5RVaID1AMxaQI1NdC0O9vawXq7w7OyZ%0An+vZ2TO0CFjsS8Ck73v0Q49WdTo36xXmnczdn/rJnwAAxNipVndZi+89fAX/%0Axd/7e/jFX/xFPPvwXQDAjf0DfPDee/gX1UZ59MkTBLU7rHbVSM+8UyBB0m2y%0AnI75ip3hsWz7QJFZIQRAHY8caBIrNI3xviJ+YWbEwForXogpx7HHRo33EAKa%0AIE5ptMB0UOROvf6SBGW5QtBQMF6B4mjJmhKcQXWz2eDy8hLL5SUuL2Xt2Otb%0AEApbLhuKioA2WGZXnHmZBtZ/gkaiUOy+HBixaSrbRrLMAWVdlyQEg1OC6XWL%0AczyNRHugMpo9wmAOQgJZ1WMSFHWnY3CIAQisihHALDK4FUZatkzieP3+7tnU%0Arb2wzrJf15LasJZ8aShMAvtObBjY1/7QEKghBA6e5ADkvQ+bKgBPmiyxRIj+%0AMFVOdZQxmWO1+0eZ19REtG1XbrbBJBDFEEfQ+HfFrtCsvZEs6X359QKDB752%0ALUTFzVEnH5wIisTKYzYljQgmRl8HeIiBnJECO/M/gbUG1i4aSo2qm7bkS3Wx%0AQ2o7fbpC229RkQbjOAK6BMaGgIZ8HgKi6Tyxo8YRiBE3b9zA86cnAPCZO6fA%0A59xBtSjjOI6IocHFUoybGCJSTvid3/kdfO1rX7vyve/FYCjZxJL5iIGQOQAj%0ACoQPWaJ01SDfLlSXiUgTQ1wmkwzUerAwcyFPggZyqnPXxEQV7kbuYQu+4Oey%0ARZXUSfUbletLlpa9/8Y0akRnEhKDEYKPidBVmTe7XoEnmwMnC7VEz7xzxIEz%0A+8BkbVBR1ZMIHE8cJ0wbBwKSRfymDo+xp0HvCRyQKF85SS11cl2GQPxv9gWb%0AcA30VJ3T72vc2f2Zb/R9jpscSwUiZA7dVJ6okUh/MsPs01mORHTtkTWc15zT%0A2kGtM6ipiqKPY+WgsoqyV28x5+yyAfW1UB31/frvurbtTF77nFtz7GXHvuzc%0AMIgvTaPKZpJ4UKEyrKw1elyjdPdxFjGbzdAtZghzWba5CRjzgNu3b+PZC4HT%0AXizP8Wu//MuARY6HAWga+X/V9vb2sLq8RKtGUEqMSMBaYTqRgbRJ6CI8NL1o%0ABM0RbO0AgCTzP+eMjb5HUltrbQy9GTg83sf5i6VbOr0aiW3bolcn2YygWadQ%0A5M1aZSLYs78WwY2VPMAwjO6YWlss5tuvZdd+2FateZ+mfa+A6o+ieQnM1ue+%0ALujf0yAsnbbv22d1o7YFjz3CQYu8rP7WouyV46CO+1j+nkdcqIEW1SjOw4i2%0A65D7DZbL6fgsJTQyf7rQoFc4b0py3a6bo1cypSePHuPf//f+A5w8eYwWMgfm%0AszmWmzX+j3/0jwAAN+/dxcVqhZOPT3D33j0AwKpyvH29vGb/CSlP1tGs0dKM%0AqS3RNA24YvdkDb4aDDKpY3qxXFZIGVk7Y+CSvR4GpDTAMC+xCegaQWLZudsY%0A5HpIzkwrZkWVWdT/0+R32etrCbNhGIQ1fLPxNSSMjSOXAMmcJYwiL6eB3BwL%0AnHkSZLTruFFCks2zjCoJQROhZFANFZNynX/LALIS7NieZPuNOcm6jzJKWQgJ%0A3JqpEDaNsRfWWZ0QNDaIOSNQdEUHHqYyiXUzG9R68tPGkiRBE/xpajuWCUic%0AEKnx8WYJlBAJ5JldcZaappmyREOQcuV3OYvndRpRq7jOQQ1tg2iSQ0GCxfa+%0AHAmQuZAPhSK1YuM5kpATNRYoDqEGHU9aLcsUIJBXogYzhWK03Qw8Z2w0Szxs%0ARgwYEWKxGWLWEj5mz4SbPewQdmTkbatHjX6ZthYYQhUw0X4jSUPZCmj7KqNK%0AJqTkjMgGTz49PcW9e/fw8aMP5TzzOXi1xvOnTz1LzZW991m1H8a227Vd27Vd%0A27Vd27Vd27Vd27Vd27Vd+8zbP58Z1E8Z+rGoRdsK9McgaUQEHjJS7hGtphoL%0AjLkXwm7NOow8YMw9mkDoZhJFaBtg0UQsLHvVjxjGEUBEiAUPfzHbIHBGkzQy%0AgwwKGXPTX+II6gVOYPT2jIAeIukxeKaMkCPQZ55kJ6nKetbgxxI9ZrATCOm9%0AaoRpBGMVZ9ZJArHRdI+gnwIiKghAZKTQI1NGZHnGjho0bYH4bjJjBQIoApoV%0ASpmRkkBpLSImmWfJ4jYaLWxGoMmERu+hU8xqwwN6Q8OA0EchFdJab6xyxoYz%0ABq8VZOSofWN6WJm1rzIoW/ZXInzNNsEO1bBRL42YNA51Vhjg1shwNGLOjKhZ%0A6qZi1zHIj72dBMbAIgUTU/bP5hwmOrzXSasQEWIMyJZEAyEhITQNFnOtKWgI%0AbR4RW40YpiwRWVhBj0KndFxZZCyEgA4BnWmaZcIsM8YUYInQFxiQiaXY385F%0AJPWylD1qul6v0fejR+CGfkQ769C1HZ49lYxg13XokbGY77mO52y2wOnzM9y6%0AJdqYm00vc3jdIylhxN7eHpbLS+zt7Xn94t7iADln7OeNv5++73Hr1i2vvQwh%0A4HK1xMHBgUe0x9Tj/Pwct27d8trJ/f0Flssl2rbFs36p9zVDN2v8erce3MfZ%0A+Sli16GbKdw1JWz6NcY84LXXXgMA/NU3/i+8/vrrGLTebLPZ4HQeJXug422x%0AWOCXf/VfR9d1nnEmIs8GXGn151tZIqDUgw6VgPJ143mK7bJUFMPxQECpkd8G%0AaVTB1PPnBbo7uc3Lq59v+rX/285dZ70AII25xk9caavL9Uv/tms/QBu//yEZ%0A3yNr+iOA9G63H4gOazKOrt4c6xzMp1tz5uoUAsbq+1XmIFV8FvVYnnx1rOZn%0Avh5A2ffTrOvJk/cmtzJs5Ny/8Au/cO33rb377rt4/vy5r12LxQJt2zoM+Pj4%0AGOtxDYTgpUmX5+e4ces2zs7PizRHCMgQ3chRJ/nF5QrMjJmkbmgzAAAgAElE%0AQVQSNT15+hQHBwdI6/NJScFiscCLiwscqobrarmc7JOHh4c4efIMBwcH5ZjN%0AgIODOTb9iKR9RIGF7yJkR2kRSX1toxnH/a5BWi7BlwP2l/K97nyN/ecDxiWB%0AR7nXE4WmOhyzDWiInEgGUPgnMcDJs7+RGAialYyKBqKM3LaOGANlxBARAzkX%0AAaWMkDK6efQqqTQy8pCQxrIWm4wJQiljYGKByVoVDBMyNxgrmwQjIaSAg2au%0A/XCArpkrnFpGzVEeBWodg2cTEwgDGEM2URUgBdMj1z4OAW2IDgUGBBGYo+Cz%0ARl0ohJujZMFZs6RrAKwlIBQ7pCYAYyukWxAyKmJGsyjzQq2RUkKjuctMwnEi%0A70f+AqJCQhoIQ2QQjTiq0FdMFewfBRng2d6cRDYJ8NK7hgFKRUc0IAuRETNG%0Asw/AGFlA12MF8Q1ECLHxjGYCYdwQ1mpaX7YZfUo47HvP2GYKSCxz3JAhQ4YS%0AgRXMQ0RGGwlRofYBcOKxdYUOY7XSp6ST2e35TIyRE0IzRUSuViuENrptdnDz%0AAC/On4PUdg9tRFozEAIGtS+uy3ZOy7CuOeD7tH8+HdQfsIUQEGN0I9wMwJxz%0A0UfjtoL8XYXFOpTRGE0NroGrMEJL11M1kWMkhKZBcjGiUVbeCk+cFEAxJSkQ%0ArClzgW5cZyzQSz6/0hfV8fak9UYikAuS+lU9KGdxuEJF+jSOI/q+R0TN0ido%0AGQfkGOSUGdan2XTbriHB8X6MBNJ6VjIyA1vUmYv2FRtLmTl45Dqf18Fc6me3%0An7rPjC1QziUwniusrVy+a31Tvxt5NJosvJEIIcay2AIAM4LWF/t9SXEs6vFH%0AE6ooXZRIYbY2nhVChByckKhmx31Z277v+hr1CLHxb05E1sBDTlPtOJjAtZEZ%0AsAipt42K2K9HbNY9+s2AmzdEU3M+n+NkeY7V+hIbJTm5ceMGhmHAhepwLZdL%0AHB/fQD9ssKcMnevNJYahx+npxusxmQU2ugjsNZuZE56fPvM5f3x8jG4eMY4j%0ANmoA7u3toWkiUhonNVRtFzGOPW4cHfp9DJxx64Zc7/zFC+ztzRFjwKUyggLA%0A0fEhNv0a3/i//xIA8J//3b+LJ48+dOM57u2B+pWvJQDw8OFDpJTcSd+1Xdu1%0AXft+7ejoCG++KVqrthZfXl7i7t27+JM/+RMAwgZstaOHulYul0vcf/gK8ukp%0A9vdlTc0EnL64wM07t73e7OTjJ7hx+xaePH4MQPQRP3r8GG2KWK4KjD9mwtHi%0AAM+eKHlbFs4Ph8vOM1pEbC5WWJ1J0GoYBsSHD7G/v4+V1g2HKMHX0AWF/4vt%0A1MaAVgOfq8sew8UGw4tLsDqo+XxAXg/gJNex5yEqvBDG+kFcjHUg6DrMvuVJ%0AMDkAMbiGJiG4TQeogxMDQmy8VCk04qTOYgseNeA7ZIwxAX1CtmjQmME12WPV%0AXkbMZ31qUGYAaDYbUCfEQIUoUvTQnYgH4mCZVLwxmTAbUdDV8hO/hyzEVhl+%0AmJRKXVMGREQT59a0wC0ASRD7ppkVl6SBcTYU2K2VxVggJdu9BUzKaD5tOU7d%0Ax4pqn3RuxYTiv7NalM7xQvKTKsuSM9C0jdacynHDMGIcBvcpxnEEpzRR5WC9%0AAXGSNUHj92Tw5FzUQqLZ1cLyTJmcl0WONZuxekbAYdRtEAD1wNkJWkcIiZWd%0AGwCePD7BV77yFfz4q6/KeYyEMGcPTo3K3fP9+vkHaZ9rB9UyprVxDcjL3t/f%0Ax3q9duP2k9X6ilFfk6FsO6hOcODRjGkUA+rkFQdV6l+CJVmbJLTcOQhTG6Di%0AvFMPiPnqYlWIf753m9Rdv+QcVi9ZV/yRls/agsNS2ClRGLv2MKK/BGKSRdeC%0AABSjs3s2oUEOLI5UtVC5VouHCy2jp8ewbE45BpHigUxEq9MwhtE2Mwilgxr2%0AdXHSaUyMkMk5egCltr+mb7xu0Fj4UBZN+Y457my9JXXE1lfBnxK5IiaIFqXe%0AinS1mSbjDENh1OVymSuNudT7ZuRCUODjLUqRPl9NkXA1Zq3VTH9TB1XG/DiO%0AGDUamgZCShYJrk+smWd9Z2lggCPmnRhA8bBDjA1OTk7QahT45OQpFjeOcLC3%0A7wvoJ08+Rt8PuKd1VjduHAIccOP4CE+eCGPsi9MzfPnLXxanUWVLlstLvPLK%0AK0hnz9CPYjwt9uYgInSdTLyLiwuRnxg3GDTLMYwBi8UCy8sLBFUkP1+eYjab%0AAcQ4O5fs62KxwN7eHr77zncAAF/96ldxef4MQAY0ui91a5JzaveF2GcwNlCN%0ArKTVxVbHAY8ePcLBgWSATWi+6zr/967t2q7t2nYzNMdqtXJ7BwA++eQT/NzP%0A/RwAQWy0SlZmzs3h8TG+9rWv4fadu7hQ1tsQAu7evo2z8ws8Vof0/v37ODl5%0A5vIT7733HpbLJZpLwv379wEAN2/exLe//W0sFgsc6Vo/m83w/vvvu/N7Ppxi%0As9lgf38f87nKAMWE8WKDj09eoDmWtFOMhGbWokuNKwY0sUVEqTcc+iU2q4T1%0AxYDxTJ6HlwnUM7rcgBXJRpRkT4qVE0ZBsqG6vyXOGBNjBDxjJgRIwhTsZEdB%0A6g9LEB0IsUXoGgTLcgVFoIUGRh1L/QBeD8hMhRQnm7NQSJK2G1fOmtdNpgQe%0Asr/Dtu/RjB1iiI5kSlkZiVmeDYBm/QgZJasqaDGa7PviBNUkoQQK4tK6rako%0AvMpa9IyAJylU3s4IPgE4k/K8rWpVJ/ay2V4ZmYqDaoi12lhhZiRoMLzqsxrp%0A8TJFh22qRcHzbfGNZJ6eC6aSUJljrPfFBX1GVcAZULSg1YA6R4y+9SoZIskK%0AcpNr1McNkRGUwJCaAEZAIEY7mNxfIae08ZwtgWPBnRAQWca7M0tzwpgThiZ4%0AjeqP//iP44MPPkB7Q1j/h9NT3Lh7Fxfn5y4vc7i/7wzZn1X7XDuodaa0Jk9Y%0ALBaiqTcMePfdd+Wz7l6ZULYwUMY2OMecWB+UGtlhqiYjG+yzsNeGEIQFrtWI%0AXxtBg+gxmSZT5ozENNHjtPu/bsJ5Fo/K7xaVsajXVsDImzOPsTCIeWQQjICM%0ASI07jDyK/leMTYEJDAMyj2iSLs5tBNpWpHkUN605ZASlhLfrkcrF1K2OZBGR%0AhJVyyR7mlGTxz4zGIFMMhMRoLOupfnBiOJMv2UJQvR+PhHJxwg3e66x2RqJT%0AEQsYqRqhLMZZdV25es/m5NWkAQajsshWyNlfXOtrF4OoDpKE6t3U0UN4/8pR%0AERSBWdtirkZK1yjTNOsGruNWrnE1WrrtoGZfzNgJkQzqwWkGpCjRwYmDSpPg%0AwI3DW7i4uMD6Uh3BYcDh4QzzboFbx6L1lwchlbg4O/NN7PjwUKRFVA6q7wXi%0A2/c9jlRTc29xG8uLU6zXaxwcqCPYA+++8y3cPVi4YdS0hO++87bLkrRti6Oj%0AI6xOz/GFL74BAPj617+O4+NDvPHGG74efPWrX8Wjp4+w3+4jK0PianUGgNF2%0Ae3q9Cyz2j8Ccsb7UDCpFCa+C4bpuyFgcHblDPG42QJIsr/X7arXCZrPxPrbn%0A3rVd27Vd+17tzp07ODk5mXz28OFDPHr0CIDsSWkYkCCOIyDoj3/tb/9tbDYb%0AxJlqqhrhUtPhf/wH/wAAcPb8FI8ff4SsttOdGzcxrje4dXQDL54ocdvTM7Q5%0AokkBZ89lHeT9fbz54HVfz4gIe3GOcRhx+uKZ39fNmzdxPD/EyYUYvjFGdAMB%0AuTikOUSAI5KulS0WWOcBeYgYezXgRwYSwGjAaPV7hlnSvc12TC6SfRmMYUwY%0AkJHMqM8kjhrEoS3fLRlUogDEVsjqOoNIi65kYnY2XSaIcZOyM/SnrAIiFYT8%0AZU6qbKclWH5dxkEcOPn3QILcEifOMpMBDFISWnNcBJpq+08kkX8zbVxrgcWp%0AdXUCtUVqm0guAneSoUH8jGK3hhjlfcZ4BSpqsOkIcbhCdV/BkjyhcmRzBidx%0Axmr7fEL4xZ8uq5fVQK7viaEJEXs0syepZEsJhJQSGhCC9k6IEV0bAA2G97NR%0AHOJ17wkaZgA5gxIjWllVtniGET5ptj+2LpuDmWRTORC6Tev9QOOINBZG7cBG%0AvKr+ifo0MZCTgTHk3TfUoFUH9d1338XhwQEGDXiBgdNnzxxBALw8a73dzz9I%0ANnVHkrRru7Zru7Zru7Zru7Zru7Zru7Zr/79on+sMap1u39vbc9KAZQVpeeWV%0AVwAAp08GrV/MdXxIYZ0lFe7F4Y7Tr/Dg+rUkeX/FsVuMJ4BiERZObULTAQMP%0ATlQhGSQW8ppJiIoRqljDdoTCMoM1TMGgC0CJudV5uMAGExD4a9Cjo8cJsx8b%0AQ0AMAc3/y96dB11ylPee/2ZW1VnepfvtTS01anULiYsX2RCAlyAIX+LacoTZ%0AbI/GLEJCA8jX13gcgY2BAGOHZWPARsOw/DETZt8swFwTDA6wjSEwwR1MgAkD%0Al5GNQKi1tNTq9V3PUlWZ80dmZdV5u1s0kjAH8/tEKNTnvGepU6dOVT6ZTz6Z%0AtXumiiWnpzHFNysz7DCua9UpStCU5m6WErHGh1FVnzIecSa8bzvHII7iWYtr%0AenCyGuPCktrN581cGH2s0pzH8O/apwybkAZxnv3Q7REKr9npIfMhRbc7qpqW%0A+em8VrP8T/pbLE7gMpuGOj2kUbiUEl7F3iPXrIEVXrMyne+tk0bSCMujhD+m%0A0uXWgAkT3pvUmO66sufTzEHdvsRKN9W9WUqmu6QMLsO7OoyCd3t+46KuzW9i%0AMimBdskCYwzlNPT4NYs/b25uYgaOheEwvefpU8fJsiyNgi4MF1lfX2dl51JK%0A5+31eoxGm/T7OWtrYfRgeXmZvXt3sGdpyD//8z8DYT7rj/zoo9LI6O//was4%0AevwoS/0lNiaht7Cf9SmKgo3xBt2dvdBbYHO62lYsA6ztUU7Xm2+D0WazNlhz%0AENZgQ6UuH5eVwHhGMU24q5u+m2VZWG+0358tBy8ich4LCwthykRRzGTDNKOn%0AENpBS4M+ea/H2lo4d1nCOdRay2jUmUaQ51BNefov/EK43V3OKrw6f/OpTzG9%0AZ4uFLGTrTCYThv0+5eaYvcshRXBjY4OTZ9ZZiSmDa2tr9Ho98jxnMQ+juIPB%0AACYVp0+tUi/HOW9ZzF4qDKaK18zS4lw7elmOHdOxZzrxuDi50rgc4w0VGSbe%0A1xS7bC/8nSVnmlFJbylrT2U6RSgzsD7DOINrRgU9cf5g24qojaXOCrI4YuaL%0AsE7qpKrCNZl4SfQ+rnEazue596HY37bZN977mSVu0vfXjBzacJ3I4neS93oU%0ARYGxJi1ZMrVZfJ22Tkq7DnvbJsmyLI7mdTKovI0po6mVGKfr+LRmq3Fh321f%0Aoq3JUgxPi/N6a5faeDbLsFl2VkQSXic+z/iZKVBxE2iHQ2Ob1dXxP4dr5swx%0Am9b7QIXdrGG2YOC2NENHWI6miiPwzscMu22v48oKl1mM7cQGWbZtamANvkkS%0Ajm2juoLakTftfh8Ka7pUnNVgMoszFh8zLs0ghyIsmzSIGYpVVWGnhillqm9R%0Au7B8YzPlzLiwTzs1ksIOMHF0NTYxDj/6Cu49epSmgMi+Sy/l+N134+NcciDV%0ABJnZB+f594X6oQ5QmzkZ0+n0nMVHdu/ezTe+8Q0ALlq5PKVAdoXUXEsRK5QV%0ARdH+EIk/JOOxxnaCUYd1YH0718GYsJaUiekgxaAXfuzO4eI8QV+3KaPdhYDZ%0AFkB0J3WHd2vvrzrbb+Pzz3XgZJ0TgfGdR8SAyJh20egiM+SZDQs2N2m/zoUg%0AvDl51jVTY3BV3s7XrfJQHCozZE11MNsUKvApKMaHNOe05dbhyeIFJv74Y2Uy%0A431aw8k5h68cRTOfxIU1tSrvUgHGMq6fGvZPe7E5K1W3uZA0t9P8iU6qNcx8%0AN2Efx9SJVNXOUucx1adTxbfKwkkvS5M3DJmb7UiYuVgQAmKzPc04qus6BbZg%0AKLIszDvtdKBUVUW+bVHf2TnWdP49G6C2BZGaOddnpyN1A9lm3VzfOZY2N9cZ%0ADocMBu3cKI9jx87lVFV37749nF6/n2o6YRgn4y8tDOn1i3Y9O5PT71l2rSzx%0Ab//2bwDs3rOLXbuWueOOO3jd614HwInj97SfJ+6xhf6Q8WRMPZMM5NmYtItO%0AT+oR03qL3Gb04hqdW+MttqbrhG+n+cVZQgJ++MxLS4tsbIS03yat3VPj6xLw%0AVLHzhsyEKsRNyq5vK4s3QsA9SmuOdveziMi5NNW6jTFpbuK+ffs4fvx4esyO%0AHTsYra8xHk9Sp+W+vfs4diI8Zs+eULDu5MlTqYGaxVUL6knJYHmZcXOuKnKe%0A9vP/hSGLXLQcagScWD+Bw7F7uJtXvvKVAPzkT/4ko9EodZiOMCwPwvm9GSDI%0A+4NwzRoMOePjFBjn8bWB2mJ8rArrsjCHM/bAr61usrm2FaaOTOP2+owCS9XM%0AiYQUXHZizPB/0/arhgUDDN5kKZ3Rm1BYxnXKwtbeY+q2kmztLAZLZU0K3nye%0AhwrEGWklA5OFwpLWOYzL43M91sJka7Z09MxsGR8aKU2wGT4ksYJ/2C/N9d5b%0Ak6aTlLEmBjFQbT5vSE9tg/zMhNUCmqKA3jkcIaBsrv3eOaq6jkWK2k7m7moH%0AzRzIqqpmtiuk4dad4plhkGNqZlujxsy2K0IJj/YzZz6sUGBoB5y67ZFue3d7%0A8aPtUtuO9phwneMA4hxVEwYnXPNlmzBoNTM9yp99fW6q/zb7r4wFk3qmXX/V%0AuwrrQrVnGx9n0vfUBOpQmYzMOihiHNC3+GEG1tKPK3DkpWViQ3u3bYd5fCzo%0A1d0XzvswrQygrinjzprG9/z6//yfPPe5z03f8/G77272WjqvDPp9JpPJOfet%0AiiQ9CN05XM65FLD2+33W19c5ceIEv/EbvwHA//NXfx8W9XVtwSDroSnN3jy3%0A6IWgq6luXcUepuaEAsRFpOPSLWkV5/DDNb1wu1cX4A3TqsK7eIKrw8/NWJMq%0A2DUVdLfbPtG7ua8bj2wvsz3T/5fmcW5rBNcGk4WDvJkDkuUWk4WFuNPv09ow%0AgtaczLyj9FNcXlGX4aAvi7CURtHPsXExY2uz8BtwDt8sLuwczrQVZWvvMabG%0AZe0WG5dhc0/mM0wzl8O7GNCH2zkhqEzzTgnnrDL+v5mf2y101N1HMwWRbLtv%0AUsdTZx82J4DcgjMe3wyQFhafhRHUbvBbehcuvvELylyovGuoU8+q8a4NSiMX%0At9t3ugeNBdMpcGCzjLyw9IqCXmwQZNte53xVfbfPQfWemaJi3ZHTNnCu8Mbh%0ATd126Ji24nETOC/tGIZlXcah135jY4N+v88jLnoE37jtVgB279nJIw9dxhe/%0A+MU0T/QRl17CkSNHeO1rXwPAsRP3MuwPGU02t30bsyOMhoxeP2cyGZHFSl1b%0Ak/VQcTHuY2tMuvilUvO5ZVqWVK6iiqOaTa8hQDlpLsYVzlVpGzY31oCazGbU%0AdXOu8aHhkBnKMgaozlNO2nNRnpu2dPu2jIy6rtN9vV4vXRxERLYzxpDnOVVV%0ApTbK8ePHMcakbK21tTUGmaU/GKS6HGdWT6eCMadjNouNI1+9wYBpPA/mvR7j%0A9fX0fv2ix6QssXjuX29HaQFOjY7z8j/4PYBtHYJw2f7LePGLX8yP/uiPcno1%0ADBYcP7lJnueh2q8JwatxBpcZfN1LS5T4LA/X5tTxHYKf2lXt3DtrcCbMHW1G%0AE12cy5gyqIwJn9m3neEOsHkeSl6kAkgZ1uR4k3VWFzKEwbDYJshc6Iz1Ib8t%0AbEQoKoTN2iI1Pow+mqzdDmcc7QzRYPu1uQkCHd3ArO0wbp5Tex+yvZrXicGo%0A6eRPpTaf7wTvNdRVRTltBkdqqF2oSRIbQT62A9JqDGEnxu83BogxWKyqKizL%0AQ3sc4VzqoMizHoXJqMzssHG3kBJAbVxaiSH8vWrnxXZHV+No67lWh/pu+G2j%0AqWEeaxw2SLFoho9BalvFOewKG/cThKX8nKtTaqC1YWCmdqFNH3ZfyE603lE0%0AWYu+me/atMXCf3Xucb24EQOLH2RQ5PRiQcapBesqstJQx6yBpoBoih/wZD40%0Af6pOVG58jTcWH4dx80GOW1+nCWyWd+9mfW0NyrYL4Hw1MR5scAqagyoiIiIi%0AIiJz4od6BLVRFEVatxPanoBer3fOssmpN8uE0csspk9Cm1bhaB8TenQcs2m4%0AWezlaXtOUi8UYAtP7hxsmTSq5uOoXbMMF4QUB4ebSYUIrz8rzOME4uhQKKnd%0A9vgAqQIbEKsMc9YIqrUhXdmaZjWoOJ/RNGs3NZ/BzszpqJ2jLh2+triY2G4q%0AC72Q2uybamSZITdZ6kUM2+XSXMjwWcJc09qYtjKcBWNtGH1thlCNwxqfUndr%0AHxY/ruPfwouH+bWhY2l2JNp0tr+5ffZMg+8sMyb1PNVxHoKznfkrhBRoYzr7%0APX5e63yb4hFH4dNXY1xI2PG2M4EgfA5rQ/oQQBYXXC6KjDxvj1Nzgd1T3dRm%0A72dHW7vpNG3aeRnnKLfprqnDsZPmu7m5wWAwTL+dHTvCouJHjtzGq/7o9zpb%0AEL7PnQthyafVrVVybFoc3GIYTcL80KbqXFmXFHlOWZX0Y1ruZDpiMoFBf8B4%0A0s6r6g8WGI/DaxVFzmRaUhRF6omeViUY2LlzB6urYV5q8/x+P6eI+9TH8u67%0AV8KSC6fPnKbIw74fjWJPZHxsVVapd3A47MU1l2NV8ThButfrpXPReDxOab/N%0Admn0VEQeiPc+nTeac0k/puI1t40x1LVja3MrjeQ45+n1CqbTsrNkCPR6BePx%0AmGFMxw3z5D15ETJKJluhveTxnfOzxeEY5kNGcXmvLLZQ+kU4N99+7HZe9qqX%0A4b1n4mLKYBauByUl73zfR8JrWQvGUfUsdRVTYrNYKT9m9QyGBdU4Zzxqq81D%0As7Zom1bqLTNpmWlFAGancmVZWGWgfV6om+A6U2tSFfw0uhj+c52sqyq+V/dS%0AHaq/hgc3U8CqusRXFdvHj84aRY3/rzvX2KaiPpCmg2Sd1mDlY1vTZGkeIjRp%0ApO2c0No7qrKmnjZLx5VQu7NGKn3lZtquaZmaTvug8mGktVmizRkTsrC8D2nS%0AQN+FlOmyk1SYRr+brLWY4lt3mmnGx+/Nzaaxhu/JzC4P07FtZlO479wPnZm7%0A2tT9CMviNn+YzSBr/m3jKHeaX9psX2yjFIM+1lqmo0lomBKz38xsLZXcA8bh%0AmqrVQGbC50uZebmFfh5qmZTNnXWoj5EZbFtmGWinszlXY7yPsUHzaQweG1bm%0AiMfO7j074x/DZ11fXYW6xmRZu9JFdfaShQ9l9BQUoALMzPXq6g5ZFzZjc2sd%0A59tUhR07l/E4sizMVwUYT0ZU3qWy6x4HxjHtfnfGY8twochjjrerSkZlRS+P%0AqcL9HJNlLAFZXIbDb2wxnVSEyQfNrzYEYaZJm6BT/Km7NIjzM4FGFu/32+ZM%0ANv+eVO3Fq3sCaqYb5LklL8K2D4fDFKikkwrhIjQzZ9eYGMDGA7p2lONp2N60%0ANmZB3ethMyhigGWzAu+qNB/CGg/W4k1IX4VwssiMA0pcFQOzLMM5Q101+8VT%0AxRVsss68wXBycynwM53/GnVM0565SBjDwsJCmuezORqFwj3GMI3H1KA/xJuQ%0AlgywuLjIVlWyORnTX15Kz7PWcvrUKfYsh2VSer0ep06dZmdvwK5YSOLk8RNU%0AHpbj+pnT6ZTR5iaZzenFOY4h5daT5e36ucbXuKokMwucOhUKBl1y4ACnz5xk%0A50pIm62qiqXhAidPnUhzjkbjTaqyJMuyVECsKPqsLO/kvrVj4bsfLNLvD/jX%0Ar/9/XHbwMADrp09R1VXs4An7ZufOnZw+fZoXvehFTKZnz/d+YOH7XN06HW97%0Aqk7w23a5eMpUOMhRVuExk+nWzKuNJ7PvvzVqO6EmZQ0Gyursc8Lq6tr2Pgwm%0A0wrrZk/Mp8+cSv8O68NWndv1Wa8xGsXzzLb7t6fMnO88JSJyPs31qbG9Y8v7%0AdipL9/o2ncZpBvF26ESbYoHJOJxDm0dX5ex6zGPac2xzRt6o1jv3hXPitGy3%0AZbOeLbLSvX3ddf8LADt37mF19STgKfrh2vW3f/u3ZFnG7rgW6+qpM9R+zPrm%0AaXYth3ZZOSlZHA44c+ZMuvYv7tnLt7/9bS67LCwnVk9LNjY22LFjR6qBUPQH%0AeBM6LsfxfDwcDllbX2dh546wJBiQxUGOXpz6sT7aol9YqnFIQwXYu7iP0lVY%0AfCqcVE/L0LFvLXVs79R1TZ7nKWBt0naNMW0xIgyurinrmjzWLckXeizsWGS4%0AM+yX/jAsU1Y5l6K+XuxI8L6T9+tCe9VXdZpsOd7aAudS28lXoejQzBIzgG/+%0A3pmD6s3shSzH4lydHlvHz+gMqeN+Mi2x2YTSuE5bMxTeTJ3htQtrdbq6ndYW%0ABxiMNbTTV00q8GjstotqekQrTXFrpkQx+zuY+Tdh2T5rfdiv6Q+W7qqrzntw%0AnpqayjRp5pasn1FU4buvplNKU1P5Ok0vy/KM3Hn6DopYHKWIQfHEtzHFtBwz%0AmYKPr2UYgHWYIscUTedP6Pw3xjBpgsiyxpeeOqbHD/t9Tq+t4o2htziI+xkq%0AN2GyNWbHcghM7777bnbtv5jTcf1jk4V52N55qtjm6sWpBOd1ns6CB6IA9QKN%0ARiN2riyT5zmbW+HEWU4mFIMw+nHvfUcB2LVr50whmJkehO4cxzr0PjXzrL33%0AGJth805PlPfUGfhUxcfECnKdkTdnYt56q62z0waoPt7fHVn1ZnYFze4k8aLp%0AcjGxcnDTS9QUherbNBpkrI8jeW3vmnUhUT6drEzszfRuplcr1BnwlLZKd+RZ%0AgTG2s3Zo2H5v2+3zuHZOCJBloWKssxbidtVZjfFmplpdWFe2/dTe+DBy7Nq1%0ASlOSf2cENayL2n6+PI6u15ubDBbDBWH/rhW895RlyUIMPkdrpzl0xSO57dvf%0ABuDu20z+mpMAACAASURBVO7n8H96FLsWVlgfhYbDoFfQ6/Uw9c40gpplll27%0AVtg6s8p9x0MwuNDrM61rzmyEQC0joxj0qCYlG5uhQbC0tMTKygqra2eYxovn%0A7r0Xsba5xtZog+WdofLtmbWT7Nm7m624Pud4PGbH4hJ5nqeL8569uzh29F4u%0AvfTSdGysrW0wmUzSenkLCwt85Stf5U//9E/51h3hM5p+6Cypq2pmBH7vRRcx%0Ama6li/h0fKGBau8c93V/Wf78953rpDg72HxhzvW4B3HCfcDnfPeD8yIiD7+Y%0ALHT+EZCmI9qc8zGuyWJ62DYnNFVXV4/ThLxlrLJ+7XN/jWNH2wJ41obsl8se%0AcRn/+2/+FgCPeuSVrE7OsFlvcMXllwPwzbvv5aL9e1hdCx2Kxhj6w5z1zTMM%0AFnrNGzOZjJnW0F8Io8Z55plWI9j0DGJdBO8rcpsxjYH6nt0rfPueu9h5yT4u%0AvuhSAG7/5je55NIDLAz6TOK6rraqKcdTVvp9JrGjcriwyObqGt42hfVM/I+U%0ATdWdU9q9pHSLJOV5js1zsk6J1hDgeVzdrrPqqiqsg1tW2DhQUI0nsdJuKuhx%0AVjFEgIIQADWV+T3bti/On/SQUr98/GeoJRLum1YOW9ZMexW5bwcYvM9oVkY1%0AcWKnse3qALbJIHMeF4ccDWH99XNdTrsjp3bb/7+by7l37fNqb1KA2cgw2MyG%0A/9PUkQi/lSq+UR33U9YrsHVT9KkOQWXum72WRpRd2XTFu7gShU8jmsY5wvRW%0AR91rPqvBeks2ycnjqKrzULsqzZ2eTqcsDRcY1xWba+GYNL2Mfn+AG4+5Pwak%0A//VlNzLtzDXH+7SWb9M27AanZ50THkxbCQWoF2xjYxXnFmJvYzhiiqJgeXmZ%0A/qBgWm8b3UgHbOxhMt1UkrDjTV3P9MKYrL1tjI+V02rqJsU3c6HabTzwoEkh%0ACMdpu6hyM1G7CcJiEOtny5Rb2oCvea3meUXepHSGJX2bdNCssPT6OcWglya4%0Axw3GOlKxHoPHe0veLGRtiFVLfTpYm5MX3lA1wbEjpldabK85QfvZiro0Z5/u%0A6K/BZxmmIKWNQEi7dNNmxDacnNPqy4T421qH60TNns7JcOZbbG/n/Zyl/g6m%0A0ymTKgSCW+WYzc3NtMA4QDEccP+JE2mE/dAVj+TU5gbH7rmHIlalNcZw6r5j%0AHD58mHEs1X3kjjvYtbDIvn37mMQK06PNTfJ+j+k09tr2LP28IDOexaXY+1VV%0AfOObt7Jz545Uwv/4ifvoLwxCalR8ri0szk25+OKLAbj99tvZ3NxkcXExjcDf%0AfffdvPB/ez533XWUrn5etAV+sPTyPlU1pZ/FKoyTday1DAd9qvi7KMuK1TMn%0AwXj6seL19FwZquc6kbnv1Ng5V7D678Dz0AJcEZE5cM5A9IJmtDQlgGZPcO5h%0Arm5i44hrXdcsLCzMZH6dOR2C1iJ2mtbTEnDcec+3+aM//cPwArVnPB2nVwNY%0AWNrLX/xf/zeDhdDOWF9fZ+eOvRjrWFwM17K7jt7DYDBg1669HDsZso/uO34f%0AP/LjP8bG5ibHT4bgdmX3brbWNljZE677dx+5kwMHD2CHObf/Wyj4d/Dyw9Rb%0AYRvqWBRvZWkH43FFPa3SdLKFYoDNe6mYU5PFNjO1JhZAgjYwMHU2U7QwPb5J%0AgwUKcuqwHARlGbahGpfUkwmurFIGUj2tMN1q/XX7et2Mu16e0W3TNe+b2k2x%0AzelNm/5bmzjly4CPgZmZVmBKGJi0wgLGkFnbGZ114OJnSYG6ay/DTfEr146m%0ANimw2y+/nVly3TqlnQ8R/3eO67bxoQBj09ZNY6fekpmzfzDNb8sAJrPYImYG%0ADgqsceSmwsT9nBGnddVZJ4SI32MRlwjMPHnP4IqCOo/L6NicIsswtqBuYorM%0A4rzF9Ax+kqq2pmMJYDqZsrCwQOZM+q4zlzEZT0MB01gRuAlOl2M7diPe7vf7%0AKbX+AUdPHyQVSRIREREREZG5oBHUC3TZZZdRVRX33XcvS0shfdNYQzkZ4XxF%0A1oz2NYVsOs/d3qdijCEzWejZ8u0wufee2oURJ0dIxyhdRRXnMDhCemxuLVnT%0ANYQhwzAtu6OjPvZWtfNBAWrTJIqkR6XS6jO87xRs8mSZJY+px3m/IO/3yHp5%0Aekxd1ykd1s6MoHqa2dnOeQoTUhxSBnQcCK1rj4vrldl6ypYN7+fqZm3ZjCIH%0Am3VGhk0seR5fypnQO+VNmwps8iyMmk5iqfTK4euQt9Qs+Gwc+Lomd262sHtM%0A8Z1Zb7ZjbbTF7j178NamuYFZnmGKPKSmZM0SJRnrm5uYmHZcesfaxgYX793H%0AxZdcAsBtt93G4UsOsHW6Tcu97JID9IuC9fV1RjEdqF8U9IcFx+4PqU077DI7%0AV5Y5ef8G6xvhvr27dnPFFY9kMOxx511Hwn379zEuxywMC0Zx/uezfu3ZrJ5s%0A50oCLCwusbXZzvvpDQumo5K9e3dx4sTptFsGgwFVGdNBsG0Pbqdn1eMYjUcp%0ADRxIo67r6525RheUOnu+RLMLGC39Tg8568f5AI87T7rw+QoxiIj8IEjnsO/m%0AfHjOO743J0ObNSmqUNUTptNtWTUGXMzWcd6xsrLCeDxma7SeHjDohyyjpsDd%0AxsYJrr3+f00vsbJzN2dWT7NjYQdveMMbAFheGlJ7z8nT97Enjh4NhgVrqyfZ%0AHI3Yf1EYMS1dxe6L9nDXPSHVePeeFUbrq6wf3+KSS0OWEltbjEcjFjDYScws%0Achu4acXpk6tsrYcpP2M/YrS5yY5iZ/vxmvZht2BivL+piWKyLLQzss40MWIh%0Awybrz1iMd5SVh5gyasuKalpDWaVUU9+shhIPDONcSJs1tp09Y0x74HTrmHSO%0Agaad5Zo5p8135eJT431V5fCmIquzVMAn86FgT9OmdCYuzedcu/ZrU3Sq0xbE%0ANbOxPEVnTpv1s2m9xs+O0GXt09t2Zcy0nS2UFNcSbWZXe5PWZ03vZQxVVeGN%0AoZ8yGjPILVk/5ODm3kCeYfwo5f2GdX7dTApCWYW6IsTvGRvSh02WY+JWG2/w%0AdchiHMftKkwoauoyG6YHhk2l8nUbZ/ia0WiEt4Z+/H3YXs6pkyfYs3cvO2IW%0AXrGwQDmdsn4qthk7x0Dzqbev3d7usLPvulAKUC/Q17/6Na666ioWFxdDIRxg%0AWk3D5Pa66lTjtTOVu8K4fqwy16Tq4kMBIe8hFkmymQFr23TbuNbpdBQmUUPM%0AOTcea4uUxpvbnNrYmD47q12X0qT1pLqn9eb84M/xHNsUKLKWrBfmOkKoPGby%0AUEmvSSUwGSENAdMGn4Q0i+5CzHlMP2gmk9cmVCH23qRc+tobRhtbmBymZUhf%0AWBgW+GFOv5mTYU2a99A9UdfNB2qqqtpwR9XMp609rgrrbzUp0s45isqldbnO%0Atw9DvNr+0orMUuLZKqepw6I3GLC+vo5zjlNrIWC8ZPcuVvbsZi0VGSo4cPHF%0AHD16lFPH7gfCQunV1gg/mbI7FkAaj8fcdscd9Ho9Ltq3DwjzBe659x72XxwW%0AQPfe86//ditLwwUe8xM/AcDn/8f/4CUvewkex6AI39lWOSJvTlLxRDWdTOgt%0A9ZiO28+8tbEBBgZxrs04phafOHGa5eUw12ZraxwLJjXp6o48zvkZV+HCX+S9%0AVGSoKmcbEjt2LrO21p3L0N3Z57gPZk78Mx50Nu8DTEx9oHbW9yp7WHNPRWQe%0APOTz3rbz6MOkboIpoC7rEBDE91hYGDKdTsljuuNWNebMmTOkio6E+Yzjchxu%0AN1FLWZIVRahQC0ynmywtDljbPMV//W/PB0KwktucvBgwnsSCf7v28erXvoZH%0AHDzI8ZPHASj6PU5vTViIhWbyzICxHLpkP3nchjMnTrF37142T5zCxfl7m5OS%0AnQvLWCx794br/Nb6FniLn569E30nQA2VYg2Ly6E9mi/0WFhcZBinDhW9Hia3%0AVKbGx2ky9WQKlYNJiR+Hz+0nJbas8BUpEjPOhbZckyrrY9hpDNa0YYOPKaPd%0AgpxdxsRg0Pk2Bde0U9OqZlWJqsJ6j9myaeqYcSYMv8TvKzdZGJjIbCo8BQZv%0AfFzjNgbmtj6roOX2qr1NcNoNUG3n2t99eE3bBPEmDMJ4XLuvTGjRGgzmHL+f%0AZuAjrChhQ50UgMJi6ZEVk5Qu7DIDWVjVojv1rvZQxvZpSajGXNVQxYEdxhU2%0AL6m9Ie/Htrux+Cy+ZtG+vrftaxdFQV05vGvTfq3JwBsmkwlf+tKXwntuK7QG%0AYY7zeDxO+3AwGIRVBs7eBQ+aAtQLdNNNN/F/vvEN7Nu3L40cZtayY8cOSlel%0A7peymhJrXwOdnhjTnvub+aAe0oR2m4WCQlUaUc3C5OnChuVYAG9DkOlMO8Jp%0AY69SvzZp/mpd12fNFWj+ljUTrk07t2HmpNIEvr12UeW8n9MbhFz0YtCDPATn%0AzQLEcYLoWfts5rW9xdpw0shoR2eNISwX02yX89TVFGqDi/sisw6bh5FcgH5u%0A48hvTR1/2GVdx0q7hrqZMGtzDJY6bxaRdmAsxtm0YLFxNkzUr+s0tOu39VJC%0AOE93P8/iwgJlXUGeUQzDRenU6ionT57k0ksvZSVW6fPGcXr9DGUcGe1NckZb%0AGywOeimwXV9dxVpLz3hcrGo42tpg30V7OHjwIJ/+zGcAeMVLfxcKII5EZr0+%0Aw16frY2tNDLetwUex56VXZw8E+bMDIqccTnBOdgfK/QeOzYhtzCtmoWYB1Tx%0AdRdi4YfxaMTCQp+trQnr6+0JqpfnZLGzoCodlatiMYBwzEyqEsgY9AYzS9mM%0AxiM210ed7shtkz/O16g5X6PJbLv9HZ90vhkN7uzH++1XtPM89bulYFRE5s0D%0ABabnOs9+h3O2fThbqcDSYmh/VFXFdFKzvLTIRswsGm+NQvGZpjLpYIHReEQs%0AMwpAHdb8CNf5IlybbWEZDHuUMTLZGq9jPazs2JHed21tHedqxpN2ZGj19DF+%0A+7+9MNyIBf+YTMAXfOCvwnI4mfHcf/99LC9cxuqZmH3kataPHSMzGStLO+J2%0AlYy3RpTjitXjZ4BQkHNhuNiOXsZRqnpb0NVU9W0KFub9HkVRpDYlQOlqKldS%0AxwGMfDPsw3IyoR6HtkY9ramrisz5NtuuCsOQNr2fjQMdnSDMNIMQcNa1PPLe%0Ah3YZpCV/asLSO960KyxUvsJUNdO1MnWsU4ehyybHzxbNvjDEhVHw1FhjMNak%0A4qSGUETJANa1lfDPCkiZHVU1nWPad45zT2ceqScud2PaQSjfPr+dPmtCkarO%0APnHE6r7xeKsNOOvoFxkujly7rAwDQN7hmyzJPG5PU88ls5gix8b2LYTDmjJ0%0AjNQLsSMgi1VminaU3eY5WVFB7ATIyLDG4TCcWQ3H32Kes7i4yObGFm9/2zvS%0A/lrcubNdWaB2qWBXIyw59fBSgHqBjp64h+FwyOLiYghIAU+O9561tbU08bk/%0A6KV1Tx+QN2S2TYfwhJLrW83aZHnGkCHD4RATT1SurHFTj8Wmhn/86dLvF+TN%0ABPdtxZeaYLXqVGHLjEkjkbZTIrz5d2/YqdCbZalXyxZ5+IE5m3onnUurvqb/%0Ap2WXOgdx1iRF+PZkZrBk3lDRBIVhHRjnaqp48ppUhl6dpcn/NYbMxxN0PPGW%0AZc2krpg6T92MmNo8pEGkIDm8d+YNPd/sOd9udZMGEUdmnXez11/fps2U400G%0Ag0EoPhR7+Goce/fvY+/+fXz5y18GYLnIWVpa4kAcBS1HYzbH6/ynK6/ka//y%0AFQCufe6zMRhK6jQpHWuZlLHKbdapYltOaL71ejpmsyqbDxb2lXP0bM7JMyfS%0A+mFVVVIUOc44jt1/Muz6HLY2p+k77H5Pp06cTN/PZDJhMCjS97+xMQpLp6Sx%0AeIslI7cZZSpmFPdHCaXvLpViyGyP4TA0EDY2N4hVD2Z38nbnSwM+Z+No+4Mv%0AZJr99sdsD1j92e/13QSs5w1KH+hFFMmKyPfRec+x3/kxdma9gIdua3O2ot5k%0APHtdyY1lMAwdvhtbG4BlsDAIy6UAvf6Q6eZmuMbHEVNnYFqOKJssH0OaztKM%0ApjVrX6+sLLMap6b4ug7plrWHphK9DUHFs3/tl+M2ZUBF0RtSxmXOhr0hH/nv%0A/53pZEptR/FpOfffcy8//mM/we13HAFgeWkHw8Eik7jm9vbKuRCrvxqDzbKZ%0A9lu3AI5zjsrVlHWZingOpmG00k0q6jj1Ka1xCqnkVRp8SEFyzFTr5LpaLHkx%0Ae+003sf3TUOvIf3WuxTQ1fgQnBlD6Zs2Vx2mtfkyNZ2tzbA261SJDWtueu/b%0A6V5NVuC29rY9z7W1GQndXsEX2qtxKIH0wEy3EFQcJfaQMvNMHNV1nSC/xs+k%0AP3tjcNaGKWFFHIwpM2wWiqCm9huG2oONS1BmmaXXy6Ew+Li8oCEEq9ab1Daz%0APqylW3vfFtyyYdDJNVmGtWE6nVL0B2k/l2WJjWv9Hjl2JO2czdXVs37rFlhe%0AXgZISxE+nFQkSUREREREROaCRlAvUN/2WVlZoaoqsjhitrS0FEZMz3h2xLSQ%0A8WR0noERh+nkO2YmrLuZeofqitFoxHqT651DWVVctG8fday7XU1Kyqo6q2aM%0AMYa8KNq0X2uxdT0zob5ZQLkZhWxGS8Nc187zbEwZ7odRLucryExarxXjMPE5%0AzUClc2EuYvgocVSV2KmVnhjSjq1LU8vDhPCU7dv00PmQomLaPAvvZ9fg8t7j%0AMsg61WnqumY8nTKpHVUzKpgVGFvSK8KopK/B1iENOK036sE6F+bQ2nY0O5VH%0Ab3ojTbPNJn2+rCiYlGFxbwCTZazs3s1XvvY1fvPGG8MTxlsxzahNlQGHBRZs%0Av/nwxNkITOvQUxwGIzOghjr2Fuc9qCb0Ygn86Wia5pYUNi7+7CpKNyW3OVVM%0Ab+n3eozKCVmvM4e2Z5iOfTv3dzIBa+n1i1SoaWnHIhurmzhXMh63KU5ZltHv%0AhdSmrdE4FO/qfBdh6WzPcLhAuRWetzRYYmu8xbSqUlpx+KFkzHbLnSvz4Dzd%0A+N00s3P25F/oCmfbn2i3bcc5Xtxv+/MDOWf63MOVMywiMl+y7yrF5Dtr2gxF%0AXmCMYVqWdMe8nG9GTqFf9BmVE8ajKc01YDqZxKlIlmZoqjfwTMd1epmFgeXE%0AydNYYGVXGBU6c2aNLLOsnTnTFoNZGFJujaHfg+Za5irC/JtmSyuMLSinW+kq%0AVGB4+tOfQt8OmDTXZjOk9DVv+4t3p3oNO1f2cPr0aQZxw9qClZ3RVGMgZsA1%0AKb1ZlqX/ILRHMqBynWKPLrZh6k7NjSZd05s0UpoZg3dmprBRaOBZTKybYoyh%0A3wsZg6YzattMMQOoYhvKuWZBmLBMoDNQWUOzzKo3cV3UgtkR4KpiMunsBxde%0Ae9CkVsfttb5tSzejqcYYBqY5Qs4ejWtGyS/kSG2eG9q1fuby3bQWQjpv2yhp%0Aike6ZtqcsXEXNinLIYsxK0tcmsZnwYYMt3R0Zx6b+XZUt1mux5v0Ffq6xpc1%0A2JraNUvW2DAS7qp2PVvn8N31bD2cWV9jb6/f1tapQ+GkweJCWsPV9PthXfuY%0ARr+0YwfjrS1c1S6P1B29f7gY/3C/ooiIiIiIiMiDoBRfERERERERmQsKUEVE%0ARERERGQuKEAVERERERGRuaAAVUREREREROaCAlQRERERERGZCwpQRURERERE%0AZC4oQBUREREREZG5oABVRERERERE5oICVBEREREREZkLClBFRERERERkLihA%0AFRERERERkbmgAFVERERERETmggJUERERERERmQsKUEVERERERGQuKEAVERER%0AERGRuaAAVUREREREROaCAlQRERERERGZCwpQRUREREREZC4oQBUREREREZG5%0AoABVRERERERE5oICVBEREREREZkLClBFRERERERkLihAFRERERERkbmgAFVE%0ARERERETmggJUERERERERmQsKUEVERERERGQuKEAVERERERGRuaAAVURERERE%0AROaCAlQRERERERGZCwpQRUREREREZC4oQBUREREREZG5oABVRERERERE5oIC%0AVBEREREREZkLClBFRERERERkLihAFRERERERkbmgAFVERERERETmggJUERER%0AERERmQsKUEVERERERGQuKEAVERERERGRuaAAVUREREREROaCAlQRERERERGZ%0ACwpQRUREREREZC4oQBUREREREZG5oABVRERERERE5oICVBEREREREZkLClBF%0ARERERERkLihAFRERERERkbmgAFVERERERETmggJUERERERERmQsKUEVERERE%0ARGQuKEAVERERERGRuaAAVUREREREROaCAlQRERERERGZCwpQRUREREREZC4o%0AQBUREREREZG5oABVRERERERE5oICVBEREREREZkLClBFRERERERkLihAFRER%0AERERkbmgAFVERERERETmggJUERERERERmQsKUEVERERERGQuKEAVERERERGR%0AuaAAVUREREREROaCAlQRERERERGZCwpQRUREREREZC4oQBUREREREZG5oABV%0ARERERERE5oICVBEREREREZkLClBFRERERERkLihAFRERERERkbmgAFVERERE%0ARETmggJUERERERERmQsKUEVERERERGQuKEAVERERERGRuaAAVUREREREROaC%0AAlQRERERERGZCwpQRUREREREZC4oQBUREREREZG5oABVRERERERE5oICVBER%0AEREREZkLClBFRERERERkLihAFRERERERkbmgAFVERERERETmggJUERERERER%0AmQsKUEVERERERGQuKEAVERERERGRuaAAVUREREREROaCAlQRERERERGZCwpQ%0ARUREREREZC4oQBUREREREZG5oABVRERERERE5oICVBEREREREZkLClBFRERE%0ARERkLihAFRERERERkbmgAFVERERERETmggJUERERERERmQsKUEVERERERGQu%0AKEAVERERERGRuaAAVUREREREROaCAlQRERERERGZCwpQRUREREREZC4oQBUR%0AEREREZG5oABVRERERERE5oICVBEREREREZkLClBFRERERERkLihAFRERERER%0AkbmgAFVERERERETmggJUERERERERmQsKUEVERERERGQuKEAVERERERGRuaAA%0AVUREREREROaCAlQRERERERGZCwpQRUREREREZC4oQBUREREREZG5oABVRERE%0ARERE5oICVBEREREREZkLClBFRERERERkLihAFRERERERkbmgAFVERERERETm%0AggJUERERERERmQsKUEVERERERGQuKEAVERERERGRuaAAVUREREREROaCAlQR%0AERERERGZCwpQRUREREREZC4oQBUREREREZG5oABVRERERERE5oICVBERERER%0AEZkLClBFRERERERkLihAFRERERERkbmgAFVERERERETmggJUERERERERmQsK%0AUEVERERERGQuKEAVERERERGRuaAAVUREREREROaCAlQRERERERGZCwpQRURE%0AREREZC4oQBUREREREZG5oABVRERERERE5oICVBEREREREZkLClBFRERERERk%0ALihAFRERERERkbmgAFVERERERETmggJUERERERERmQsKUEVERERERGQuKEAV%0AERERERGRuaAAVUREREREROaCAlQRERERERGZCwpQRUREREREZC4oQBURERER%0AEZG5oABVRERERERE5oICVBEREREREZkLClBFRERERERkLihAFRERERH5PnrX%0Au97Fk570pPP+/Zd+6Zd497vffUGPFflBpwBV5CE4fPgwvV6PEydOzNz/2Mc+%0AFmMMd9xxx/dnwx7A4cOH+Yd/+Ifv92aIiIg8rA4fPsz+/fvZ3NxM973tbW/j%0AyU9+8kN+bWMM3/zmNx/y6zxYn/jEJ7jhhhu+b+8v8u9JAarIQ3T55Zdzyy23%0ApNtf+9rXGI1G38ctEhER+eFUVRVvetObvi/vKyIPDwWoIg/R9ddfz3ve8550%0A+93vfjfPe97z0u3V1VWe97znsW/fPg4dOsSrX/1qnHNAm6bze7/3e+zatYvL%0AL7+cT3ziE+m5R48e5RnPeAa7d+/myiuv5K1vfWv6W13XvOY1r+GKK65geXmZ%0Axz/+8dx111381m/9Fi95yUtmtvHpT386b3zjG7n++uu58847efrTn87S0hJ/%0A/ud/DsA//dM/8cQnPpGVlRUe85jH8JnPfOZ7satERES+p1760pdy8803c+bM%0AmbP+9q//+q9cffXV7N69m0c/+tF86EMfSn978pOfzNve9rZ0u5tG+3M/93MA%0APOYxj2FpaYkPfvCDfOYzn+HSSy/lz/7sz7j44ot5/vOfD8Bb3/pWrrzySnbv%0A3s0znvEMjh49ml7TGMOb3/xmHvnIR7J3715e+tKXpvZA43ztge3bJ/IfmQJU%0AkYfoZ3/2Z1lbW+PWW2+lrms++MEPct1116W///Zv/zarq6vcfvvt/OM//iPv%0Aec97eOc735n+/oUvfIFHP/rRnDhxgpe97GW88IUvxHsPwHOe8xwuvfRSjh49%0Ayoc//GFe+cpX8qlPfQqAN7zhDdxyyy18/OMfZ21tjXe84x0sLCxwww03cMst%0At6SL3okTJ/jUpz7Fc57zHN773vdy2WWX8bGPfYyNjQ1e9rKXcc899/DUpz6V%0AV73qVZw6dYqbb76Za665huPHj/877kUREZGH7glPeAJPfvKTufnmm2fu39zc%0A5Oqrr+baa6/l/vvv55ZbbuFFL3oRX//617/ja372s58F4Ctf+QobGxs861nP%0AAuC+++7j1KlTHDlyhL/4i7/g05/+NK94xSv40Ic+xL333suhQ4d49rOfPfNa%0AH/nIR/jSl77El7/8ZT760Y/yjne8I/3tgdoDIj9MFKCKPAyaUdRPfvKT/MiP%0A/AiPeMQjAFLA+trXvpbl5WUOHz7MS17yEt773vem5x46dIhf//VfJ8sybrjh%0ABu69916OHTvGXXfdxec+9zn+v1oLKgAAIABJREFU7M/+jMFgwGMf+1huvPHG%0A9Ny3ve1tvPrVr+bRj340xhge85jHsGfPHn76p3+anTt3pkD2Ax/4AE9+8pPZ%0Av3//Obf9fe97H095ylN4ylOegrWWq6++mic84Ql8/OMf/x7vNRERkYffH//x%0AH/OWt7xlpqP1b/7mbzh8+DDPf/7zyfOcxz3ucVxzzTV8+MMfftDvY63lpptu%0Aot/vMxwOef/7388LXvACHve4x9Hv93nta1/L5z//+Zl6FC9/+cvZvXs3l112%0AGS9+8Ytnpgidrz0g8sNGAarIw+D666/nL//yL3nXu941k9574sQJptMphw4d%0ASvcdOnSIe+65J92++OKL078XFhYA2NjY4OjRo+zevZvl5eVzPveuu+7iiiuu%0AOOf23HDDDbzvfe8DQgB6/fXXn3fbjxw5wl/91V+xsrKS/vvc5z7Hvffe+93s%0AAhERkblw1VVX8bSnPY3Xve516b4jR47whS98YeZa9/73v5/77rvvQb/Pvn37%0AGAwG6fbRo0dnrvdLS0vs2bNn5pp/8ODB9O9Dhw7NpACfrz0g8sMm/35vgMh/%0ABIcOHeLyyy/n4x//OG9/+9vT/Xv37qUoCo4cOcKP/diPAXDnnXemEdYHcuDA%0AAU6dOsX6+noKUrvPPXjwIN/61re46qqrznruddddx1VXXcVXvvIVbr31Vn7l%0AV34l/c0YM/PYgwcPcv3118/MbxUREflBdtNNN/G4xz0u1WQ4ePAg//k//2c+%0A+clPnvPxi4uLbG1tpdsXErhuv54eOHCAI0eOpNubm5ucPHly5pp/11138eM/%0A/uNAuKYfOHDgwj+UyA8JjaCKPEze/va38+lPf5rFxcV0X5ZlPPOZz+T3f//3%0AWV9f58iRI7zhDW+YmaN6PgcPHuSJT3wir3jFKxiPx3z1q1/l7W9/O8997nMB%0AuPHGG/mDP/gDbrvtNrz3fPWrX+XkyZMAXHrppfzUT/0U119/Pddccw3D4TC9%0A7v79+7n99tvT7euuu46Pfexj/N3f/R11XTMej/nMZz7D3Xff/XDtGhERkX9X%0AV155Jc961rN485vfDMDTnvY0vvGNb/De976Xsiwpy5IvfvGL3HrrrUBYHu6v%0A//qv2dra4pvf/OZMZzOcfe08l2uvvZZ3vvOd/Mu//AuTyYRXvvKV/MzP/AyH%0ADx9Oj3n961/P6dOnueuuu3jTm96U5rOKSEsBqsjD5IorruAJT3jCWfe/5S1v%0AYXFxkUc+8pE86UlP4tprr+UFL3jBBb3mLbfcwh133MGBAwf41V/9VW666Sau%0AvvpqAH73d3+XZz7zmfziL/4iO3bs4IUvfOHM8jY33HADX/va185K733FK17B%0Aq1/9alZWVrj55ps5ePAgH/3oR3nNa17Dvn37OHjwIK9//evPqiwoIiLyg+QP%0A//AP05qoy8vL/P3f/z0f+MAHOHDgABdffDEvf/nLmUwmAPzO7/wOvV6P/fv3%0Ac8MNN6TO4MYf/dEfccMNN7CysjJT/bfr53/+5/mTP/kTrrnmGi655BK+9a1v%0A8YEPfGDmMb/8y7/M4x//eB772Mfy1Kc+lRe+8IXfg08u8oPNeJUHE/kP6bOf%0A/SzXXXcdd9xxB9aqL0pEROT7yRjDbbfdxpVXXvn93hSRuaZWq8h/QGVZ8qY3%0AvYkbb7xRwamIiIiI/MBQy1XkP5hbb72VlZUV7r33Xl784hd/vzdHREREROSC%0AKcVXRERERERE5oJGUEVERERERGQuzMU6qNvXkfphkRUFdVkCYDOD9z4t+Dwa%0AjbEe6OyaB+pNqACThUf42jHs9ZhMpgAUmcXVoSKrte0LeqBbp9WZ9vZSncV/%0AGXrFgM0yrA3mgBroD4aMxptxwyz47a92thUPHgMmbKfznimOrOgxLsO2Liwv%0AsrGxOfM8CxjTfn4Tx/zPN/a//W6/7fDyPnzWs5jz/D++qPHtey4vL7G+vsFF%0AF+3jxLHj6WF5ngGGqqrCZ+wvgHNQ1WljLIY+UMQ36JHj8AxYAFsA8Lr/4w30%0AlhbpLy5z38kTABy47CDj8RmI33OW2fDvDLI8/JRtkWFyi83aHeW9x+LAeLLm%0AQxmPNYai2JkeQ1VTTyvqcahoWI4m1OMSV1bUZdh+6y3eQR33g3MO5w1158vw%0A2RbeGryFrBe2Kx8UFIs9+sN+us8Z8NSkJI4qfsfeY+K3bYFefDPX+TzeQE3Y%0AJgfgLf1+H2vDcZubDFNbyknFaGsMwHhzxGQyoT+y1HV4buUctYE6/i6cN1Rh%0AqzrffdwW3x4SNh5UFqh8Sdf281n3dp63p9ztySvd233XA0jb4YzDNZti28dl%0AuSXLLc5V8Z7wG6ym4TP/5m/+JpWbAmN+2Cg56KH7yF9/tt2P3mOcx3hPFg/p%0AzBiMMWS5wWTht2eyDJOH81De7wMwWFxgMBhQ9cJxaIwhtwZroYi/a0MF3rUn%0AeEi/RBfPBxWAsfj4vgBFackwGOPTtjbP83mGy8N2ld5gbZ5O/vV4ClsV+aSC%0ASTw/T0t63uGtwcW5+y7PIM9wRfztFhZnLbbIMZ1ttc5B7fA+vFaGITOG0dS1%0A5wDjMNZi2x0Yrp+Zbc84RY4zlmlZM3HhtcraM5mUTKdTBpvh3GC8x1SePP70%0As9qRO+g5S9Y59G0G5Bl1vIDWObjMYOLnMXk4dwLk8QxnvCfzNb6u8bHtgHP4%0AeCGu4ua7zFJnFuJ377Lw3eSTKl2vnXPUdU1VOly8LpbTCu8c3jW7xWNcaAM1%0Ah5txneOgd/Zv+XztodzatL+b12gq0ltrU00GV8Z9E1/IWPCZg8xTxGuUKaAY%0AFOS9nLwX9ntRFJCF9/DN+xgTvr94/SnxbE1KxpOSMl4769GUemsC0xoziZ+n%0ArHG1x2Hj1QwqDDUea+r02s1nbU79prnft/uhuTSkYy3uSOPb38XYZnjvca49%0AJpv94TuPu9A2+aIjHr9xG3ILvYzeMOyr3mKPvF+QDzKal3S2jr9xh4nXq6Yd%0A4Omn1zaE769t9zWfp90+51w4vrxLbZDmezHGsJmHVQ2sychsHn7/gKsMVemo%0AJ446/n6qcUk1qZmMxlC6tE+dc1TTcI0vyxI3nYZ9H/ebie9lth2R3vtzND7P%0APmoXvG3bGICN32vWOWeEBmjYJpNbbN9iewaKsOP7CwWDxSG94QDXK2e2C9t+%0Ar87X4bcYfw95VlDXntpBnoXvLM8LXO0ZbU0YjcL5erju2draoozxyi885b/g%0AaM61Pm17RQ24TiTQaTQ1DPj67N/zucxFgPqDoLn4PpwWFxdZW10FILM5ZVmm%0AAwJgYWHI1la7bMhZX/Q2zQ+m6PcZbY3aH7Yx9Ad9JuMJzjUHVeDoBGszx0y8%0AiOOZlCVZFgKnQa/H6miT0bizXRfYEKyAfq/PVmw89/oDKEvG5ZQ8BuYbG5tn%0AfU7H7F32HPuhuwnbw2Rvtj3mfPtxW0C6PdL1ncesr29w6aWP4I1vfCOPetSj%0AAJhOp0wmE6yH4XABgDs2x5i6po6dBYwrsmlNXtXk8YpkvWVrfZO8GHDseAhG%0A9+/fz8Z0QlVV7NwZgsj1M6sUg5n4pPP5O8Go9yFQi42n0NFhsPj2wk24IKcL%0AN6HDwEK6UDav123oOxP3Z9qXJpyDjJl53PaGAc6F/7zfdqHptEdjR4fxs40T%0AS/hOm+O5u33dv9d1nQJH8gxrLVmW0YtBYZXn+DqcQB9sp1j3d9O87/ley3Qa%0ALzOv8QCBafe2M+Ae4KflraGsa7wlNfzyIiOzluHyMgCVm9IvhkzKH74AVR5+%0A3vtznj6dc50GlcFXsc3V/P5rh69qfBEO6Gzmt9EEqOGc5emec5rogfR4H+9t%0AT0GhmZsZM3MhMMbAOX6b6fcVz0ne+xTQOUhBUnueCtvT3PYudsbWLp2MjTEY%0A5+P5N2557FTNOm0HY8M2ZbGTsQlQvTW4Zp9YC8ZijMOmzrEaw7bz8bbvwkLb%0AAdndB2l/mvT5jbFNPzG2G9CZ9jNTb9uHxuBNeJ3m8ec8PRnXBmyAj415a0kB%0AnbUhIHcpqOh8jubjdV7SnePv26/zKSCOn9R2npeeb9JuCN+Lcem9PT4FeG3w%0AZtoAZNuxtL1dEj5H29g41/m/u1/SfT4c8+k9mb3Ghb+nW3Fbw3v4eG2HuG+t%0Aaa+n8ffgmX2M8x6/bTseSiplOCd0jq1tfzvXvy/8dS/czP6O31f3Hb33uBgY%0A1bVL/7kyng9KR11WuKpKAZTzHpxPHdrEwP6sa743Zx8MFxCcPpAm4G76sugE%0AxM3nSU33eF7wVQ297+pt2s3rtCEb7U/fxPPE+b9Df+6zwUOiFF8RERERERGZ%0ACxpBvUC+3j5u89CtnTmT/l3WNda2qTaj0YiNzigohNGU8/Uo9BYXmG6FNNx6%0AWpFlGUtLSwCsr65SVTXLS8tpwWpD26vY7XlsumTquhlps0xpe5S2RrPpjBfM%0Ag+kPWJ2MKeJn3KwrKu8gz5i6B9i/PvQYNo+o6fSinisdd5v/9/OfT/9uel1n%0AevZSN1S7Ddt7yGzznNgLtmvXLu68804uueQSTp46BUA1nbK8vEye5ykddXE4%0AxNc1VZPW7KbgJvjaUcXPbGvHjpUVBv0FlnftBuDYyRMUC4uMJhN2XbQPgDOr%0AqyEFrtOzj4sjDil/JuRpW1+kT9uMnBpvUo+YBQwmpX43oxL4kGICYUSi3tYL%0A7GMPs4vpJnjw1oPrpDt5H3qXPSk9zDuHreN/zbCgaXq6m55jg42v3fTGNT3/%0AzWhl+n46vwUXRypcVeHyNh03sxZyQ52F0cUiy/B5jjPtMdyMMMz8Bs7x72Z7%0AG00vt+nsr9nXPPft7SPS7Wecve0MM2nTrrM9zfFqCKMA1lqmMVfO1pa6mpLn%0AC+m505g+L/JwaVNpw3Hoa9I5IY2OVuBt+O35qoI8x7tmJCeMulgfRxXDi4ZX%0Am0nRCLqjS83oTxoJTe/pO7+1MIriO8/1zoP3bRZRVUNd45zD+jbbxDqDx6dE%0ANVObOAoY0+eNx/iQ0GbSqEabiZLHs0kGWGPJsnaE0hsXMp3isIhtRlAzm84j%0AJs/C4KztnvVihoprEwlNHOVtRq/SPjImnaoyY/AmjG745nrQjMrGa1KeZU1m%0Aajq5NGmG3vs0jOJsuGbU58xgatP8PO1IKYTP4bzF2goXR5MzF79H16Sxhq8s%0AvF87hNp81qozGnXeiUTN01zzeiYNqLuURmXSZ+xn3S0OU0ZM3GdF3E6bmbB/%0ArJ0Z9T9rFLTZ58210xsyDLm16VrWjJA7147GNyOc1kNF5zflPca2t9P7bkvB%0AdSZe55r37qQdp0/n2j1mfNjO7n3dtlV6r87zH0hzfKTtwsxe47xNt7uXRdP5%0AbgC8M+H4NHReq/Mendvd+6AZvGyP+Sa91xiDNVnaN/8/e++2o1uSnId9EZnr%0Ar6p96O7pHs6MyBmSIg0BFmzAkCnBz2IYEHjnO98T8FyYEGDYfgkDhi8MvYIt%0Aw5DtJ7BgypJFYkBKMz3Th71776r618oIX8QhY62q6t49VFOb5h+Dnl21ah1y%0AZebKjMMXXwgUiNSeVTHOgvP9gG7WF+f7Fdt5gxQouiGRZer/IrAkrflEqoiC%0AB/C9x3rwYSSeU59ii9r69xfvegzYighoMJqPow5AN8Foo2ZIWLveIXJ9bKWq%0AJgINMAR/74zhqX8Wu1U8gaH4evkWl1wM1HeUd4X4vit0kMjy4MIgPZ/PkDES%0A4svU8Pz5c9ze3oIfCasfYZ53b+4RiQC8nDDWM958Zfdq/RoLN3z51VvUj+Pr%0A4IPUbGrcjTMEwEcffmS/n89Yx8A434NuDJar9/dPfwTl8OvzHV5+/D28/vxz%0AO9C7rQBXJ/xP//gfAwB++3d+B2/DiM5NzxZ0Kh+sGVN76AxgsMfjGGyyXzUM%0AxvWwjVRWlyOMY5NYUO2cX33+Oc7bhtv7e1zd3AAAbm5ucDqd8Pr1a9zeeu7D%0A974P1ZLv0WAKicNxAFvUvnz1BT7dfoUPPvw4n39zc4NfvfoSX331lV3LjF6M%0AaFvPBYyZY0xMUBCE1tzghAjEQCOdEFg4JEOnUknDFvfmy9WIRZ4bJB0IBNGy%0AQXr6cRipIbHt19yZgF21AvFtpAlNZ2If87nhiSiYaQfxVeyVFNYJzaMysESE%0Ahj3sjUR3YxuKxTetmcd9J9tDJVekPPexn4HHYTSP/T7cyI+8E4E9UJnmtGdT%0AZgU6c1uZMc5r5kD/5Ce/j5/97F9+w9td5CKPiz6i4FSjRSv8MG0p+0J5ENgd%0Am30IaBu56SiTLT1coHmJv6Q0IuNb3Snp/nOuBw7xBe1sm12eHoBpcIVSJ+JG%0A6n5vIVXoQCqgSgIWSpifKb0GDRa/eW+2zjDmetCIweSGJ8c7uuEZRjmT5evS%0AzOEFN6hn3aYx6jmaBr0NZZZ258SzbQfguBUEBC6KvzBAjVL57J2h7ZDPqNFa%0AmvujGDyUiB6kWYSoDqjau+RaZx4EQKbCa0YkWd4uoq99L8t80YBWR1vm2B6l%0AOtyJTBOScq4SOZdFyV2GGUXDJ24HvN87eth8rZkT0I1UYEJIjypE7G8ozyGi%0AnA9bceDm3BXP68aEa8Z99LCXVZh27QfxudSYoczFaeJw3mIwqpgxKKOm9+j8%0AruK78/9inKsBc9Q9zXEf74OEosff0rFPc96mM+mxex1+f2CYHq4JiH84eIyr%0AwcaIPP/cSSuwbXbxtm3Y1oGxDqhDfLd1BbZD3rWG7jl1ljSAo1d8ftYAxqGF%0AjxyLF2KoyhxL1LGf72NeBDtrlQ0sBOiAek5tO4k5HYamEzByT6mAxkPFra20%0AsS9zsjhB4nulLpZzHwm7O1eG51g//Za/tlwM1HeUd42gvqtzoJ2eATJwf/b7%0ADlPnW7dcz7GteP0IWdBT8uyjj3Hrhp2sZwCEzdt8tVzh7fkeHdPIrjl0j30/%0Ab4dFXX74w7+FL16/whdfWrT32fe+h//uH/0j/Ed/7+/hs88tX/J73/ue5+nI%0A/JCxX8gaEa5/4xP86Z/+KW6eWXTnfD6Dum0A3//BDwAAn/785zidTnZtiRRS%0A8ToSgO2wkOWGoMWwPET/Qn+qEa9dbkuxQo4GqvI+8jXGwMsPPwD3loHXr968%0AwUkG+LTg+x9+AAB4M9gUDvdWKzGUFmg7Q8/+sa+C733/E3z2q8/T+DhdX2Mb%0AK3rvuHtrBuqzly+MNCA9C+o+LEl9R7fwrE7Dj5qiKaMV491SiaRYXqWvI/cB%0AhE6MjRUSnSMEYk2PtKopTuJ9ZH3nEYRG4B4eONvgmWaOTCdKZcKe5+3SScLE%0AoP1cxd5QjX/NWCyGIUypUydRsEEzsg4+eJntUpo3w14Jj+eOogCD5vGa8vF1%0Axum3kTWW+9TGIxKy3xrWMaAQXC/mLOrNo0C+sfzhH/4h/viP/xiqlxzUi/w6%0AQpDYIMS8TE1RFFD77hsoI3O2XtuVLRxnm6LZhX4vduN05jWFaVU30Wpo2vMo%0ANOB0UEqeNZcAUuwU82gXfC+pv6MovUkoQzSVdeI0JKIfFNhtcERtpsuWfafz%0AftcmIlOeq4GKw37j4UQzJPwZA2ZYDz1EezX1/libzCiabc/czzCSmdC4oS+x%0ATjdI452BCjeiVDXXdQFAIhnpqh0+l09Oh2H+LZJBG+f4t67AoIzkkZ+vGHN9%0AH7TjfXhKjn/eOU1cHtOdInobOX7qpAi9TQKczg1L6xbhLpHKuvdEG6oTvZGh%0AgVox5smNLdU5ZmoNBkETSTQ8YnZMYaykTIqyvwQ5JjOo952BSnAioWKgjm2D%0AqOR3LY4soBKpI5pO5a8TlXBORxts8I8GajU0rV2+maZBJ2ZYlYE6Gqcj5mRx%0AtoQw81Rl2PoeRGhBijSAzQmCAGDbBtbzBjkPiEdQZdtAmwBV11TLSw4ntzJj%0AuMYydQb2jbmuN7T/+zfI1G0GxEMEQZAYDovz2XRyIQGxogmjdf/GxBxImZds%0AJ3rOOB4MZCWhFIgHNhzNIASQEW12dZLLPiDSsW2TPFXdoTRvXpzpVfZ+lW8l%0AFwP1XYW/eZIBeOBtfvp2xtr2/PlzAMCbV68AaEISqE9oxGNPPh57+8Wr/Pk3%0Af/x7+OlPf4rf/73fA2BQ4p///Of49/727+Gtw4CTPAB7ozqOLyd7wt3dHd7c%0A3eLZsxtvl0d2z/f45DcMerqu626aWjfYrKxemT/5V/8vfvjDH+L169cAgN/6%0And/FV7dv8Wd/9mf4rR//NgDg/rzh2c1zuy4VAgFRURDUSQVKXzNNVr3q6VTM%0AD7u+4+PGg5brJsRmvs/893Q64bxt+PmnnxqrH8xobcuCu9tbfOX9fPXiAzOQ%0A3HOnY4VsZ4zzinHvUNN14H4947xtCC7HdVPItuLj732IV28sGjvOK04NOcfY%0AFyMZc6EPdZJBIA7m3QbuBktrxbA0JUzm76IYTmZi7zP7IyS8ldXbO0gKwAam%0A7DAbi6czRfarjmXpaaiGNJp63gRbTSeCwiOk5byjVzc8jMyccKdUrorBHd9S%0AVQbVSSW+6asNZSHhbU9coDphhvXnkPCEH2G/D2DA5fu06xQKsmhOsJuQGaJj%0AmHczrthUQM4c+R//wR9A9deE5V/kIijGIVzB3SmOJRIaxoeY0UlqkH4AaNtA%0AayM5kxoI5FG7XLvIlSu2CI/ffRetaG6camEOF5gmbWRHc48A3EkVjjNf41q+%0Aj6UwcFUsHblQDSNDZ9DuHPUTqvOT4e8dhpkz2lY3lyEgpjES0biMkkQbnPk2%0AHOM6BLwpeEgxSNVZTudoNDJoaTUGQAA1JMt/OzXwwknUtDTGyocomRTjIqGm%0ACnGG43r/HRDZ54bvPPn/5MafhpEsBGJK5AexRa2LXxoKgWoYfg8RbE9pZEl0%0AdNA/AKChuVINsJyhPFU7ZVP4l76g+57eFzZmWponmpF43BsJJJI6QxgVVIw8%0AKk6O/VzyNJ18L8Kmk2wrI43VwVyMVUlHdIO2Bu0T1goAKjNwoENzHDcPpxHF%0AfjnbGrpFNcRnX86+1vqhxHuVSGJlso3rwiGjDxJ3Hhqlu74qv9con0Zf+Nxi%0AmtD+YP8eKhibYnPdZrvfMM4D47xCPU5AqwBCaCq7Nu/IJZkho+33dXqo9tt7%0AHObs0eNQz63riOtmWq4bkEQCKgz1AdZUhtKQHoThSjw3fyZhpx/WFIrQiUbp%0A59CtiQgtgFm9oWkHr/vwgJKtxd+VvKPVdZGLXOQiF7nIRS5ykYtc5CIXuch3%0AK+9HBPW7M8D/7cmD7Oe/nKx3d/it3/nb+OM//mMAwI9+9CO8fvUKd3cGxeu9%0A4+Wz57i/20c/nvIoyNVNQhll23C1LPjqtUF+l9M1fvTDv4UvX3+V0b7wXQVk%0AAtj7stq1AxfHhpfXH2Xdtuvra9ze36P1niQ/jyVi19yfeN5v/eS38erVK/ST%0A5d3+xc//DUgUv/c7v4s//9nPAAAfvXiB89vbmW8DeJK67GAXQam9oxb3yN0u%0Aglpw9IB5P5s+jAraS0v+fox8ScJKrA2fffEFPvnkExARbjwK/vr1a3DvOF1f%0AJ0HV7XkzD/cSvbtgBIQkIgBEkE1AreGll5T5/MsvsbRu7+IY4vu7M549u8o8%0AUhUjyCDSSXowLH9pE80xIyWosnmpA1kG91BnfVbFEMG2bUkQIKt78RUTWuR9%0AF3k70BJx9ntvXhevnTrY51E/dfCJDXpaoHBGRRLwown3Ck87q8HADimuJaui%0AHCvlEuIcKePbmSGtYase0cfmLh6X+n3UttT6a9kp+ftDKNJDb+vD36NPJkWK%0Ae4VLDirB4Xk6a8mqEtZ1xWIMIF4D9q/DAnuR91EqWkLcGQ+lJIELuKltBYHG%0AsFnfWJKURLcNxA0k4ZLf5+sBhrchoplD5UeP85fV60T67yvsgQ011058D5rr%0ALETBbX6RAcElmuu65ZXSIX8x3t2jQlAIPFc/1kVyQjnimc4Bj5hCMu2BYN8w%0AKlzU964krFNgbArZBOLIG/tZoKMgiQCwcvYDe7SklhARUjRuoEbA4v3YGbw0%0A9CBA6YQoez71C0NAlWCYRzdpR9iWoxRt8j1nKCV0NsZqh1xxDGlLuGSkqyBj%0AiTK83I8AvaBsHpN6XFWT5Gke8/HWicRR9TxfDu4ORlsallNDj/rdSzOGGOYk%0AOXpyt/CSRdl7XnZoBykX2dX2FP/Z0PPzWqjamKHsK4f+C/0mIuPUjGxLI2+Q%0AGQMKESrtEmBYSaPY0weZPsIFpRSv9lhJu6OoAKgw/R3UtSCZDtfVfHJoIIsO%0A9z5cd4ymxvoUSIToJ/V/h8N3t1WwrQPbedbhHecVch7g4D8aA10ZpEUnCKSE%0ADxgzg2SvZ1S9cK5dEbl8bO99qFvG9Q1OQKnzGeyXhB47Yp5JIUMTcphv6Ssh%0AMClYOdfrePpxWBOWX6Rz4ABgOahoE05OFoW373febVZAfYeJ8w7yfhiofw3k%0Af/s//vd3Ou9d886ev/gE/+Kf/3P83b/7dwEAf/EXf4HldML1tRk727ri9Ztb%0AXF9f74htjhJkBncCy4MB8PLFc/zyl7/Ecyfvub19iw+ev8BZzzvYQSBHcsPG%0A/MY/f22Q4dYaXrx8gTdvLA+yXV/hZun44OUHOHttRZHNlOXaD56nUwlkvvjV%0AZ3jx4gXu7+8BAC+eGQmUrmtCYE9XCxjD2iF1kZgQMhGB5SnumdRYjF8tIU+x%0AoIfhTmUxc9FHfq7G1tSV9ovuRx9+D9w7vvjlL3fMwLx0rOd7vIr+4p5QH38J%0Ay5doDW2ZJtZyc4Nf/vJXeObG6N3dHZ49X/Dq1Ze5mX3w4Yfg9W5PFiTe1gJj%0AY2GsskK9MnsTQHqD8B5+av02CUPGtkG8oDpgkGUrgp3NBLHu+l1JHqxFozGo%0AN+jSoVncvkMbQdoE8raAC+8UCSeM8B1hUPoN3kkeg9RmPlHv9j607QzMKo0M%0AOsgTmfQ0a+Thb0eGxePvxzZ+3flD9n8bqqBmhAcT9utjNDRJkU6to/GCl14H%0A9dNf/AKXZf4iv7bo3hWkcNRYpKSz5aSKSMLpiP0nIUSURE/IAAAgAElEQVR+%0AKS9iEMhd/ueEgO6f9/CLm2se2xoqCg0YIcK4mWs0Awj4ZIVVWu79dFgFEVyV%0A+1zbHHZ31DWVLQ+Oy17jeaVmOESjG4R4V7fb4IhlTeAGNAOjjsAaquXNS1E4%0ASUwJbUJZs/XYd9UAnP8Cygp2p6E90oh0grmXGKDmSnE2NAzsaqBO8qry1N1v%0Add0cdSyOV7ljMIwwprj/vCD8BkrAssmT94rnZtMD7kiH2tyu/eQ9SKwffH9o%0AnbGcOnrvODm2kXuztI7at/HWh2lqz52GWrT3AWFQObY7/sQ+ET/btzfHN2Ct%0A1SRoTMmKLUzp2IzghRJhMJnD/ZF+zD3vEYeA4GH/P2w3742yyp5cQMzHp1co%0AcN5J92dVYzWdwv5OKN9UfGMKQLa8ALIOiOs2sgrGeQCbphHLhnPN/PV4JutM%0AOQr4+KNS1q7H3gfZ4gcX5vEBdSN16tMG+2Vwm/v4kNUdcNEuS99iQcbSqFmb%0AduSRtPtnJ+m4oQj8zLVM2aH+bbZJoF663uebfI2mdHB8vKu8H5rLbgXfGyVH%0AWa4sIrPen81jNCSv/yf/5J/g+vr6AWvrU8QlR2/MN8ljE7Mmgcc5x8XnsTbc%0A3t7iN3/8Y3z+5Zf+Xld4wYztfsvrrm9ugMJjY4s67Ra9oUZONGQuoLdyhxcv%0AXuaEa1cN67ohPKLljQxnHh644lW78QBqaw0C4PkHL7NdvXfcnu/dw2JeJXg0%0ALz9kx7HXvnh2OkHOZyx+znp7hxMIuF3xwWJRVT6vWIRA2zBWNcD0o1HIbiI/%0AR0veRng4mWdOhm8qZ2ceE/c8MTPYc19qTuRb9661xTap3js4I+dkJAQ+jLfn%0Ae9ytZ7x48WIms/eG8/mMZZmmeiMYs5r3w7I0tNMJcnWF860Z6ufbM8Y68MGH%0AH+L23nJXn714BkBwfdVTQ1jv73Cl4oXiMZnq2L1+NkDQMSxq6udt44xxJmzF%0AWGsebRzbXIitj/ab6ICm97n2aV2Umu6Zce+v3Ot8tYA8Yo9TB3XYt+pK63nb%0AsCPWomZMhECSg4gInhNlH4eIj3kIwVgjc44wdo4DwNicRWSfg0zBthj3ITS1%0A72CMso4QJZtw3FMPi/5j8q4Oq+NalCUGUv81RaPm/6lYJOf58+f4wpmx75nw%0A/OYGq+egfu+jT/CYwv/8+XOcz2es/o0ty5I/X+QiIb33VPJUZBqdybxtvzNm%0AqavISW1EmRNOysCGSTbIFvljnURAttrY97n5satTQ+99Omo2gYzh0YP5jQwR%0AMCxaaPeC7RlAEhWRqhHzhXdqmCImNBVQag3nw3cdCJL8lBsBxH6dHRJYLjsz%0A5n7aLUrZIalQmz9Z53rmFhmRZCRvPQ+c71fIuk2Ey9nQLqyTTbihWT6rO/PY%0AGVy5rmfk0R/myanA+3ZyY1AP5ZvnOQKAeJL8iNjYKu04AhTTeTzGAAbAp6sd%0ARwQipy2ie+TjH38XBSKH0t9Zts32eRGcyn5gDuo9CqY6IizKpeh80HdUd5wH%0AuFrQmkVMAaBfLeinDjpx5t2OsQFs1QZqFBxljwxZliVX2tA1xFFJ2TeHa3Lf%0ALEZR7ElxPpHl7lLR8ZRoRuIP+k6N6gMAGqfRut2dM+cxUErqPmZiSo4K2WyG%0AJt+DzshbPcbUPZo239t0j/l+TD3HBYAzIgOiA2HxtGZ62Vr2XHpkY1W1HPHI%0AXR7xLkV3HVDI8JzNmDfrwHYeGIWYkocaIiHrF6rpT6gODzN+431WDLR29WiU%0AON43xNBSjzsl8u5k5W/ye1Uf64LOIHKejPjue8fCzZYhJ8UY5w2jdyygLBEJ%0ANBCFvmD/39TQFNHObdvcyaDInHG1tVVJMiLcGLi6PmUkeeiG3jq2se3Mt3eS%0Ab2F2vRcG6j/9P//p7venBnRZll3JjZubG6gqPv30UwDA7/+d38c/+2f/DM8c%0AcplSlcRqoH7bMPRjBmr5H4CsOfbgGcc2cKxxdrwfh6Ix1JnGcvKr12fTQgrt%0A7jwSnh+0eqWmsPUd5kTADqkcMJH83RXwamwEZLYasbEhpDe1Ks117MpxEkUv%0AXkXAlQIxqvn0rA/1xHW1sgSAJfYX76TVgLLezU0q4CEiFTtmvR+bvG9sYM1+%0A0KbQID+4Qj4PbIt0GkHssWf/feHmhg4O0bjiQbPLjFH36DE0F6/93A2Ca8Zl%0A9qS/H2PCZwDa5j3CW62qD8fVtAZrkRoUT5iKa9Q26yRJwkNni20RDD0YOAEP%0Ati62JPlaF4xPC7g19GUBLbP8ibpiFlDe1lo+1/qMs+5qQlwJEN9Bk9grNsPS%0AU3OiUf6NVDH8vxiToRNKFnKMpnL2rf1hcYNVpqMTjMnO+G3WEX2Hn7Nd5bUm%0ANLvAtBW2HqriA4eUv7h5Bh0Dv/qlrYm3b97g5c2HuB/3uam/ffs26yGHnE6n%0Ai4F6kYdSWLBtnfGSWa7BRZSDmEqAhPJ7rQzawjKN0dYg24C0aeyY0TfXBr8M%0APCq7KKFR37GqdyKAxGCdfmIDY4Nk7VPADFVTsn3dbTBUQpuRPHumGxdzO90x%0AtEZ6Rqce5KUGvXdjISCX2hukNZDSLK3lUFbOKBdn2ZltLZFqdabX6C8RsFhE%0AiEvkGEQPAjV13eAG22dagYJ2AnWe9LWNQTScT8X33DBe2CMx/sRgB08DBGZi%0ATNb10of+c6Cpqj6wby3MAOQ4Lx+HgHyfQhGHOeVU9+gsBRLG2KFeC3bOmzDK%0AWnEqjO56WOzDjaDdmOdzPjQjtTLqwfgO5nN3JKlU9iSaDv9dVLv+bD9k++Zr%0A615P1cLMmgEcN6ZKjc4BhY7pUGitldSkKZneVfZRQhmnr5EaRY17q1LqAyoK%0AjGmMr+tq86x3UDDAttA59k+LlJjsm6q/luc/aBPtfcRpsAIgR5FBCE2QBEIY%0AaqVaZDr8WfEIWlH3+kElS3vwTMGk5QIeZ18sSsTuvedfRTWdb3bQtP1p6Pvf%0AtUDKx4CuA4M4KzmYXuS0mTS1JYJOVIR/k6JznQw3BBX4riEpJmEaIL5WCySs%0A1mzyt7SrvkaeQkxc5CIXuchFLnKRi1zkIhe5yEUu8lcq70UEtWKXHwubhzx/%0AbjmLAPDs2TMjdBHBb/7mbwIAfvazn+F0Ou2uOULsKqXzv0sZYtGKzAllgDrj%0ARE4q0y0HRfku8zNF1CEve8+MeQYLtMD/rfk4FlDbe6ICspFBXveOE4Alini3%0AhqV387iW+5rnvHrzpjfmMREyogMqXm5SAqtAhkC9HqyMgXG3QjeZEJfJx+P9%0A4NCDwuEeXkehmfdk8AlgBGQoPONNZx7PUCMMUAXayV9nmNeJGeIntsYAd/Qg%0AwPBo1KYjI7vjQWwOIB0gFUR+MEihpAbLDZKK0wJgNe9gwIBEDNID3XvlouYW%0AzMsdnted8yqOyRx/sQ5ID2QjSdIHYO/5jU61tBG1fvB3bDjAWPydmCesbFkW%0A9G5lZZasg0rmpa+QXmYcfJ9e0kELSZBmTb04FuOaqAWHcsXx6Ibw8AacbnNq%0AfXFYH/ycOmRc/o2MLPUaa8JzJAYMASCPeFPfRR5AeungmT3UL5vN3JN/fPLx%0Ax7i/vcV6Z3DxV/dnEIBrh8z/7t/5Cf7b//q/wX/+X/ynX/vMN2/ePGzDRf7G%0AS0VUBLTS1nn7EjbPPO2tY2QevM9XRX4fqwzwYIz7iIStGL2hDULgxojhiBGy%0Amqn+zG3bZh55a+DWIOuWEHxqtiZ2zKhawEcJSMhFI/a0iPmVq6hD2jyqs7Eh%0Ad7QQz0ETEQTAEDawyHKs64MN4WPIDY+OKuXPEbEgsvzVqFXZPHpqaA1f+2E1%0AZTfVhHdYNNWiyTEekWOZ6T5BdsMT/UHNyn1hIWCJCKofc+2vdcqIbgiTkxsx%0AY7RYeRo6YHtv5KJ5eyLImuvHmLsSleMZVfWXih7miBm1WRyGuINE0ETQYy9r%0AlOk9k+xolv2xPo65VIA1ns7Ebb7rWIxQSL1fdCHQwuCIMAO29z0St4t85rla%0AWgXL/L0gqzIaTaZTaEkViairEgoM3JFG5e6kHr0sujKRtW84hJhgiKReEEMB%0AYU+0gcJIGguyIOa28Vk8rRtH7G+O2eyL3IsHoDwSjUNrg/IZ1Gnuaa2DFhuc%0ASQTUoRgJz/4mqcSExzIzVR8iD+3zUOimgOegcpT+GwUNUMB3MWYROZ8B7H3k%0AskpAeoGi1RQCtqcijLvZ5ZOqQXd5toCtsfbODnFXnXjrVSFtg4KwbXkFiAZa%0AqTUtlmA7deoSkZ/f6ABplMyKvPVuE66kVSWEXKvW9c3ybaKi74WBWllWv07+%0A7M/+DFdXpnhFPsPtrREJAQZ3+9GPfoRXXmfzKXkflLD77QwCgzmgkoRGDegB%0AUWpY1ElQolD2umb+TH2D2KQSeuGL59FQRVmA2GuZuT1jQm7MqOLk+TBL61ha%0AT4jvUMurUExj9LHk+Xgn1IUkYa/+jupG43lgdeIkXQXb/eo5p2WB3lMwQYaC%0Alh0QIqEKuTio+ubvvxLc0JkvHbA1VQV8oYewYeuZZ6a650EFjGhpHQOCrpo5%0Az6zj4VaW7SnLOqnlGZwCLrz4mA2QG3S2ESks3+dr5qsaK2xugpkgwmVgw+jb%0A9xWgCakjh4pNVS36jHYKRsyfdIiYXwC9QJkWYjQQFmZcBUMim/mpOnNFaAgE%0ABULo8B5RzVwUEYFSe9D+YNb0JiBIJBI65/uhlI0/4L5bMYqP48W+n/TSp9En%0AWmC91VD9NvJ1a88xT70d2hd/rZvgGAPbtuHFla2BKmK5a96nX3z2GX78wx8B%0AQOZCAQbpjfUzpLW2O+ciF7EcgvgOGINkR16i5KzhBPQwzGCMoKsqyL9jJgFh%0AYKxusBJhWQZGa6AWipGtNTXFBLDvdqaFdJAoztuWOfzrqaOpQnpDGilqREqW%0APxZ56ZafmbmyjSy9UDDhrkS271ZnrjjTeM1JB2M7r6BmK0CXDunmfIu2bv6c%0AteZlkBPF5TfsOf5K0KiB7rVUGxgD4aQ1lk7ozLNXMhbiaBa36ZSL3rM8YHjS%0AaR60/Sfrek7G90x9YauvOmxz2bXL0nv8VtE/CQP39WnMldFTWW19Lrp6ZWIe%0AUCP4iQRZmMnHYkp/930qcly1GGoBd21RE9KhtFzmURhr1AqJUPfUpYAtN4Ye%0AiLOYPQuG9uuvClzn8jGDOQjqbh+GZ8wkIRzRnY+q9MO8rbu9Yqg5C1LXAB5k%0AnOlmz4w0GXbn8u4cdzKx6nQ6i80peqpB3vaE88exfPM5R0ACOUB8hQbaqaVD%0A3sa0+3yacwtgyFh3kHXSr4cdS362c28Wd0oPKCg4Ns4CrALaIpnUjTvBft4A%0AzmeCfDsQY/iHIURgjP046uQmmesWQXXqcP4yD1+AgKNTwOzOQvgWzgm3FbrY%0A2CrKHGEFD4Aa5bdp32TDjmPjMMhWSjXCVVHRgZ38kqFO3NZ695znuNDfx+sb%0AY3/bB/LrQnXfCwP1fD7vfn/Ki/Py5Ut89NFHAIAvv/wSL1++dC+me8TGwGef%0AfZZFlt9nScy+/26eVZ2EDharsqLahcjm7JE1CW9rhoKmPbJj7Yr7u7GXhbHF%0AcOihENh19jtT2cvg58TvvnibHh/KQLzD3iC1e+0VjWqoRkR426xoMmDsxRDz%0A5mVkXdkMHJqLvzLAVBlNKf9N5Sm8wm707SL13s9C5PkyCvYcICWxvqFJKqSL%0AZb9AbG6dbtLnOx0BRDNPNo5Bcg23Ph6TBTc24k7gZaCpQj1PYxtG+mFhiDmG%0ASWJhL7v37PljBJ6X5WLGLx2yH8JE9evcOB06yU5Ah4LvLrE2AQAHVb9KknW0%0AbWABgdeR47+oKUqKqfAKTImcG4v9iTEN4IyK0pyFYaymohn5JjWCSpYzWr2p%0AoTTU8Ymf6wIaT2rZR844XJw+zfuqFaP1u5CKjAjHyvQ6A+e7O2OszHWDMGjm%0Aiv3q57/E7c0bvHz5MvNOVY0sprWGqsBdjNOLHKUVg86+H/ZcpLlnpBMoFRVT%0AzjqmobepQGVg22aO6RgDTQQaiZzsPAlEyQgcSlN1UIqYEzOcKyILFIQuHpkB%0AwOR7CKkRNPl1QkgSvUYevexITVcHcN06NrFSXdF2C5rOklyhNZK2PARpoD6t%0A9yQioW32TduXsRBXwOmB8hpGRtGF1Pb7o+ESu8BwR3XniRAZ5A6+ols2UhBJ%0AKRU2UUcZhRLNfTZBXmLRRK5JeSq7xTQCRkf9I3Npc28RQAvhDgzJxK3s5Zjk%0AWMSbt6FZGTTdl9sRkeRTiH3byGWmMw8AqLU0zGWB5Qz7nKFGGE0hwc8Aj52x%0AkxalU9veT0rkcO5Tc1zEHaKhdwxV1FI01l9x3t7hqsAuSmjP1f1+r2rEVfnd%0AmUNIaM5TEtlZsjysn2SI/Qybg7mnU4zH01JHltkd7pqTHsDkxBARYPi3N+Z3%0AqK6ThDpTjcMdYqM+t+x9mbvr1+6mpJpeuY6B7nol1gE9b2aoAmaoiukfcSm7%0AMWelCef9Now0wG0M3ObQMpfjHXT2nL2HFsP0MQuuWe61FN2W7PvLFdD1jkQU%0Aqp3JmI6lRoRODZ3Y4+gAcwdTA1Ob/azDymAlPbghEcbxe1V1I7UY11Tehb41%0Ag8+vJZcc1Itc5CIXuchFLnKRi1zkIhe5yHsh70UE9XQ980Yfi57WCCl7bsCX%0Ar78ENStKHzkCH3//Y/Te8fb+Lq99DFL3GCX0u8hjpz9gPi3sgvtn7e9jLHM8%0Ay7Kw52amq8OYCJdlwaD9/c4O9QEA0eEFoGc+XLAMZh0yLZGz4mWERfHNy+YN%0Ai7zEqBc1wlms06VUS1/kvRDR1/D87r0fnGfMqO+AsTquMrAFE90mCdWdPqQo%0AvFzaAMWgCd8NWFiFh0k57p03vXNlQDayvJarkVgPLz5NWN0b2Zy9LSn+u8N9%0AaUKGrH4VOfTH+zk8x4U1DWrQ2vDkgoC2LFb4PWi9wcC2QTbJewms6PIOAuPv%0AdRQ7tMOh7P4+ITs+Mmpsb8rTmy7T0Z+5VJZDDISLdJYSohml3xjNYSgRUeZu%0AeWU2vUsEAGXOwSFWOlmPBbNczszb8dpuGaqYt6zRUmPWpCwuTc0YNoX23uoq%0AFS0Q3nf2Ds13h+fxkI3nenDzHb/1vTy99tRjswZageNgzuO407Ora2znM96+%0AepNt1THwo+//BgDgZjnh+nTC65L28OzZM9ze3mKMgcXRJkT0AMlykYtUmet8%0AiRIwgbRZNK58jgBhqMzInIiVF4ua1B7xqqXIIk/wwTdZIZcKDM97zCjdEIAZ%0AVsUqIgoerStQRlGZqBrAS3WwwU9nPgyuGqNj4IwSsai5f8EOzJwJEbabEwBG%0A8KgSWb744JFrvbEdl/zCAueMiJFkxGmuQVG6g7GPdqhq0Q9so98Ay1MDMKIO%0AotffjjHTgjYhZ0DWiJrAh9IhvZE2oeRIHC5BIR+b6PeERh7zCP2ChOZG/mkc%0A54jqTBZkjjJqNNdwiIBGM/h2FZncBhE9ZUz9KyHIzIme4mb/BfQU3UrVNSJs%0AMa5q0dj6tND3qESvs8xORlmnXhiw3DEGSARDJMu5EIwltqJ7IqfyuEcEELOK%0Aqs6SPxGhjUwlkgf34E29Dy2CaCfqA24J4GH0KsaWjx+olnqZpV1AfOeuuzsT%0AcxNO5GNVXY7QfmNwfpjvWRFPyUdR9N1VLHq6rivavff9eYOu20zj2gZosOWf%0AF32WmIHGmU8f0G5xfUdFdjXtow3z7SucICKQxwgq7c6ZCDFMhFRZBynakCiE%0AQL7NiC2Bwf7/7G1vsBSAiHLHsyfncl3TC1O0w3upvGMgAXLtUf8blfeqr/qo%0AfDt7C3hPDNR7zz8M2dFyH84LiOrHH3+M58+f46uvvkpomojg9vbWSWfmvb6O%0AeOnfldi7TXiGKAEYJU+zAQosS0/CiNVhBUfiClHFwvtjWhZsm2hWekSGl5KI%0AjVo5DQTluUCs/mHrGL6gxaZhOSLMPO1FomJK+m3duMl9H7YRkE4DVYEsGD1p%0A7Q1DTwX3T0yAw5RCRL1+VKpD9kwu7xBwjRBVTFhy9LsIhsOZODcNJ+TRueBs%0ASlA9gxyOdj5ZgfVaR1WZrbQJ7cu+VLGx26DacgyYGKfTCUIj4WhKDKwNSgMD%0ANmaRmRNvlCVTdnaoLVyPEY+x1A3AFZQ0kinniZQsk6eIc3KTUjUF0RdVwIqq%0AEymayiR9Whjq5RwS7daaLYxh9JHtmbVcxMYAqSQ8PN5bzBsy39EX9HRhsNdq%0ALYXYycfqWDbnMdk5dUpubPqh3CD/5js9LkeytqecZVVJkANIm9UhvjTH++OP%0APsKXn32ecN7tfMbnv/gUP/jBD/CLX/wir421M8gsotbk+7I+XuQ9ETnsK7H3%0AFIWKASsQH3wKoNRd0kkKL/GUyLI5z3JGF7KAXFO1534GzHImp96BmxsAwMqm%0AiF0vC67c4dJh+5+MkWsVqWbqhh1ww0dgJC4u1wMO7537lHGLhGPI0iBUFFQc%0AdWEoj+G5dmr1GNdeDFT1HEBfqSRgmKCEP+tmxFCRbxl9H47okUZx0TujC2P9%0Azy71PZCoEDVRlo0AzAlIrj9o1qS13VULESHBDDc7pOV5e2Hs1y1zygKVoUF1%0Ab6AKkPU6A7bIvl4TEWhxXabqItW4KTpRTV2IHOiE1hadgBc3isL4ZYY2YPCc%0A3o+tyruARD1efhayPMJNjJgPALYxoF77O3Qg8pxQob3eIjzLtmX/HIQ09Kzp%0A7JDiBHrUCTrI6xkXSLQbuTVn9wivrXKE0yrCYPJvA5qdEQbqtm05rmMwxmCY%0AgYVsq03TbzZijkGI2ha7v6WNbduGzSG9cl4hq0AjB3XEe0/vVNQRrrVlwQbv%0Ar5yF9EC501y7HmgEljjup1VD9ul3M6u47PMczpaZOBYMFTUlFDvX4exLPvST%0ApTrs50jDkU9jPw5jGIHVbl5k9IL2vx+kBqe+rbwXBmpdUICnDdRnz55lJKD3%0Aji+//BKqihvfqESM+fWvg4qlkDQ2TQSinFOMaIDAeH79PNkKtdviM0bH2KZX%0A7qjsNhw8MHBnR1FkzSKj3bUqvjASQVxxDQ9W12ArNPbZHknT8AWjPCufiX0O%0AKjy/IM6WMaOcaUg6K4GgLIRqK0RcNxQeQbWeBCIijWxPtosoWVx3G0jJvdyg%0A7u2f13W2nJNUADwvNjSkbdvQdHpj63MfeBiLmKdcIcx72qfe0JWSBMv8XBtE%0A5oZjBlL5Tsp/qTwRI6LnaZj6i1aiIS79E20X2o9lePbDozffUXebIntUOIz/%0A5sexjWy7KtlqIzRrzGnkQkWjbPYPmjV8qxH41JZZPct18yR3PWptO9tyreX8%0Ap/Icdg4e1R3TZeYH/RUadLHR1PmVCoI7Am5ubvCKvsh+//DFS1wvJ/z0pz/F%0AH/3RHwEAXr16lZHTIKi75J9e5DGxqMw0RnKdibrVZDnYZsS5sRFrCbBb497t%0Agebtf5BrVqKgzR16MXebCjqxsYbHvNaROa4xs3O9i3WaGaRmlETET5uiE0Np%0AZP53U3vfUddTMgb3zJ9VY2ZXnuv1pgOtNZxVppMsDNSIyARBD/E0DofrMSKQ%0AyDsb4ob63jgyFvK5FvsPOzbSeO80+ol2zugHa3pcmwa5958fIzztyGJPZNz5%0ATPO62Ycgi2wnpUJEHMt1qRcQTSKjMQ570bw+3r9VZ1voTt6fiCgZYARZNPcj%0Ask0RRt5T2k70YJ2fOZf79uK4NmuJjIejpTg6CSVyGv/6eD0IQpf9etdHunto%0A/jhqO126Nnd0yC54sHuHbyHiObBPGajGjaI7Iq0xxpMGau/9nZykx9rlVd/J%0AHFQZOAX6yg1ySaN8uvrzO4+5VgxUZXO+pUOG6DC7vY8fC0oc66B6ZPJdpI5D%0AksfxHDFzEpVz1HKyw0H1lOSczOBP0Zfr+xyvC17pv2IH9nthoJ60z0iYTwAB%0AdoM7VHG+H7g6PQMQ9pVdcx7RtYbZaGM/U56KoDK/22SxNs6PIjY8JU9qxkMn%0AQgWnkhpTWj5XgbdkBCs7Y6qGwgahKbDJHRY3DhdVjLOinweu1oAcEAgdX51L%0A0V41g0B2k9xakwu9+pSTWdKDCAl5eHE7pwbRSK2Y+wnLwugnmgrCqaN3BndA%0AHF8i4x6qgrZ4uZqgdN/mpsvrgNwP4F7QnN2RNoIM9sR9yv4WjGQ01M5QImxl%0Ak21sG3BrDS284b7g9OLtzYXS6W4bgL4QgI7bNUfWORwUoWIxYF43nwT3bxXt%0ARLhiBndTitgLzQ/ZsAVUig+eZjeIugIUpBsYIGeG41MoSoLRB9ZlS8/6GIr+%0AFruFODfm4g1VmiUIcjrp3rcX/fbVs70R29BK/jyhDQILsMSmrmakc95bYKh7%0AScPp2f0b79sZvezkSgNxGoxbF2hroCufk1cdG1vUNCA2gwkv1xsM0jm3IBBM%0ARxQ32zjGGGje+AYB0eoLt0FXVVboOKMrJmTPI0BLOAa8P80X4f3MwNYYKwG3%0AfuxMirN5YKDNmMWZOcszAaYUjXUzBIJ//6fW0NwNFSRMEZ2ZuppicxBIPWYc%0ABbO8QjgZGoCbG1sXv/zsc9xcXyes8fXbN1BVfMIfgl7bO1/hhEUXKAQjaPh7%0Ah4xHjFRF8dJSghjvv1NqqIu8L6JjpHLeyMpuVSI1YkZjNZIOn89dga6CRYBI%0A3jkJ0KFYh+0ry7agrwt4ZfuAARCT+/8YQ2wuDhVT7NokKREMnK6u8IEzV3/2%0Ay19i3c4gCD79/FN73umEjz/+GPe3ks6X07Kg9QX3Z19HdMPVs+eg04JbtTWC%0A+gm/aPdYV801fCOCrjQZiQdAQ3HqfaKB7l0xLwyDdCYoM7YX51wHebPXlSAe%0ACsNRFeIkfbIpTmfCOJuxCpiCzQRD7Ugx+1mQNnIHtq6ojL3aB0YXgBTNleMr%0AYiza0f0TZmXI5kzpvietMtFZMy0G0GZLp6LqBwz1tq8evXp7Gml59SHoq+I0%0AgOeuqy3Ktn7F4tIIqgwhxfBJwwtBr8nLfIVjxNIrwjEfUiPj92RzJqCfeU6m%0AypEhmlAAACAASURBVJg8YyfFKYSJrMAqsivD0ZyYKhjyVW1RbCCIkzcpEV5j%0AS3K6bSOctw26ATfD9odlMPS8AvdbljuBDmwY0AZsgZTjDSsMymzjEzoD2d4F%0AK/bQ3cgIVCEAbDQjYRs5KglTd22jmW5FLY1KUXN8jKEZ5W5e0uRoCNb+A4DX%0AV5aOEw7lDsapkEyxCOhecd16stC2ZuO+KXAfpY9cL7iidepMpKAGiAaTtTvo%0ARdE1UlMaWO2biL1M7wC5G6A7xbN7n5e3wLjTRMBhCFQHtA+IR+fHicCnBj71%0A6VhbB67XgZdBAImG9paxuQEMGFu5kjnWwxRZPXo+isEouu/McGjwOskvB5Bo%0AwoCxn1TBIrjxpvdtw4kUfWE07z+cVqzPOtrzE/h6GtejKRojCSyBDtoo+4GB%0AiT6ojsggcfXv59P1FX7zh38Lr9aZBnQixtXpCnde4o6LYZzfK4wBXQoS49vI%0Au1toF7nIRS5ykYtc5CIXuchFLnKRi3yH8l5EUI+yy3F5Qhj76Plflfy6OWeC%0AvTegPXAnuNfEf2P3roxDDs0YI3OBgAnx2z2LYP1XIDqRTI7iDY1IdYXGGm39%0ATAoPCG540ZUMYqMkWD0Set0cFtN4QhMczpvwFW87ZE8aICLYSo6RDT0ldDUP%0AHnqq/hdt58iNzSZYPc7IfYjEfCKLTh8lyg/APWI0h2Uf3Y57OQQriJOs/IJD%0A2zIyjj2M+hsgElQjE63trmVm8LJMj7ZHg7mUWtrUcpVyvEufVQkYUS940QbL%0Ax0iiq2FRDcb05CfJU4G7RT27rHi0rgAsl7UhIGzD0vgr9Py0AH3mQ0RSDSlh%0AEhD4PCmDbWM4c0llIKn1AwItImjc0JrBAQFgbNb2+9ttQs2G+hz0PvDoqojO%0AOoGY31mNhJPDxcJr3lqznGTkrUHshCpfs1oFj0KMVx2rHawQ9OA+DIsqZLkD%0AP4PKtw8AL168wFmn97O1Bmzzul1dwYtcxOWYvxS1ELX8PWSmFFgkqpatAA6w%0ANX0aLlbXvCBS2aGDDuff39/jfD7jjhlv3r4FANyo5v6UddYdutcdYaMgy/1X%0AxhKQZTQMDJAQ1AskDnK0RuSZ2QfnpDdzXReQ5Uh6W0kIaBv0PDIqNFghTZNX%0AQlkhTm8iUU5uDGAbjvTRfb+XTq3Qyux/37/rHkFCDyCWjRmbD0cXWzcDVXWU%0AJJSLe2K/RtV9fl6kGYWEaP6e640aumnCiC3ftUKPDb7shEccYWlH6jBlZA3w%0AeZLbt9o+BiCKmEkZv2+KyhAxHpb92Qsf5jZQIKL+cyNDBGwHBJ/pFX7s34IS%0Au48Sz1vq4T8AuW/Xa1K/OOjcj0VPH3u2xsNgtWB5p5NOAjDafI92iK9BzUsH%0AKEEfUcyo6FK28T4ORa46cerIFV4daDM81BsBGEdK76C+TzmER9YBGEokcpS3%0A+DY93Yz3ZY3ivhFNZJ+Xx3frJXPVUHj+c6TQibpe6/fxNKXQd63t7DncPHlW%0Aeer99X2FCyS7rOeZwqSa30r0ww9/8CP87M//HD/8/g8BAM8+eI7713d4M27x%0AwbMPAABv3r6JkXgwNr+uvHcG6jHvAZhGUhgOR+Fy3l9XiRxRmnSCICKvCxqJ%0A3QrdNoxtbjZRw0q5MKLFhh5GEaaRWjcgJUuMn/vI3NTqeaYkRw7NiiaC85gf%0AIDfCQIO2nvBayx2ZH+MQqzFmQf+50QGxuXA0AsDeQI1/w+gr389OkYkPdgmI%0AhBMsNGd+jk3aNv69waiqUK+XajVijTCCygYahh/gyskKrA0zp5IaqLPnKEWr%0A97VfdzmeB9nlYZfcoVZg2SRtp3ysbiDHfOhCWeQ5nCDmdNg/NQgRlt16SWDl%0AmQfL05EiDn/mGACXuvilYSYO+xkEJDyHXHEqsPbzCukNOHt+89qhVx2ykGGY%0AvB/HGHZNWa2IKEmtBsRy01orNecITIqlOzsyzJCFKraTAufITWIzvpNl0mF3%0ALREvln+hBo3SVFzYahYT41TyOTtP+J2AsA7BSvKow63mAxebPJWpYz7JA4Ve%0A7Zv32ZH/z5h5qnYJ4W7dM/Sez+e94cEMGe+2gv51Xmcv8u3EoOW+drmCF/MV%0AcIgYXIlKyLomUU6Fo3MxNK2O3nAFN7CTLedr7C0xJeeaZwQh9Vs4byNrot7d%0A2TxflsUcn8VoELJvJfcObj7vJzcDgbLWaPBBMDUINhSOEnPSrcVRHD42ahNj%0A2QDaCMorRjDTUge1mcJAZO49IoJuYdgCMgZo6A7iC/U8s9RA96ZirBbHlCYR%0ANbb8ZKBn8BgIIONKmvDl6bd7pM5hYSTd62kP1zZSnUy7znxa7APPVCRM0kKB%0AUj8Q1Fi/hKE6+54NnnnwwE6H9rHNsUYe8jV9MlRyxEiZ2KXmiLihXM2uh0aS%0AEQ35vH1kkzfqRdk5x2MEa9UD+3nO2/g7Ds+MoEfqgkAyAsN/1jiWtsdD8/yx%0A3NannEePrf3GixAN3P/NnE3A2LZJyrWSI/YZiDrCJwDMEJl6C1kno/nGr0kE%0AWjlXKPXdOSennjdcbwmyz9TD/GpmzrQ37h3UO3hZZg5qa8DG+X0QEejenC25%0APqg6lwUVx72Wfik6ZrH6MxBT5u6eS2X+awZvGKyC1vbpbOTOcWotmbjBPBmh%0AY6xIrB8jfU41nV85tly1b5M3b77C93/wo3QA/i//8/+K/+QP/gF+8Bs/wGef%0A/nK+UzjP8IhonvTO8l4YqA88q26MftuE7e8Sr6w8jaZslU8c49Py81S/sR3p%0AIakLg9qifixtIWfB6kq+bmLeJxllpfftveT27XYCzAYrbIMH3Cj056eBL4YX%0AVxTlnOAflS8uY2AT8Y3X79UZJ3RLJfLcBWoMKJICf8DH1b40v65BuoLHtDiZ%0AgG2N4uwmzX/JNyLb2Bj7BPfOjN4aWpAexPvF89yrKTQJCGJhU9W5KYl7wqEZ%0AWfK64tkm3YblKRJhJc9fQkdHt8XCT9y+ZuGvRmuN7tq9pnFac6XpepIIiAh4%0ADJyD8REAhiWzV7a1DnM+HInIiAhLSWeyUgaTZTd6nDEjeRJzK+apfaqWP+ZX%0AMRZf0MVo7QHQJmhOZx+b7aYC6gQN1u21QdcFdLUAp+n8AC3QBjSdkRCFYNRv%0ARwjUG4LpLouBE6F5jk5fVmyrE3z5BFjHgI6ycTTbeAjAtk0PvSnSRVlvtiEp%0AM676jKAuPJXnVQjarE9nCroCrkTMYvCmsE3XVJBolHVRppMhCGqiWEXdDCyn%0ApDh3XCG5X1f8zk/+NgDgX/7sX+2iD/F+jwRoL/I3XEg0v5UwPAXTmcI6/0uf%0AEjAN1FifQb5W7w2cvZjKrToJyQJxoWW/C7KOOLYsC+5aB6BoUTbptACNM6fS%0Abi/AtmH4XtNJsW6Ku7s7fPX6bT7v7e29fUclF5+pKH7Kjp457LNq61I6h8Tc%0ARdyMDM5uNkCsQHODkAhKzd4xWHxVLYI7ZjQWsLxIy9sMB6+TAJZ+1xicur95%0AWY903m22z4/I12eL3iaSBf5a5KXUquOMGgAtJHE+JjW6SgQe00BliRxFLUgk%0AQ2slaAmGRtFGWfaFmCFsZl2sxUaEKdg2TV1mb7CkvTHfw8+J/sgjm5E0paPQ%0AEVf2x8g5dCQMHjHYD9IpQmv2tAbKbwGAl08DMgrsJyr2zhyi0P/8fdzAaOVY%0AlUpyU42d5jpTK8eqzlGvl7zejq+y3x+Ax43TeKdw3KpORBWyVcXQB0DbcH26%0AZ5I6r450a5LcKURmyB7bqoUwU8s835MwWS70CLLPzZxhnEgJQElA1BMBBTfw%0AaGkTdaENsjIoyMpEoV1gtCyhE8W3jN34WNUkmmUcAYCLrvGYEyiomVEcFoe5%0AG4RSNlHc+d6csLOxQd/8/aKcVE43VS/h6L+jIC6zDQ+dL71dQ4mw+hr17/+H%0A/wEAxZdfvU5Ono6nKySwloj8t9Ax3gsD9UEye4EsAth3XpEj/Oi7lseeFW2Y%0AyuU8Xn+v18fGbVHhORmpfMQiPqjblsfGJk5hOyPJ5LVetLed0Qp9nBSnHDDl%0AgWt0j/NjyrIv4tAbnYZm4gL83Nv7ewgJeGnQxTd/bqCGNBjywzh8HFaLjmad%0AMwWUxT1U3tTSn3EdAdhAuaF04vyPs2/2Bng8L0gprJ9nL7Eb16oK3chWmDWu%0AlYwC5vuIgLYNeva+oVl3qlP3Y498jY8oZ0cDFTiyLJq0U4keDE+Cb9NrT0IG%0AORlzgxk665ztSLmIslSQKUXhmJgLYpAnHFkMd/Afpt0nyswwbhNBYGfbOtBX%0ARZdJ8tNVMTqSkXrVxaHChEaLtx0YbUWjBg3HA6JcjD/P29aKF2NHiFW7nsSI%0AOIIEwJP44+tsfl+LugYpk8+FR+AbDGAJeDDNzQSwvhwwRuL2yBpW14Pap7Wn%0Ajx5fi1TN6zgUv7ypkcxl3/gfrm5u8A//8A8BAP/lf/VTnNqCMe7T4y9jPOrZ%0AvJAU/M2W+t1bPWyLiGQaAALSO+sDdpjXinXOv+M8SqbUR9ZHOmKDUdfAaZzG%0AGnfz/LmtcZ2zbNL1zQ36smAtBmkEU0ca3MZefXt7u6sT/MVnX+F0OuHmZOQ2%0ARmzWUvkaOgBYTeTgYp+O6UJ2qP4u61x31ehDS00HTYUy2s4eISbskRC2bRWC%0AKmBXRi3vqNOpoGLPFJHJ/M8DK7MhXPzmGzZHMs0BCwTHzrmGh3VYFWOe4+RE%0A/eDYIAlY7DRkG00nt3b2uqQN6rqAuHI9Yj+GqRxjqBnUhdSFi3EdZWhAWvov%0AdJxp9CuM1DARUA0QngZhCNO+Nm/Ae4/7KWM+Dx6JbTRN20aAwBzf4f1gEhtb%0AICOr3dWrTDEp/f24JryXx85JHajey9seJdy+LiD0lJ6dDqQ5lUCEI5LVTogN%0Abqg7YzYzUgEYBo8sDSemYIc5g3yPilJIVk8wvLtWTk7Lu+kQyDYsmOIEaeRp%0AZIHyCIdspOkAMIdWd/1wsXYZnFyhTuIpY4AXBmiWiFSh4jQrhrOHJmt6l33X%0AMW997mgZM/9eoXPOGYplrsUBqVcmSNYMNuNUeOru1t2KagYb/dE8RlzrIT89%0A/sQN53XzQQH+5P/5FwCA+9tbcDvleYHC4gMhWfYl8E7Q8bzm3U+9yEUucpGL%0AXOQiF7nIRS5ykYtc5LuT9yKCWqVCd2bi8NMmd+TAhHxXEdWK487n0eF37D1U%0AT4kgCGnmMSv0jVn3TAwfLjKLC1stL/f6BBF2OAtpRlAlPTXl/kRWfoT3fbkL%0A/wPhpsUITxNr5o9YOx1mU99z3YAGtLWDT3ZdW6yYRkaFSAw2IgWaI5Y7iAJt%0AVngEjjSjuVFXM52T7nEKIgL4z9MLePDw1n4Oz3/Jj02Ib1CeD7FI2xoPn5Dr%0ACZ+xKAFEktyCGkM3Rl960sG/KzlSbYdf+WgEVdvMowApOGAk4XUWj3KP/b3i%0APpVwCUDmIalqEgaNjBSYNzJqv2YbaN5zZL+Xd91g+TZDM9cT9xtwHujDoqiA%0AectlENw5iUaEtTVIFwyHwDXqeKub1Q9073tjg62l4xPsSIDZroi0iG7TnUse%0Abcb99Nyzwtyc9vumYrES5RIwNRp4ApXopX8Uw2CD3okIcjC72QYWwUKz5NN4%0AZB7UbxD+M8lhtVH3pB6ixBHwjtwXorErwQUy2NrdtuIP/v7fz+etMqAg9Jg3%0A20NI12PyMLZ1kf9fS1mbM7fUPxn4zx32e6biqxUhqRHASK8gLrlcRCCetTAp%0A8Im0zxXc5e37Phc1zwHg6voaQwSn0wnrZukW7bSA2oIN91mvu/UOK6Xla5/X%0Ay1zXNXNYVRWvX32F5zc3OPnaKCf2gJevnWp7t+UcRj9QgW2Wr1mBts30GyKy%0AkiqBFiYYVBgAZZWnAS57m18IVc19DigcDiXMENGWhBGK4UMGGsiJ5LbVV7LI%0Az+yGI7H7RnSWJ3LkEUkdzZ93XBQWnWsaR19pIb8CefQyUoIaqDeHKHL2zVAr%0A+RXNkKFGijdLbCPSnKK/IopDfq0Ng5e2w2zX0M14KgJ9LTa9RqDLZufbeBcd%0A5THhkQGmLAfG0Alzj7FHhW3Cy7SUvcX5E7L/PFpPccFBnoL4Es30sxnhnJwY%0Ax5FV1QfRrW/Sp5WdEK1c5/xX0Yr8eeZrC2jzPXyeBVXBoJGklkyxisRiQx6R%0AxNR/aZIXPoT4rpnELiIe0Jxr2dwzXW9pDjPvDZTlbwi8nRLGKgTwCZYKFKUR%0A1WC8ag2xY6Kmd+gsT5T6V45hxV7uhQtM2tStORL2rTYb3ID4di/H1LgsxOSB%0A66oP2/zOucVTzznOrKqrfPXFa/z4xz/Gv/nzfw0A+K2f/AQA4flHH+HNF6+8%0AXT5uqPPm4Xzlpz6gR+S9M1BTWVN91DBN8rMntKS6AH0XsoPNBtrga86vxCf1%0AvFxUYhIIQcaYxqgIVGzR2vLDngsMl0QLVZ0JB3BkwSOdwES7enJJgBEnpwFG%0AkNC5rbH54iLqddAK7HcoaGOs24aTFzEbqlDmBB+qkhUeL8/TUEZ4rmjElMWs%0Aq3FnSop//N6umlAeG3p1WGT+KM3FJlkCi8IQfSE1iWqzAeNgWxRTpqIfjNDK%0ADZRo5xho2tEEqQQRzVzIEIoxK+PH5V1343NQ1kAlL5J0FhfPOqW2Q+k272U5%0AItWAn4vlogXWTIKhAh3rHPtoU9kEq5ATWai3A4Dl9iSplrdhE7Tzhr5JGqid%0ABzYm6Oa148SXOC7jKsDoCpGGJZ8qwNITXgeyhTbgPHaLln2XTLjMWE4dp+tT%0AKnUrBEPUSBQA6DAIIOmWRmWQmDBPw5GBSWBydhw4j13tYfHi8KST+CHoCb5u%0A4zcH1l6qw6nCfu3naeKKYDe/AdtUb+/v8fruNu9vOaj7XGXu7Z0M1e9yfb3I%0A+yX6YH/QXdpEQBNVNSGKUec3/ovzSKcxRYxkmYycyljLQDOvC244pS6ggMrY%0AGajqZEe89IR6Ciy/fKhiiTqR1HbWHHlBRhXKtUPFah2aAuxrmJA5VYPLiYBO%0AzQwHv1f3ph8dw6oKHrQzUDPfG3A2fb9HJVfCQ8d8KOJ6WIsrg3f8l2v3GKZb%0AiGJ4/dRNGTStYYgwaAknY3kgw517eTccxeZHnSJmTfbp8zPYJ8S6Pk5khnuZ%0Are0NkGaEhlJybJMX4+zGp5gBum2SaxWp2hxKY9T7D3u2eWvLXO+GGhMq0qg0%0AeDbzbAMALM1yhI91LAHs9lOogB023dyZ04gKIVZAacvq7zm+9VshONlhGmr+%0A/UjRI0oQpzKwV5KkvBnmyAmmgXScp4VqBJGXepTjDGCy72Fqjm6XxXMpDNTp%0A6BobLPjAc69htRsRD7BO45NIkXWSVR/OQE/8rOvUjgwznOuHl0mdD2njGcEQ%0As6U9BcSXjUcirEyFgK7bjoNFxgC0oeusUCFi6XI6qMBd2fqgdDzD06/ydRyE%0ATFMHILL+iaFnMicOtQZ4Sh1aw1isDju1vRPw2F1UdYny9yBGzdrOpbefP3uJ%0Ar16/xbNnzwEA/+Zf/xwA8Ob1mzzHFsDxwNb5y8B03wsD9ZjEe1ToH5MdEUhc%0A+/WX/KXkSQy+Pv7cx1jE6z2ab1RBYiIydsaiikCHe9P8mjRUqU2cOWxCaWXe%0A8vscvdDmuZuGUC1XE+fEf6ns27q721CtfXMCWyDRSnNsvgHEAp04fTCUxD74%0AqpAwgIbE4/OwROzqaSL3vtZNnmCGeCj+rHNzLgxI1sfBzktGf0NEuQEFQVEl%0A5ohFn0pC++wb3bXBXj46xzqIdOaTvGu46cF8L4ZqPWfUWURu8Ow2CFOtRGhn%0ALNmityeMIiJ0N1BJFZsO6ICx0/r5gCtGT7Q1nAxC83jvXs2dppnFCnRl9KE4%0ARfTgvFkfZy5Ug7BCFsKWLnOB3BAIA5uPWeMFrc2oBDNDlSBD5/uVcgWpAANg%0Abjg9u0ovbeQpJZnCOqCbRd2DjCgoFo3oJYbHczmGILdy64QZXagGd7R1WO5K%0A/Tb8jnuvYymkbUfmfNjPFHlwTEjBQVpB9rebD17iV59/buPTTtjGHQAY4Vpc%0AdzBOj57Op/29F/mbIrHvxv7WtBifoUABuT5H9DLOn9+kfZdE+2ORuKqyX/dy%0AzaFiqPkp2yZYh6KLYHOFVEgMzUBAc2UzSI20tKU5KVMqsqq4OV3jqp/Qgt9B%0AYIzuGbHzdbQYDLEXNKLplPbvn5X3zlWteZ0AkxlSoYypEND8PgXxJAdnpxmD%0AM+9RYheQaYfrBoAEypyoKKJt5/BVNrIibpjrDpvBVqMvVarzE3houDTlmQfr%0AaxDJjJaDnJQwy+8ArU3ixvochULOhSRpE2xjy+jYRF9N4zds4VwH1SK9UvZT%0ANQVirq3FjNspdVxN/ipF54LljqL0S2gTSYbnThmFGfF2nkBJPY/b908Y9UV1%0A7nyd7JzdpaXx876V9Oh1cnjFR3ObH3s4004Xj+jprsqCq3JbjJc7+okVjCD0%0AaQBt/h36t9Iwc5dhxlvodOrBhH10cP/zkTejivg5A5qfWGO2+dCtGoMdbJYT%0AukRghyCD3JB0XaNZlNQ4O/wbEwE2oJFibLGXC1Q5nSQ7hwTFbFEwTYMcADob%0AadpcAm19qGgDaQxujK2bozmk8tz4C+wDJDQ5TfJfzPU1jp2o4+7NHT788ENv%0AezNPBDMQfCdanF7+719WX3gvDFSl/eTfQx1NqCjX9djuXz8uh4/rKWP3XWCX%0AIUNjMdzfj8qGBBg5kAR01SXKnUhRMk2x5TSmbEEtidHCgArW85qbGRFhOJwg%0Aw+9skaJ1jJ3xwa3tNzL/N2EwhYjqAZGMTk5RESlYmv290w4UI5t4+/YtVjVF%0A/2q7wvXzG1zdWER1WRZcN8a2lrqhgEU0ecI11TdlFczkdQ023YPRJlK3FJMm%0AyJJpbpSv5/Pud3sH75vCFhkshkSK3rv1QRqkwwh/fJE9MWM7r1i3gQg3348V%0AYz1Dt+eg5z5HnpEbUHXsRz4zn30Yg8dm7GPOm/R0HiKvvPTd4jDcCI/ntJgf%0ARZkaY0DWDcMjgrJu0M0cDy3IdDzqFhsDiT9rmWzDDLHoYnj5EAy3QCMxuC6s%0AaxuQcOhVFCzmGWf39ltfdaBEOdOMWtxg7R0gxrIsu74ZY0C2bcKZe8fCDdRH%0AMgIv2oEhGAEZGKa4EAjN0QabuAMGxdAEuRNJIdv0WNY6fvHd291iQ53loKSs%0AeuY8ykHNKFUlGQNsXlS2TagaKCKtAzYYf2kDAHzx6kv8/X/wB/Y+42zaqMwN%0AxfqnJVvmUzCc7yqF4iLvp1SyNduDGzrPeteNjCAJhQG1E6HBDKdW5iEz4+Ts%0A3H1p4EZOfBKoIYNuokBLiew7G8mm7szmKFB6WD3TbZ17GoGwyUBbFpydFZ6Z%0ALS3EFbh1Hbg73+NqWfDD7/+GH1sxblxpi9Ir7jzO9Y3se+597v1GBGQGcKYi%0AxLtr5fl3HYKLzuJG+uJrpZUF0R0002D77AzKsSZYjeXdegNzrIk7mK3OK5nj%0ANEiLBJYCEtHmTpDzCmoNi0dkBhgaaJ1sq6XnUNEjhu8H6gb+cObhE/GscRn7%0AdCu6UwO0Mchp5NvVAlo6BkZCnrUxxhCs64oTbgBYeaz1/t4iWbWMDTDZ+61z%0AoFr0pCEPjBZarGZ61n8ciiGbESVF6RFmDKzmzEjnJ7z/NZ16oorlNOekpTFZ%0Au2LP5QYs1yfcr1uu9UPV9jbdl4JrBw3gsfVYyP05UZIJOlFq8Y5khkwYQOp1%0AZc3ZPR2pu8g25jjVxz6mkwRLdvpySYwkzO8TDMKtEFOq+DcihPCPbutqkcjG%0ACa9dupnXNTrPUTrFD7bWTCe53yYKIvZElL5R9efO49o8Wu7vMsYZTDcAKbbY%0AG9kcXCcfAG7AsnTcrwPkUX3aNnR1HSHSvcbAcjphrANEoU+ZbiGFxdfmRqkN%0A7yNpfedrrOsiAQtfOhshaSOwO9/69RVoWYzRO4iaiGD14qfeF/0dZR11aEKi%0AD5lcO31x3J/Re8enP/80Bh44nXa2AZj998eVh8etsK+Xi0P8Ihe5yEUucpGL%0AXOQiF7nIRS7yXsh7EUHdQToqVLVEt74J8gtMa/u79PJ7it+jzwVKFDd+D08U%0AYechs6SLAs3z6GmlTkfknGJ6syJidgT6cSsYdT7kk2SovnrW7A+78/y5EQkC%0AAuZD0/Po4W6On+GQQnVvctJs76PgQjCPtNN9A+G5i3esXdMcBhIeN3G69v3I%0AHnOcjKxD06ttwdiZS/EAHgWDUM8SmHXeiUVZI8+wPCf6QfVY85Z37+9v860i%0A9d8oNONue6hXNgzAnhjKjkaF291ZGE7JH1601fO7AEwIuCgKJ4F/j34fnnCg%0A+Hf4nNrYCIcAYPPfOwlayd0YYt56wD3Aqru5Y/m5XpIiIgCsXgPW20A2zo15%0AB50jksNXohBSEMus+86Atvl+Xgtg11ek83uanm3PK3N4VvQp6359ID+euVDm%0AOM5zAfeE74cLhH0/WKTFSjjM69TrxJYxaAo0njnqzGAm/OT7v4v/60/+bwDA%0Af/8//I/4h//wP8Pp5hnOt18BAD755BP86rNffSsCg4v8zZOMCpZjBFsXsryX%0ARwgJZW93ZEGiW3giDCZ2TS2ySLPgfX4D+R1Qwj4TbeS74YOpqxZBmPhDA15m%0AHeFtc5TISHJCbGIkb+XbE1/nsz5j3n7mz4ZiwKCstaisZZ+sWeUlB8xigbu+%0AUrY30rLjCSyH7SgTShp7siNoYm/evHwMEVQjmhQoFo/sCcDdEF1a8gKFLMpK%0ANc3F0UwZOBGLNAeog2H7hWxbWcOtBiUxQA7NJGaACewRVD4xuJnekbu8GGJJ%0A1m0S0XnZPZayR4jBNINrwtKnTLeYEW6a9Sr9uu1uhTSBOoSn925R9l7glKRg%0AWhyOPvshZltE6GyOzrkWkU1qlHm2ytanRFqisOLzuegkPl51LX50fsP1qqLn%0AHSW+zTxl6TPiLvv+KJlcT90ORyKlI1eCvef8pjXmHgGT2GgYxLcSVYojjYaC%0A48UHbG4laRbld1Z5RXDYurZ/0AAAIABJREFUK0WtLvyQDVvoYzVKHNeRcWdk%0Af/QGagRqM2dcWY2XLXqmUULlpUQqZTg6KiKO6vnTOjIvNcnm5uRyBMrMlQZV%0A4qjZVkapGRz2EDMkUB2drcRjb4jyeEyEIGoK4rDhSILQUzdHzo1Kqum6bU0B%0ApDOgC0MdjaKqBi37/9h7l11bkuQ6cJm5x97nZmVlZYmsEgRSTY04IaCBpg2q%0ABz3qL+DHSD3ov+B3NATwL3qgGWvSBCiA6oLqlVl57z073M16YA+3iH3uK1nF%0Avl21Hci85+yzI8LDw8PdHmstq/DRQI/8Dm2Iz8JBPSjk0pEnB8A2txcSxOcH%0A+fts1UFJfL3eG5bREkqLZUAH3EThRZwJOaFVxIoJx/4gVlcuNhoAEF8AlRb/%0Azq6hYG6HBfQMhwbceC7HsXM1qgNXOXRA0CvX+BuhWyG6VAbNTtcjLMpfunw5%0Ap0LmNEhMUVYjtTMfif1lgPMe17xPp1SxYEte660RLa6Q7xfJtXkhyGFOpi2g%0AqR7n/xfR7AsXOGyOVcy8qGeVtWPXZy/xqT8m2PIpjbEU13JB0ZM7L6d6WP68%0A9oDNBszDhX2AeD72/XjW6v/LO6B73pAZNmac7f7xzopngm3YPjaTbf28BdSM%0A2T/TNQWYsr6pIPrq7xMFf8U2N+6ckyM3ICzDORfd4FsB4I3RZy9OufdvLj4J%0AeKnnrrfK3olBlBvfWdSEfR8gPQm+FccUcJEZHJvNmwJrj2/QMhCIPM6FRFQB%0ArUE6oYXh50aXEuEHP/whAOAv/u2/BebA7c2en/3iF79A65wibY/2aNHOVJra%0AFs90wT7J9zYCcmKasc753rXWnPdYDHjya7BCx8lBLcIdWZs7OqEovwcM09fu%0AujapOadhrOk+MZ4n5vMOvXnN4zGAwQeHwQ6tnHZfwpiKkS1oxDYeJaiUjktp%0A1ZgOp9J+WXuNOHtwOQ92f5UHTkSHIDeJrTOqK9Adz0KKFD9BoFQE3VyWmVRW%0AYD32D1JopcyojX8o7ItDejXhw6ZmqqO61+TGEq+kQ2tAJ/SrmaBt20z4ThUp%0AcSwKmtOqFzgHVW8TOgaqX8aiacsAcPE6AhUYsPU7xs4+2593c04l7pmArmi8%0AlcBg87qoVlkgx/0DLWyw1hpad+d6Z4CGOUCBp2zWX62BbG1pk5xb3uN7rn1O%0A1NSxaq5cfQ7Wj5MDV2HC+Vk90d0N+zsVDmnoeTiFCwqEOBSJ8TqJlsoy1AIN%0A244MkugQCK+giaI5p5hx3qUOtKdcMwQjlLihaKoLWk/I9SEoM1yCZany705s%0ACDJy79BmCrqpR+GJDNlXGIFIMJ4HqpioV0Vf6tzkOiEl0aH+3hNWIDoDf2GL%0AhpBTUew19V5bY0P7Q8m0OQxK7EGZPWw8P6lzuudccN54V2od+T4JcxeIq6Qr%0Aw/DCVKz3YhK/v328/ftZOKhAcZJ8knwIe/y7wCZ/mqPw/rBAdZbf9fIcnEPY%0AIpB8i31gjpEbc5QJqQ6kCRvQ4h0CUFjWqMrPR2Q6r+vOiZaQHPv5lDmnS2av%0AUHxEsC8Ha3FucS+VCkcAa+FgTHiktUTpXNE0lV0jwpnWjBk7t7GboELZnKGS%0AXKX0P0vfoVEYXEowgS2AFH1HfYfun/3iDFmf2CIEAIBRDaLT0cd5xJhYYlFZ%0AjLnMgX9OgMnI8rEyxljQksBXU62tSVUh70d1sP244KFE9lJUD9xIYI3L4X7T%0AKrp3zCYDYII2pOz+3oHeCU0Xr1dgPKXhUfXRCdgI2k3qHbC1tnE44L55THFx%0AA3dYiaGYli2MN7EBVuS7Onl2Z9xXgGejIy9pgiCtQYdgd6OVHN0QDiew3vcG%0AKsKgodIYv1kARnkJkjC9++nXyDTBvNaZ34/3D2kMgMiK2pOkQTC7cYJx9fHb%0AOrg1PO87vvr6awDAf//5z+34bcPr16/zmte+4e14PtwfcFzPHu7rH1k7rVcC%0ArPUfyDWlrhHxDnANlDofvfXFx+NGB9G8yLKeA2mHf+0K9nNk9lQRtLfMvML4%0AhbZquMEWmZYZ5VYm9tsN8/mWvHsdAzqOZpGeEUns/MpOK7PCDUzs5VSQ/Yox%0AO6BoFCvL6vvhhKKkSFIwsYqjxRrdI/iJo+PcQKngH4Z/d96qlGeVS0gRhrI1%0AWdJpZZkghokJhoPNvp9rcM0Anmo8/HRQrQPMrQwYgEaQhsyYtq1Bt5VBpc6W%0AdVdFi2CE3wiLZgaV5gQNK8NT913TXF5Gt427LIGdOo/SLycX4fEPpmU2ZWry%0AWaGKOQxNRTHurTzLc4vvsNtOvaO5PLN0gQ6yLPIMjqtgsuS5azvbuO+6ar23%0A85iQO0Br6q7kTx5Xjjm+Z+UafN8/O1FYIMv2ZOY1lwMRAS22kAVSBgi8YhH2%0AjrlYoZ1r9zWE8lrhcNX+qWcTmwsbtdawtYbReyKJRMREIA9OnyVNdNrc6nOH%0ATkabhDasZoAhExfyoylhV7K1LCpiDMssEo3iBwjmMGE1zbnkJY1OpZts/Spr%0AGQTELceUoK6MfnwGimIzRPCAFFsE6bSls+mFGTB2wbwtlByEMIdA58QMLQ0P%0AQh2U0pUgTTCnl/Hqjl88G8UnJzW5yfmFT2sPDuqjPdqjPdqjPdqjPdqjPdqj%0APdqjfRbts8mgnrOZlsgvf3tP0OpfwssOaE1EkN93fUZRGvVWYcwWzbTonRaI%0ApezOt4AFWdQjkcE9YTL8u0EaOc91Lq4MRKbTo3mExR+pOPxQl40oIxSiAS7y%0AqCzJIRIacZ2G1Qdjh06LbGVkxqAD24xfBRuMp5raoR75MsXe6KtH0RkJg1nZ%0AdR9ftbEJzqn9Y9dWICNuqhbBitIwXl/9RcitIaAkL8SOsYhrNhBmeYaZ13KV%0AtOwoWyHxiDyJ8OJalev9c1rCjyiUXleEdGJl5zMqJ6aoKaKHSKiqQiM0KHIX%0AJSWPXpLgAFuz+45o6D0/dzaGNIuOi0fIZW4YanDeiNJPWGR2hFpuB6aPedaK%0A45iH60IC608WuMfECEnDyClzy2m7kLrOXe1twbW4HyDxwg3zNqA7IPON99PH%0ATxe/OTL1H7P2VC5RPJ8Pfq8kgq2jC4oUY5JlEpghHj3uvQMXhoYs/sbQTvjy%0Aix9muY2LPuHyox/h9ptfJwzv1atXePvmzSNi+WiHJijoD0R29LyWafl5ZVBR%0AMinUvFZpJFZcQZOZSxaAABKDzb4HafBSsz2B8jj7nS3rUFAPhlqy39WzcTIG%0ANDmOVtMQpKf75sU3bba+KK/MkikSt6zHbRdw3heVNdvSqblvQa3UXCu8MCJn%0AwZRqAFMEUy27fE3VWYEWztq6LhDse6vBbMOyqDwCgzuvwWNLTC2oYWSJGeBW%0AVvgJkMwD/xOiaBUxpEvxGICVx8k54Wt/s0xmJg7JLCumVTeSAWxEmMogf2gk%0AE6zqHM81DxkLJjlVwT4C5wx8LUvSqYPBybEFCfabojnSCwDmZGwXAU1OClAL%0AVEx5rn6C/Cmyma0T2sXW3TkGZHa0iyDrak6r+xk17wHfFyuF6APtrHHxkn1x%0Ah0RQPdCCEnZ+OjaH5h3njvUgsnuRPQ37QByqXHmwAvJnpFk6MegzrGNNisZo%0APBYdp3Ubq9M9E5myd/d6x3q5YF68WkTUCXXtk4U8dFi6TKhnbW9v34JY0VjQ%0A/flQE2xtKfp3JrwFzJjMUoWWbSWRhL4TNXS/XsDMRUbaovkszqWSKGpIr/I3%0AQYILDrnlWBsUExp17B2tSErYdPPvWf1jGZrq/PM2MG4z0RMNDJoC3TU1PUyp%0AW0ATmeHWMa1qQlF17z72e9ySZ+sPbW0P36t9Fg7qLDf1koEUTtSLHJh/xnU/%0AyVFwTsaHjEubSsdrBB+ucgIaEaxEmU9e5//FBFfx/W29By4+Qwn1BQo3RUYx%0AEJpN+OT/LJGjcPoUiubzKfsrLs1QFsfoe6Kw1GuMlcJ3ZsB7fSdf0QK/vmTX%0AvSZcWczOoj02zAruzglMB4vs5pPzaQ4ZS1lAHUIsQH7I8I02YVJwjs5yyg8C%0AXQFbAnnRbqQz1XyzTlgZu0R5kdlWVUwRjDkxCoeqtuRGvsDx+Jh2gALlKdb5%0AbCMgiFZICGHADD/K52g1AGfosQsndyTuaBWKPvaXC+xP4cagaIKraQN4Y9Dc%0AFpTNmE/YRbGnsWDXngHxbQRhsgcbvBBlP3I5+Z04uRsAMIdCyEoBaBTYJqA1%0APhoRBCiMexWLP1NDA6FHX0gwuEHbWtTbUEwMMxxiwVZ/f/BycO3w+zvWt+QK%0AvbQM+R9nEt4FTMaDqpBIvm6gTuAtHNSGdtlSql8bYxLh+vQKu/NH9jlw+81v%0A7BwOgXp+fn6hE4/2x96E1joQYifnIG04pAcqi6+PUe+BHeIbAijMbNB4ElBw%0ApuI6tSQLmy1fnUWzUNd6EOvcwHLSJmDrA5W9z7UBKkeP1CCkKU44DZ5HWGXh%0AyB1nCR4amdjaLFx2ZQY29sBYOIcWWr7xRO5d03fuiDUVx3QJDwFNBVMYlCXJ%0AGOQlRHrsQc1geHE/UZlRaJXb0WnlsYK6Y311qG5AFJlxaRsAWaUM2+LrJ0DP%0A99iDeJt5C0dhwrhejDu7A0TLOmJlh0eX3YbEgtWrCyB33Jo/nybqpXWWUQ8y%0AJz+pQ7hvVkLzWMrFhB1XiTdx+OUYlAFmc0yewG2CdY00wC5GeVr7EyKrtkcx%0AZymQ7XKB6nAHwKHNAjBN7EOwB09QTMhqO20k56QHcLQ1X7rvs+jdGGM5jyeR%0AJCpBhXCw4/YOFKWasKAjnexML7NkjNmVSePKYO8K1MR82ahAfLutGeoBEm0K%0A2ux9iW1Ria1+blNoOKhdsG0Nsm9ZkF6ZvASL98GvaaXofCyfYZSipllvnhuw%0ANQaXevE3qK9ffo9NgWlimxnkl2Wr10dQBd+ivA9hWh1YuM16fnZh9/PxWahW%0AKtmAeNmeq38xeKTjdsN4tpvc31pAbtV0tjJ5OmdOsObmF4mAIgkwByANcDg0%0AcSSrKOclkY/xi+1cSufj2mfhoB5Fee75p7G4NnyYm/r/hxYRH8jKJhk+faQB%0ATLh3DKgY6Wcu2Cx1UJsvjNEYtvhY9tJJz549bcVxjmiPYm304s5gGBHk36lb%0ASyiTSsmgsosnZA0w5ZKFKouSyHLGYQGl5NmWhVBKcGZFRovSnaptpjUjHItB%0AOCOKjBK+9JLoKKI71A4iWOfNIaL/5qTGcbDotQj2DNO/7Iyen+3HthdFl+rf%0AgXyuWhayBlPGrHVf/UbsO2wLyKyGhboasNTMIUIYLi8Y34tFT5hAvaFfFKxW%0AB7fBxDvGnAhOE29XgBTiYTrtlvnjrQFRKNsdLcaqXTtduzKir6LGScW+p3BB%0Ab90i7KqIzk91kV6dGW9vJKDGabh0ASAdqoqnpyc7/y4YYAysrG0YhiKCWWbH%0ASwbLhwJhLyrnNju2x37nwQNzUP25EuHpB0/uoDq369KsTnFfXCMAGCr47W9N%0AsfdHP/whtq++QmfCm1//0jvx4W3jwT/942tV7+CgQ5sOoy16h7nhhvtBrC9E%0APF5AkmQdVOep6TkYXZ1fPy72COsXpdMcnHpSF2Ap6xmDM7iZx5EH6nQd54ta%0AZkxtj2q5/gwhMAkatpWRawTqR7SM1WqdmHUv7u6UxO/SPOhIa5MRgQqDZhFA%0AKrmfLQzjaatYBh39P6IVcBu+BypKdlRtnc/MoZrjwsKpaGvBWQFaCUa6sR/7%0Av3VCD8KdhqzSQ/1ckO3fafcAFkBrOKxlFrye+SxEBDQFGBPsli9PM6YN/VWC%0AwxxazjgsqEstFziLJHIY/hq3Ym4JsdREEcYYhkaLWK4A3E46Hx4wjb4PFUvE%0AUwO744SLcft4AqRL34AwIDwxbyMvEMmJ97XlY0TAl/L5r4E5BsqHyIsoCGa2%0ARITP1TFGPrP4TjindDru8J7H86x909UPAI64s2BH2IeB7psQRCqP9wlsE004%0AzxU2HZfAF2OhMfJZxPX93+nPJv7CdKxZHmPDc0LnDnU/ud0IT71l8IBJ8WYK%0Aer8sBWcBhuyYOrN+Kimb81uSThKZ+TIWwYmmUEclD7CvJ2hKvyh1mNkC+Taf%0A3bYRwVRDXIR2hohg7Oag7m8tOD1uOzAV3W2wfeygodAx034LMTF1HRkAlmVV%0AQGYgTVqi93Jdkd+9hfDZOKg1KpCZuRIRq+T2z6m9M6Pq/1bHpt5ja83gHcWp%0ADIEoIG715Rs20YeI1Nk4dZwcvzJxVtb1KGbR6uKKcDRfdpwOkudE3gt/Tv6i%0AsB7v9+BcSyHlhzEgZkSILDU38Sh3OK+AvXy2mM3juakdrqFqEemzI3u8nXeM%0AKVGGsE04Sg/frZlwO0vdnGIXnBnV6pmNffla3zeDei5jcs6+xZJFZSOJZ1o3%0AY0OHHg+2IECRaxdLUbPSYQzt5zI2vgnlpuRwOOotI9+YHboNSG8Jp3t12TwY%0A4gtbJ/C1gS4b4Js6925BFRJQLN5MpiQZ1xODpmPOxMayMKwoeZ24AsCi45lB%0AdaGtDPx45kdZsXnkW6Dm3YYjDKQqNxFhzhX1/VD72CWsEZ3WDlimgDk1SwYp%0ArtfNBEYuBuvpF3NOa3BCIXj97Wt87SJJEMH/+V/+C/63//jXaz6fIr2P9mjA%0AorYAK5v6roDL2ZE9KN/eGcXvvuZdUKcYyoh1rK6/ymikHvwsaRoc96AUyyt9%0ACjTGUaVcIVRKqbA5tmlME62xiHMzEoFCddFXBqjuW6bAGaF2Yva9dZVRU27A%0AEHBknrxjoWAcQ9HY1PSr0U0ejIxhsOyPglUxwmYgAlFLh46YoeIrW8D83EFl%0AXetQKwHytDV8PPKWa3AhnU9bs7lzOmt9MxXfNLrbUdTROmEiLYbG8vVZXJl3%0ASfLmvJuy+z1vd8JU1bGKzxtvMOGdsDMbFOKZ0RAxskC+iB4yqA3HAAwRAXMe%0AbBxVi4jGcdQYsjGwtxQPNMEk21448JSQF+2DSAR8bOOyJ0cTkbsKD2kfFidv%0AznmHiqj2z+G4+m5XO95bBrARAWWbeRPLWZuJtpOEn4pDZunkxNp+XZAZ54CW%0AX1MKpFf895nBo+Vwa7lHIU+seABhzmbBG1rnefbn3PvlcK29VECATMtWT0mB%0AL53TwGEnO/js/3DpTx3rfG7lMcjpX1XF2JdDvO879ucd+83Vd2+GBAh0yNx3%0Ag+3vslAdsHVKvZwT4M7nwIJ5TA/Q4/icP87A+fg04x9CQvLRHu3RHu3RHu3R%0AHu3RHu3RHu3R/gDaZ5FB/aqvulNDBGNK1OMFYBkgYsauK/rTmZ17qYcIC4CU%0Alo7IxplQfRat+Zj2gxd8eaEVvRt+uuFc0AqlDM5eRjqZIfOGXW64efZll92Z%0AdtbU4OloBVjFEDQlgAQX/2InAEx4mn1xDltH4wbyUh2zAbc5MXSCNirnIzRZ%0AiIMJAqaJSIQ0fwdDSbIWlUW/BHMOBNE/ili31nD10OCFL7jSK1zEYJJdL1B5%0Agzl2cAzWrmii6MxL6p2B/TatVItH0nZhDEUWSFbY5Hg9xeTsbVB94DSzaI1c%0ADjwjTwQihwJFBI4Y4ryhW9uiCwYHVQGHFP8cIJle4BwYzwMCm19DVrkT2i7o%0AT0+Yl0tcEtRWcWzZvdA4EVqKK4lDnxZEIsqLzPKZIWX6gbsbbQUw6Y4DZCWz%0ALOt9jIgCr2L+zYE2JnaVjIoJmZDBBAHN+R2qLvrh/RTyjN2Kvuo0TtCNJ6Ji%0Aw7wIBin2jTFH8C0MrBuw3NYY1wvhujEulxVpv86LQbQi4rgLWASh3XEFY1OD%0AMK8SLN5PvkCCJ0YGkX01foPNHjW6l4CZPpcHTeAK0LXhzRsvPXFR0JMAtwFx%0AQYUxhkVIhfDq7YqkRsS/NiY+REjPGaIzHJKI8G3382XWwzMvnRO+uzEDW0e/%0AdGxR99RrskGOsOPeBbwbxPd6veL18w2gicsXXwAAbq9fAydO9X1LwNR7vvNo%0Af0jti1ISIcqYbKSJvugcdIyZ/FLtisGMeVFM32/GtaN3xXjla3Mj9KaW4Yss%0AGgjk5dUWP872+ArnFMfIZgZQG5QsWbn7erljGLy1ZIUaXAgkMgzPAn0L8HPH%0A5e0ru5+heMPfOqwuOKcMFUYsJEQNwvZvcLjntmG/MvaGzJiqCy1tThmw+1Ev%0A+7KyZeTrQ96zkGcsBlpgTYfDD1Xx3e2YYVlQT0mIdO6nY4AnrAakC7J0UTRd%0AvE7sAL/6EiIABYmsEbhvdo9z2T6Jfqo84TMFRBXcF1de2MphaWeI2yTPrYF6%0AR7+afbCT3fcQSpvo+c3A87NYiYzxxsdUQM1tOu9CY0avNp3DWA0G6XsSbD+b%0A0BSQ+mrcDinGoQKZtnRSQJ0nY44Jum4puCMkeKOGWKuZvCaKEWaI4csBmfms%0AZ1PMTphPlLaZNDUO45uJq3fmQgLdFLTHPmx2146FNJsEaNiGftsdgE5JwSoW%0As68aFgLuN/KM4IhHNlHZsuRDgT2W9gW/s+80tgwrLeQVEdBbu0PfSOEbpt0r%0AmlBdFgVPAQuDSwrQ1pbrGtOdQTe28QGANkzfghW8uR0mExtv2K4Mgm3qY59o%0A2xXbk+Lr7+yG3lwYb7XhlqUKBVOsBMvmfdiEQM9AE8n6vBch8BzpKXFruNwU%0ARAMh5MgA2lRsw8SGAIDGxPPrZ/QpNrCAZVLddkE+E8WUy6IrkJXia2ilZrTB%0Ar3e/3iT1U1KaO30S6AboGGhvrzb2w+YQ3xTNJ6YMe+8DUtx2K8/YBJktJTXR%0As+rxvJYrfviDL/Hmu19bH7jjhoaJgeuTrZ1v9jcH+HJMAFvvuGiifHz7LBzU%0A2pjZeZHrRl8ymd7H7fpYVbNPdVI/pi3+iV/nhe8kfxJ1HTil9Sn/l5/Nw3cX%0AXGmZje6g+wYf0JKEvJ5gVjF54pPgfVJZhARu9McaQZQwHuHa19gE7GchZH0q%0AwPxBUitcvUReGEFgCS4PiZ+jDpxfP6FmMCfzIMQgkuOSuPmoGZrCUOZM53Wx%0A7smCILH5BsQBaRgVIBUAV0sVxeRxKAZODkvihFncw2rCGeHfM6jyAJvHy+/B%0AGcJzx6uBvghJXr/f/y15xyi8kN7NNCCChEcqzibNYAujNQb3ZgWnATA1g4rJ%0ACTJOC+rGjk5pREvsRLy2126OuX3RVEQVDhsHgKGgAsHj1vL93K7ueIpBnlrb%0A0Byitu872hjGR5JVa40bLaj4evHWRi9eyL4+D/+7HH4NSJWPNxu8l/vil7Z+%0AH2wzeNKRa0NE+MlPfoK///u/BwD82Z/9GXrv+OGPf4xvf/UrG/unJ4w3b/Fo%0Aj1Zba20J5AEOr0MJpiAht4GAJGbjRTMn55CTo+l71Ds4Y9E+dg8//P6Be3mR%0A6x3nOUMzsSDBL1Nm/Jzls+BRVoXzu339hXa/96+A1eIXaory3UE0T78RUe5J%0A3BqIzABdyvzqdbM172GMASKsPR0GAyRVg6ECBp9mNhjscQCz/iyTwLlEKbpD%0AHLoCHUGq59ZWUDlPE3VqF0QRIpB5rD6QQb5PMXgpoOEl8YGjTWSQRa9dHddT%0AzYBvnSMMt4MCFsm+r8fzgjmV0BVOJr9ea22p4jcFNRub3JOmO33h0GU/atCZ%0AV/8P/TpCRwHf705DdYblxnsdX1Po/XfIIPF1vjLrIflyd+0YA11Uq/OzjLEx%0AOkoZZ/H7zpizuk2mGFEXV42Pqko1Jut757I1lTom31LkMoK/B50UEcypNhBt%0A5IPdiFJNm0Ww7wOdWjqMVkJYQLsuNfCpWU9UU4EaBwdO1d4pIjrQ7azvSzzO%0AbG3NtdR+hgmzhbijABimMEMj4MnTbKA5IaGvMsQVlJHj3oo/8a4mIvjHf/xH%0AfPGVOaPPzxNfXr/At8/f4M3bN/GAzovRP7t9Fg6qLY4+ccJIxnGSqx6ly+vE%0AjnY2pMMJPRu2v2vntDrQpHhRcISBXMTrolKb8RriRPBIUjVcKbO2qRbmDqos%0AiQDnbCCl2ZXZ+qTLJQpjIxwQP5WNsSpa8CbIi0vnLTnJnrFEFlAXpYhQ+U/V%0AaKFuTnlmabpJ5U9No36K300ZHsaRTxEL2dGYQDq763sAiWAv3CFq5sC/JHp0%0AWOAgaBOrlEnwMWMxax1EtnnOWKimWBRhVwhFmZmjI53nd2Mm2vflpH5qe5fB%0AdBe8eEfT2HCL80vnYEG8d0RoHgZUNpl+7R0izu2c0+XU13vRGllx8xDTaK48%0ATFi8LfL5kZwgW3BH4YAoHFlxmWgaRnKDNrYNzefukHEyltnXiCXoASb03iGb%0ApJR97x1jDMw5MVzhD6rQ0oeajcxsh9zzi84ZVABZQoGqQe8cLs5sqRXMJlpO%0AsQCW0QgDWs1J/dWvfoUf//jHds9jQETSOY3zP9qjnVunvuI7CCX2Evwi+OLM%0AGVSiTmhbA29lrm7NVDnDQeH78lvpoHziHi7w4GjpdzqRdV1LT2FlCkQjOxvr%0Ahqz3p/BY69the+d9MI880JQlq1zpPsX5St9rP8OpTI5rIFHKWMRStI4pvx/G%0AxYUDI/viHFcSUwEHbP/jKctj97ISWjIyajKk0DbTUbL7s2Nqok2wOP3JQ26c%0ADmjbGviygbYO+HxA75mVA5CKphFYBAByA5vmzPVaxIx+qKwSNe9pS/mUHeVW%0A+LKNfH4svimJr98xNGI83Aj6A0ATCwBQRDt9DBs6kPs+nDMseUUJoZu27D/q%0AYsHbbdlAqoAOznEPJ6+JoLLyNIKRdd9VzYegsEoRde7eB6BXsNT8lBLMLnOZ%0Aie0/PjqoIH8OGufyZ1htdzE+dXKs1e9fynuQpVhkOf1C0MlLcGuabovOpYlB%0ADaA2wNQWAsGsCrTWMFwKeYwGmVsKGooOzGkBlUD0KU2oMqbOvMcdA1OwstKT%0AMd7Ow3cY7nyOmXOXJyyDOXRlUKc56WFTBtezFbEmJnVEIi+Br3g+be371K2c%0An5a1Yh8TQwRtt3PNOTFuO+Y+IJEaj/fMu5TZcBybkj2emDtfffkDKAa+/PoH%0AAICb7ikqmlomW8McAy+3Onc/3vf6LBzUfd+XgRiJcU3AAAAgAElEQVSRtXIP%0AAflpZZVeDmrdgI7Rm2jfN0J7zDau778PBBcZzRp5ShJ+6adFT1a0iDWccz/M%0ACnGi2Li2EZPDh+NU5HWmaBGWTS0Mmc5kJXMQSl9Erc4SlfuJRUkbYfMFYwoO%0AJT1Csc8WNP9ORGOJUZC6UNJDRrUxg9DA7qAQTehgiC8CNjSrzM1a0BQgTTiI%0A+vmL13zIuqfbEvcaTia7iEaXJRYV2uMloixwJ3ZS6lv0GQJDMaZAlCyITHXT%0Adf0eC+gLm0HeJ/IX/K5bNYTe5XgS0SFwdjYQV/RT7pzpsrXcRU3dgjVoa9Qx%0ABSDMQJspsW8bj6wSTWxzBIxSR803HNL0R1XbAeZMZOCReRvLcXbjpmkHyCAv%0AzIymAPdLbnpW2klT9TL8NJES+WYza4hW6Z5GKLLyqxaZRZAkTnJncDNvh+Bb%0APId49+L3DcfPmkvu922pQnKzvnER1aB5fAcaW7Dv9evX6aC+eWMRz3/105/i%0Alz//OQBbg8GMw4LzaH/0Ld4La7GerKU3URadV6mjS7faj1vPz+jC4E5Z2qSi%0ANV7Kjn3KHl5nbARui+17JwZ3OAdcFMUNV/WsivrPAGwTZFniPeW8B/RC3M+q%0AYWV75XteqeqgLlVQug8YlawenwLga6ysrBbrGq8OM/6Z2UqlAY42wgqSi6J7%0AfckIiEkjgN2+SqX3Mta0AmIhKRj3w6QQXnVDuTfw1kBbh/Zl5ykvmygCazpn%0AGr6yD+g+gLFoE2tPIhCdxuhubLH2AzZHgA/zSCy7G5QwAdogYAxTmy9jq6qr%0AXx3o7mRGFtfKxazrCRGm1flYAR4KODyy/Am1Bt7CqdtW15qAKjInAuNRHMBt%0AyON+7f/l3QGgF4Q6mYAaHOKVQY3xiXJSx2wp44x8iHMn2gBuD8a76Vlwm2Pe%0AB7UESoh3ZVODimc1ABHQmAjc9BwDbWzQJgnlp6bAxui0nFYFg1uHKLA7LHuf%0AO8ZYdoPMlgmGnL0Mf/cDeWXzf6qV/bHvMMabgYZ2ePdVBDw0HVSIgoYYBdF9%0ANp1+b2nIxDWkoAEsCESRlQG8HjHZ+gn73Kg+rahgi9U7nROjqPjKPqFDDjbJ%0AAY7v467F/q3IhHjf3775LX78r77G87BydG9ef4s38w06CLeAprf3Oajv95ve%0A1R5h80d7tEd7tEd7tEd7tEd7tEd7tEf7LNpnkUEdYyyuSonUZMTQvxccDKBE%0ADStkoX7+ie0M+z1HbL9vXoHfdeyUA9zvnO1abAlFrd8VsthZqNizVdKWkIQe%0AE2MZ7VaiBTPGyoRVvuyCGgR8gUw8ILmYAMghAhG9GWI1GllXZpKByZSlgm46%0A8cSGGQiBAB8Iy6h55Ek863oo1o6AsQS30aLMFYISEJX6/ENgKqMwoiv1lSkA%0AzULiMzKtHsUTkRSSEFGXCHf4hJigAuaCp4SwxoU7NheLmu3IE9QYd128HbzA%0AK/pdtLzmBzKp9Ts1IpuS/sZ+KSc+ft9vKv/cXDghapTZMYLOjDkB8gji5nym%0AMrsRMOxZ+iqNPRvp36L1XfilGV6DL54XAexRW9dTwIUYnZshy6P/DodHETxQ%0AdaGwsq4Y3YMXdJZ8djEj1AzII8IJ8wlYWBkbK9Z+v0adIdZdT7Bf5syituRx%0AEXRMiEqKd1l/S0YYNj9/+tOf4p/+6Z8AAD/84Q9BzPjbv/1b/M3f/I2NwxjH%0AtNOjPRpOYCyHqxKtJABcII83RnP4Zr9uoGtD29qC9HaCdkrBupeyp9+3KUki%0Ai2opmcigrUxb4YwBKWIErhlhy4oRkHx2Kwq6oJSR6Xmp77VsheQadSwj8RK9%0A4vz7+TOVBcOPDKrBJyllFCXXpuPxjXwNK+VbiDjXKWXFJp7ZS/FAy7RpHIwY%0Ay9B6WBzkeg8cPzNnthzN62dyuXc6oqQo1s19JI9PxwANsdqnxe67z7LHPr+y%0Afer7bmKjvT8aExiA8ga0lvMjtAy0ZPai3jVEEsHFs5nQjy6UNNSoKgmdJAKL%0A2z9hO7Hto3XPIyKr+T174a8aPUVCTNCzkLyPNSdzDgIaNomqVUOL+eA8VdCi%0AiV3aKq9SETvxLHPW0LLFbfhW3dcK1Nwp7MjIoLotVTJ2bLUE1zbo79Ky6+xI%0AEAzWXNB6Ik4BA4AdwK1hFJuYumLXCWFKe0/IM9NgjKuPzdgg28iRJ8Bg76rp%0ABKVgaLGvhex5RWKUGaCbAihoLfF3a0o+Q56GZiJ1mG/e91p/ApVFKoW37jYG%0A60KbNIZ2SrFHYsZkPtgjUML0sacRnFefNyLJ6471Z81bySzqevaamh75vk7B%0AGLdDqcd/8+N/jV9+90sML2EznnckIfm9y/rHr/mfhYMqKXCzYCdn4+y8sC8H%0A9YXzlU2q/luP0/pA4juHD04bxzs81PPHd+dBcFawYA/AIi7PtUA7ua+eDIeH%0AWXmny2v3fxbcguAGesI1Fk81+6D+8lQFPl1XD4XZAVnYEdimrqpQKoZ3Y2gD%0AuJuiKACry9gIM4WH1OpEqSY0GI1AaAY/iM3MC3HbcCxOBhVyaQg8CPXD+Jzr%0AsMZnks+RQM7RSWEjZitIXBZ2iBV1VtHDYmkcD+vn2Hd3bhZnojG7omDD5qq3%0AQnKYRwEBr4v67wPiW9tLgZcP/bt+PgZQ4J+sfXk5qAtqTwguZ6ygjA7BOASe%0A7FVpSyyKfC4S5c4vRMA0iHqKX1F9ptZYCVuhAMTG3MG4+qzehNEVeCNAssqM%0AlJwOq0F/zZDIIA0TxA3XFP2CL+DCCbuK8QhudlAT6tht1+1uPI/jba3PcwF0%0ANkgvUULnAIDYlEnjbAxgowVFDqP09evX+PLLL21sXEX6r/7qr7C5nPFt//ha%0Aro/2x9NawYMRMcBqgkdh4TSrNdwvHXT1vehVQ780qAdUAEAbHeqDvssxfWfA%0A9h17OADspAeYKRAxSMYBJKaMVQEwHEGFujo2YK7OHBbIzcCt6AFmaZBfN9Tl%0AuC4SKgyWjuvkCz+f+bT18+NaWTivi+sAYDlqUduR21JGNwMY6MUoJeXk8kV/%0A+CZOy3Hnmt2pbLbnAwAxGY+fjs+Fyu9cjo+1UpgNimkX977iYCiLmhODYU4q%0AALRphvV0oaToq3GCddWyPk0lds0NaktlmTpBWhj1dmDvzqmMJy0e6Cv16ck6%0AZ+McUM3GoK0ZNzXWejZ7agX7jaahUNfVABCKzRIzxbYfoIGvWO+HUy1o+n42%0AxdWcCQoXBxrm3JNoamywCTVAQxyTLIExgISCXuNZ0RK5DNgxZa/sWdc6xjm2%0A5WdzRA/mIQALJtRgjvjv4Vz3sBekBBl0OfxUzo+pUHfwdAduvIPAq++eONDO%0AC27s4icKTdVo3Tpo74v6IupVCga6RoDC6ofLrLaZB7B9/g4SXFxFO5xR0sX9%0AjcoCpGoOqkkw+9BQvqPAcgCV11wmBqiRcfY94EdbhzSA/HclZLAl7KBQJJa5%0AAuQaEOm5bPWmq041/HmHzbUcVE8ulOf/J1//EP/9//kn/Om//gkA4OnLDf/5%0Af/9P+E//x3/GLgb7fR63j3BOP619Fg7qvu+ZGQ25gk4rYlgXlWj3QgNAYqlL%0AtPKlosTvL6Xw/vYxR74klFQ3IQZKAeolqGLZuXDofKE/ObvKlJtC9EeZzCnI%0ADpCty23de2TsMsIcq0pZOJZ6HS0JegVMvt6dRTHn1Fg7flwnNHdO25Px/fp1%0AQ9v62qRIcBs3eyn9FWnNMmiYvNTW2BfWQ8YunMDl2ADBCzht7LoEYoSMIXOY%0AAeqORhg5ELsml0xyeGCynoPKUg6O57WUoKyx2qLTXfYeAN7IyEx1PAe7h8WH%0A+V1kEc7tY7IT1gc3zFqDtGZGUTpF6oPCEQRe91IzAjiKJK2C9s03YHumTLYB%0AcJwso7F1TI6GqV0DljEPp1X0PhCkXnoqjLXoz5iYdMsTya1h7+VddFTGMnrt%0A3TooaHoAjaiOp6vvtZa6H+eI/osO6tbKtV5Yw/znNpyvlJ/Zzq3QjOYCkgp8%0AadsYA2epAnoffvXNr/AXf/EXAICf//zn2HrHz372M+OexrG9Q97DIXm0P77W%0AmVcwFAA3C5SEB0TN/aWNwJcwqBh06aBGyxoiACyZ7QGOe+K72sfu4eIZuYOe%0AAk5ZAD0ek8GeRtB8hwks5iCsZJXzUiOY3AQQts+KkRr2xzK6bW9+l3Nax6Ae%0Adxc4x3JQPzRWFjhY9lJrDQ2mErpQUQqRlrw0EcFmoegV6HIHUxthpidoQlhE%0Ay+HJrFqIMnnvd2qIyK2hq2yeZCaZLQAoxemXEaJI67PmAfQIIFIEje/2tzVH%0A0kHlJcqlraH3ZlnMGEcvL5cO0U6gPtHGUtlVIkAsgp0BUp8P1XgWIVMALvNO%0AmcFDssyMCoOaOZrZBXYxnFbs3T4dYbcyqLoPL73o445hGd+JfI7DLasox0dM%0AXmqNVuaQNLP8K5tNmT1dDmo4ueU9wjmZhCzPVue8EViXAxkljiJGAdFE8GVp%0ASM8tK/cMNdm+L4lsww5ENFj9ucp0x1JMKMn+yF6aSjNARt3KLvZUtxaAJzbp%0A6GFrDwGRQoQwZM23MSWzlwxge6aDTcnKjq5b99PU7Glzwn1MZb0z+exBGG0F%0AoqkZEoWvDN482XM10UiXbrFrkAV1Uj9qKuaw/3SP+WbZZ5qayDJA3e4qfaHj%0A+tJaA7eFZAUAaeacLxtM8D//9V/j17/5NQTLZrCEUBmcw3IX6+/HowUfHNRH%0Ae7RHe7RHe7RHe7RHe7RHe7RH+yzaZ5FBvd1uyUFtHplSQpZ0CPhgVfG1j98P%0AE/ogxPcDEcnaPjXnSi91rVwuIqaRhZyqDsXxv1uICURFKa3eR703/y+yYQIs%0ADgZMqFZgUZQjpOIY8Y0+m2iYR0pc5TB6IVhZWPEIaWsbqDPa1dUbAbTNo5eZ%0AQbPi40qEHoiaUHltCw6kPAxOqcAx/HKI7x6k+2ur92PQ6hfU/iZSXZbUeQWk%0Aqzi3w09K+VfcadorlZE4tgosiyz5uQ5qzYKv2pv/8i1ra4XSY2vQwKx6BlV1%0A1QGLtvp7/w7NhHIXCf9OIG0gXhA7Vl5QQVgU1ebzKcsw4VHoZFs5UK/OWw/d%0AJTJnmkLfmJjO5ZF9YDJj/8F1rTfNouoSsBjvA7eGm3MrotUoY/23UfCxjvPM%0A5iIf5mTjojZ4euTHLKpnHNbZHMlQ5jcpKFIXfuORMTrwrmXgT//0T/E//sf/%0AyH713vHnf/7nUM+gtusV8+0zHu3RagtYOeDoHVeQTEXJ5nSTDbl5UWejb3RK%0AeKiyoVVIPxwTr+iPj4H4CusxIwDPqnjKhiX2RTns+8KmDK4NkMi0QUCDFkwn%0A+iTHbKkGP79k9s60odo+FeL7se2wf79wDg71Wl6oCsARJkkvmmiCg16GZgaV%0Al7I5RQWBpUxLee51PwFPlig94lk7IUGLkmzUwQ2QfS2Gse9GRrBpVDvg5L6t%0AtVNRU/sV5hvZQS2qveTlXVA/22y/kEj5tOAyl3nHdm0uWUEIwEL2WdgF5H0/%0AlCsTr81tXxlOsWqMhBVTYjub0aYAMCukAby3GHjna0pSNkgZPAkNguFlUjiy%0A8bl/Oi+bKOugVsxZvgfx3MoA5/2vYXVoNRX0WeFpa8kuiy7Fa3FKlWLR9wC7%0AF1rXq7SfVMHGqaqACHTal/JNY0BpYmhRaGbNeqmd3B4FAcTJgWdiNGIwaVKA%0A5rTxE10VGYYIWmPMqM1LwKsRmhPx6Kdl1BUJ500bUOkwZ22cA8lgP0vYwICV%0AktusbnBSJpIu4XNGxUvWSMKfZaqp9U6FlDrCOi0bX8cehJwjlVucegHNqBnc%0AllLxTgP/5n/6s6QX7d+9xW3umMUub62tkkDvbR/vTX0WDmqF6wiAfU70OXC5%0AXAAAl6cnbNuGMUZypnjbsO875pxpjHUf7FHcBgESmgGUzYGWgM/55VwQxWWQ%0AXrbukIR3bzZxbN1g4wUzQ3bV2+pfvEJrO8KVmWjAXC+8DIFMAbV+OLfA+DFr%0AI/FSNLTlZ+IvfoVNQxWiclf3yKA/9rO9MA4XdOhGbwSgJVF9zh1TxISFfGxm%0AlLmYDUHUaF7zVAICIoprD/7FGvfeGa1d04Hbtg239hayi5GuAejcj7AnnRBV%0AtPbqxWdRN+pwloDFezlDxCQ/W9doOM6JKUb8T+gPbDxFJTeZvm24Xi/Yni7o%0APk+fnk5GBJZREiJJC4ZWHJT89+wY45NbnYN5/jA6y/ilgxq8sSE212pgw7uQ%0AgBFdRlr+XWA8Cufj5n0z2X++aegcQOXoUhF+KCWGqG/ALIZpnCfe1zkhw0QX%0AVj+NbzbnSEezbw3X6xXffvstXr2ygtNPT0+H8Qhoby19dR5H4Lhm9VPg7G6c%0Ay7OtIgN3rYzjgEGE+AC1Mkj8MgpivdGElNvmv+YWk5Xnut1uuF6v2fff/va3%0A+NGPfpTXm2NY6YeP2mAe7Y+ltWs7whE7gd0BBQDp9q73a1+w385As8+T6m1n%0ASIMROL5P9fcK6w2YfG3hAKWB7RxRKweVnpLzv4DhELTOVktYpxey32HUlFcN%0As9tes79VPNEr3G43B72utTiCWGMQeuvOtVt80IDTS6krc3ZZA/J/dFL5YGuo%0ASrm3ZWzOOa0sVqwlXsak2isgg/PmnudcTG7NnkeMswgiUszoCHZecvHJ1xwX%0AP4yBICa0viV00ju3eL1sBi4UGbhjdseNrQY1gOyLuL0wZWYN6YRJOuefQAkj%0ArHSvGg+sfH1V9RJnKIFv48ca7HcZ/iZiE85vQ2sCMGfZIUzB5gHkhEiH7yWS%0AgQxVRd+WDRb3cUisqPkvYw60Fnv/5pBkpI0VhU/4EtdjcNsO7xOYgNswrYSg%0AqqoBZakEBshqt5XghPeZT3B4OpbgSTHNEiBip/IELUTnBHo/QN0tILpqgfMU%0AQKcJEqXtaUGIWRwnbmTPuyH5ntzsWTUvFTPZkhpTBNOZKRMTcttBvGVCy2rU%0A+zvgJVcazLbsGgEs+69hoLlDt/Vu71kJkihg49fWPrwNe8cWt9TeQytXVwLX%0AIGgJ7CsTmKmUiTNK1X6VLHXULh18vaBdO3D1tXJrJhQZS9skABOyK8aItWyH%0A7EY7C6cVCvcpsEQUyTjp8e5YeUa4eNjijLfNIMbsHN6hE9ura17v+oNX2J4u%0A8OrJdpyPI+unJ/Te1T4LB/V2ux3EQKi1ooCHXAybP1AA+fLXSGcu/N8vGHlo%0AZ4M+N08gz5/X+kj1y4W3h0e1KEnOcvRPUqn3fObFZ8xOJDk+1+vTBGGYeBAr%0ADsI87FGtzJxiGbixoE01UQxessFgEkxepE0jdW9ol7YCCOyqutEHZjSdFvTM%0ALpjYBGHxL7Qr2rYB2EGzkNen5sagCtC8N3DqPZQRWo4nWTSr+oIZ0VJfTBGL%0A8uIG5UVVF5/EXAUoaaoqTjbl4hM19bNu52zEywbj8fv2DhzfDRyccBOjWpxm%0Ai/gS1LKmkZ0nC37kaCmt7HnWCCMMEeP4hHPnczeUAusGeTRmBXNIHjeJMPu0%0APTrOrybekgYW0d391fMhv7fG6izScQgq6Mlh/cgIQ1ZGi0hnXXOCo4N3rHWH%0A1L+1t2/fpkO67zv2fcebN2/wf/3X/woA+A///t/fZXQf7dH6BRmINOOKTWwm%0Aou1sxs0ssBEmMTQPnTQC6N7ZfF9mMf596TsvrfuKk6L/KQhnqpkKbcvW0E1A%0AbEgHANCNIGL3GD4KqWbQ129j0fMzoxWCg1UoxzNHp4DVh5A/hJcVjtOJPfF4%0ADz9LCKeUADkEIF7asa5EU7lifL2YcGJRM486z5TP1QK7kyhrqq479Z/8+7X2%0ArERWj47ZsIY1HzLrlsrxwBwCmtM7GqNKOC9ufEI3te5iSK2lM6qtWWClt2Jr%0A+iON2rnA3XorgGWgsLaEeNY23svaOO48kSgo/bQZkY6ejdxcNlkENpyfqyOC%0AtFbjvdmN+EC7Q9EIkb00kaEl2sgIpdyJeA+pBF0rB3WeRvWszSBjWma6zG8h%0AAk8b/1RjnuJVEHwcRX3fX2PaEeNegxiMjRtkOwoDotOhDm9kx6vicWR1V6Bm%0AAmSB5q04xURA88BIaxasYuXD/m0/S3I2CSaolBosTOhiiIFqj0KBjqVT0Smq%0ASpQpwhYYYC9327o5rNt1BXzoYvxTujboJYKABGnFcmBLJGFfdgyErAb6vK8M%0AYq+7+1CBEMv6qWRreOPlOF8b2uUC2rZcK6kx8HQBjeBJK/jSDdcWPNX3Bd8P%0As+vjHbTPzkGl1kAiJqpSPyNC731lOjxiJsU5zGhrEQd6Xztn3M4bQnVSR8iN%0Av3A8KNe1O5hN+mOnc0uzyFb0VZiAub4Tk+jsaLLa/pQQimJcr0XvaBsohSNa%0Azu+bGUnpuy8s5I6C9QMedPNxb4Coid+0jJg3bNeO69NTqviCGYpZomYe2cVy%0Akpkis4eEjFHbcmHkzR2LyYBO5PxXhZJa9LXCfIDT1pXbgf8cxy+SOMJhxXGL%0AqQI19jU5AHoVcMQpJfSibWwCIRsvrPYntjqnoh+/T/jv2cB5Kcv6weMVhw2C%0AhdPgiOhuEPuPGVfypEt8ySat1gyEKkQJU2fGgWiuTQEARC1SGfPLD4SqCWlF%0A0XUQYQ4Tajks4jU6VNads7N7fhbxezsFqO6H7dMhfIPsvTjP3boFMLCc0fiC%0AhqG1fmcAX3/9NX7zm98AAL744gv85V/+JX72s5/hq6++Wud7iCQ92qnxtQgU%0AOkySG+X6pgwzBhnLwHak0NSVP2zuWL3LObu7bjGkz0Jj986pBXNUS3aLqhm0%0AzqUl09Y2Nuepc/lyAw0Pkpe1qwbBEpFSIL4Go2OwHB1NlMzoS83OJafv3Ade%0Ao9Fhjbu3W1JALhEb4vsdUklXPaAdC1WcUwnLUSfzKA5JADIIIRV/MQIBMe7s%0AIkRhAGe/yM65HBl3cAJeWe8xAwEKFaMGlSQuCC6q+A6bq47VmrveTyoZYWaD%0ASqZKse3wdYwbA/M2/bjIlrtooB7n1buC0vGtaTdldk8cN+XuuKRmbTGZkaJV%0AQb1ScqlmERtM/x4NSpEpVrX5CKR2tfqGfLBtXhi+cFAjY6ZTHAW4xpThSst+%0AHcBsKJqrPB9BDQ4NXYrgon4fK7u8bRv6xhh9wUrRzDmtglyKCaJVbtJQeo4I%0ACDse5vgLLPsc32M25Wb45xQ4uRBe2gfAAM1KkTEl6dxOCSsAn76IGnKAVnm3%0AZrwxgFYJGXHoLIX4UWdwa7j8YImJtq1BLg24tkQ40GaIsfR0pwTAcTnlu9h/%0AU0xQEr40iSMHvP/k9k0MsSFPHFlwiett0MsGXHo6zvy0ga5Xoz8A4GfJuTQP%0AE+g+gHTfPt6e/ThP7tEe7dEe7dEe7dEe7dEe7dEe7dEe7ffcPosMauUJEhaU%0AJKID7+Kh1P/8i98r2/QSnPeln+9qbL7jfFWkRN4RMRb22o6R2neCcSaPCB6+%0AW5CK4RHpWuzXwkTwCNIaw0L1dMjkMQoc8F5oqd0klss6RIsBCMmKOgpZlKlx%0AEqa1E9q2oV968gBEx4GjQUxoJA6N5RgcaBMQWp6LYFG0OWdGlagTxCOpdsvO%0AwyODk62BPT6RiCNnvi4zwSuCaZDTePaVOwQQnyKNcRI4lImM1xPQCLpewNcN%0AuHBGvz62VejmuX1qVvP7tODwBA8VAISnzVHPfpbelveCTlnRlXEgS2HaZ6Z/%0AD6s+EJFHO9eHWvCiDggBYNXcg0X75SBaAf8bEto2HVCFiYVWEDnAnlgN90Wi%0AC6ZGpch4RmnjpbmHmJ3b93lmzTOoESqNXBRBEyCiuuD9GZF3NEeN+KpaH4KD%0A+vbtW/zyl7/E09MTfvGLXwAA/vzf/Tv8t//7Hz65n4/2h934shJo6jg9bSjl%0AYygho5HpmGTAuzbJiF5AUlmqSNJLAkh53cIn/BDM18o1+Fofn4G87jflap/Z%0At8hCdRNtM1TS2gPoRi5I49ebctCxYLs4dE5wqs+I1fDkvOXENH6I+3//+70d%0A8y6BNiFG7FJUxiUOVwhUGZMmmpt7BpXkwzO8+Z6fOhaOZAmxoTyO2XQCEvZ9%0AXP/Y91dCEcjSWLHLc/YMWuX+Z1kLWjXE89mlEJ2XRFE6COzV8THbwTJ3abSx%0AgiYwWVMLhCLFlIPl9lXJcGaJGyKksBFZ3dAGAOx7fztCpt3kumsx19ZsE0Oy%0AlUx13ktfeywEwKiUMAZYoZMxvV6qTHXkob8Dk9BxRM7l+e2H7OshMx/3oIrp%0ANWn3fbeMaWtZb5yZQbta1rRA3ZuuMe0O7yVCZlnjmsyM5kiMLehh15r1tvmQ%0AiUNVdIc7p+MiPkd0lScKFIDxIy9x065/EXO5Gy+5CdSpZIMFPBjKE0sDgw5+%0ABYliNvi5is+iJpbY/F1prTnMmxIlya1BewM2XwN7w2TG5dWWdV15a6CNINsq%0AK2NCdATZHVEI8400RJB8HGgCbeAgVOQzdoEgyMtE+e9DJlgbmJB2EPUG2hpk%0A6/mZPBHk0iCOT1byMlwEnMt31fecy6z6PrS3z8JBveOlEIEm50CPMcDM+S8Q%0Aaep7BxW4Hwj9wM91Y4vjgxQfQ32UQVnfO7sh7zJGGWsDYQCDLOWfJOTegKFQ%0Ah2soVYz7ehFA9pKkA8ww7DkkYbkaX66QB4dBHCCKomhCB/Ve49cQ5skdT2U1%0AX0i5rw2u9Y7WY3PxF1sUKrP0IdQACShOpUxYEWLflJhNTaxJP/SVeUBc1W7e%0AdoAmVPmw+J7QsfbekB44BraQLqdUsRTnuNyzxEOoxhkt6LM5RS66kQsOQ7ti%0ANIXy93kd/+XbgtKp1TRskhELac1/Vq8568e8ADs+zCt/7NTL5jgjCKRrI27+%0AayVtwTaFMBEUth7YnI4NHIdFltkhVwVWFtwrpVbeKeN9V7j7EqSMi7vYyilo%0AhbjnqpBYDOT3te8TNNsIOdeABdE6rC7LNr1rh48J+O677zLwMMbAN998g6+/%0A/ho//elPAQD/7R/+4ZP7+Gh/BK1r4VCZYaKk7hjZZ0LxDsQ7RL53E1o4pG2H%0Awv8AACAASURBVLF9lFclnM/3OXAvrTN3EF+dEHHeYTk/uTEbLeBsaa25cI91%0AOaDtDfTWaoSG2IjC1oPl62iKFkUJQJoNOj2eFMFWpYNR/qG27muJ2p1hxe9r%0Aub4WzL9BfAdY2UGPAFGDshZuH2MfO6SM3Yzr8xouwIxYKXuqcdCWgFAYq5V6%0AZYhjMQcvHE1uFowOCKkqQjCviOXafc/zfdew88stoNMRtFYXdmTpK4Y57Lny%0AiL1AjDYkZ6f1GLgNR1qJcwyZOMW4cOrdeYluoKzekMEO0qzCEPodEeRWx64r%0ArWCreLBVGNhDFIePdQVYCRc3BmPuTKJ0kN83gpEUiuczxkgbdoTzSYw23QYL%0AG16t3mlAkRtWoDeml82rBm5IMclt23C5XDCelkAaUzOBohg3EYwQMap9nYpR%0AnSQP6rIqhE1Nye64LUcQ5qzNxvmsBwTUBTSwaIL7QBtL9EkFwJXNjnCIK3sw%0ARkFACGJ1H3NG8jjDOVW3+dU1ddrWky6nDdDO0A6ofzY9+HFzQTERpGBa6KbI%0AMKqR66Zls/rp6wU2a27pzpDPB+GlpaKNzDdpi6o2NsZtY2Rhe9rWO54G93sM%0AEnw/uO5n4aBWxxNsE76KJKkv1AcO6rbdbXDEfOfsvq99Cgc1g6Ll7xmJwtFw%0ANCGDskDrsRyJxktOBHj2rXWBtrUYa8keH/oT14q5MdWiKyIIInfwbyLqmJtb%0AzXSFrS2alj6rk89LZ8M5iI2f1BYWbg3q6mrcuy3YmBm9In9+uSipFWxW4hyt%0A6RuxiiT/M1Tv6Fr5CRfomBiuxjp6x77v0BsfN3DcO06UYZ5w+Ll8Hj3NAV7H%0AARDMzFwBtjEnn8AFksCaugXSgRsrGmaS+D82eRYZ1JcCHN8ng/qpTlEq+TEn%0A1yZ+rmVyNN7Nw3HHzS74pzSlTByPuEiNvERf80hoFv6Or3hkv0TpM3od94ri%0AxK4bwjTCRW42ys0KYWNxmhoogvneA7iIkib5vySLT1FxD7acnsnd2L/g0H+o%0AEQncf/dWOHnxneLca/DRgMyiZn/83++++w4A8Cd/8icgAN9++y1+9atfAQAu%0AX3wBTMHt7dtP6uej/WE3aUVRljzIE6VGACgIosWQhnPf1L/rkzVE96Qfef61%0AvYRiCkO5oqnu3qUpaBSlJcL5pAwwZlZwKriv19VUTn2NSFQPg7aOJhNjlD24%0ABBzVA1wyZ9DXoPuAdOOiRTCX3RmONaze19nmOAqp3a/xcd+xXwJY4xLnti8u%0AfQX/jjnqguar5nQeX5YjIcXsplS7llnFpLUvWB+RXN9QuQ1Dv4pTie/n1Xay%0APqxm9okulX99+dmK39eqPuCbDZesEBiFNWh2mScwVhbXnGadM20N0WlKrhGg%0AHgoS50+WpEBFFwEAGltWWlcmT4kwUJ9hcD9fbq08Ykt0rERBjgOvPqiQO6jW%0ABhGEmiGBPNWmu415qg3DhY2KDfS6Ji14PbMMjaSzoajin4z1LsazmKS4zPU+%0AAF6eRRU9HFSCawOt4BG3UFMm9KjUcdlMwbY6qMzgovotIqAhaCIlIwh4mru8%0AYwvVNTw4HcVdVubfbBvua2fd6YJNFLwL2JWd274BY4LDr5iC23WzwER2It7h%0ApRBta8o0hzgCDb1BenVQja/9xMsm0s7Q5oKbYVey2c0p+kaOBVNNLirEER/K%0AeNb1bs58ujEnjnxd6s7xpVrO0r4uJGiOEHh22eO+xT03Pw/y3Hbw2Un9cDDp%0Afe2zcFBfcipfEkm63W656PWMshyV+z6UzXipfQzEtzrLNRKUhnrKvumLYj3n%0A805YBJODtN07qEum8YEFbYzGsHInVJ55GNQq85hxISx4JcPLhciSG3cHlUEH%0AeEb+25ZjEWJxfpgJGvWWSo7t0tMIj9pqoPWMrO+2YHBIn/vJlARDCBRE/wko%0A+WbgmcltA2TUWqJvLepTFiUrwSNuRRWntRrqtoO7mnGuxCuDnN2avgdSyala%0AvyOqRWT33y4byOXAaQs5f2S0+lNfsJwjaRR8pIf7Pdta1NdnH4LccTG4rPTo%0AMVC0AiIrwx37SBg49Zp0eP2tRMr5HQxIi30Qz2XNV/HneIDUh+Nc3l1QQ2tt%0ASdKHIXMKKFQj8fj3Ylh6x+fpbdfz7zXw8ZHP8+LBlsgmkPqMYkJkBY4Z3hhU%0AOogkhZbInBNffPEFAIMf/fIXv4CI4Cc/+QkA4O/+7u/wv/7H/+Wj+vZofzxN%0Am+ZcMqMWAK3MpBlNXpXYrVtRC0QpljBKKOxOWitqrBm5z5/WkPi3UnxeDPRE%0AsLc4UxpWFhb0UhToQosJQuZEKlPWQRWxsixWEiXqdwhekg7TMdOI1DHQB1y4%0AJpxdASYtmsQLze75aLOEiu+7xmFG7UPP4kYJCQVSfbe2Cat5nqgoZdsrS4kc%0AsGbGMu/Pn0dJlvu6OFPlVHLB9H56oLxTW2uX3Wg6Odb3AaKlqKuGH4V2XdDW%0ALkYHIYUElDqDuLr6X8Yyx0rsWHEbSFRNzEUnSFbWnJQyE9QG0Ie4U782qRAG%0AOtuIKoIRxzY9IOqkQJzvGh3tzdCxz7GPPlNQmsz5EYYH+OHZLQXmCv5gU+jz%0AQKPIStvRdb8+3EP29YUu+v1miZxSNqeOQY/zhJOvNgYxDswmRdQbo4Xoj4sD%0A8cZoF8ug9quVieG+klW9d8uixvVmA7PVN68jK54dz5JM5JlkAqZnHRXNa7mn%0AlwxqngyJpAUTpjJ4CJq/Y30K+pgIgEVTxb5ZEIirUQwLeElQ9jpDhb3Osp1/%0AbmY3jxBGjXdrrjXJ6vCSZV7DaWWbS80FSFkJaGIJlAxG+DOQNY8m4EHuNV7i%0Adkv8Ts2oczIH4KV7+Bngpmh8SYjud9MqKVw8yMWELKmTrbHRHF5o3yd7+s85%0A7tEe7dEe7dEe7dEe7dEe7dEe7dEe7XfaPosM6iFy+sLfI3o4xsjMx5zTOY/H%0ADOriYXxa+zh+x/3PkVGtnMbzd1661lQ1eHem2psTwgsEQ89lvl/oL5FDiBXJ%0A/wCAieQ0KCGjggH/ieyinabcm6hBfZObY9GdwO4TKZoXUCaHKrTeMT1yGlHD%0A7rCfiMCoAurZ5Ug2B7XkAFtiShGGiNAwkUV6KjmfhxHRS/Y9o82ncao12e5q%0AVpbfQ3DpQHkp8A3weq5tM3EkvvTFo7hY5L1m1vHe2lD/37dDBvUEQ4ufVRXN%0A+RYG5xHUOOxZYCEiqIf5Vv8eU3cS5MTVVRznvGUNAtrm5xKxKKL/Li50IWtC%0AG0zFrxNX6GT8ps4t4bu9rfsCDG1g2d8FuQJ5FrXeReVRn9aOlxAYedhHZlAN%0AnnNEQ1sGolznI84TWYzWVo3ib775Bj/60Y/w+vXrFEn68ssvbS36wDr4aH9c%0AjdviPysig7NQMMb0Jl8X/CB/Z9d+DDB1q1JSMqiBXohWNSXOmcP3oppy3S/l%0AO8p/lJldOQj3JVT+jEprnOs4ABfEO2XP4h6LSJKIgGTVoQyYYe3/+zKp6wL3%0Af6/jMMbMz2oGNTC4QijQ/4IVKuOEgjZhVeynMfYDYKJPC4FCzbJ2dRUTPsKK%0AAa9ZX1A2I/ofx3g2Luw5dfOFBoG9/iNPgyPrEDy/jRz2u/BppT8itu2SLoE8%0AEoOmy6qrCZ42NzR/tWyqSPbdOnZa0wVQEkwh9KzjalmvmEYKGyNPAGertmKM%0AKWCZrhQDdPhmogaYvHRPWzxhNXgqSUOFy4jS0qwZsPJH33Ndr7Bm6j3JjRWK%0AzEoHG4xEwbzmR4PVDN1ay3J83Uut8LY0WHp3gc021uRlNj6u59HyKiq5bwf9%0AqOnMLKRxfJedbccMDAJUY74RCIKNe9rJzYo6g5qG9hW2KWj+HwAXfrsZKiL9%0ADvEHvkoOgi17So2TAobOmAGphdvUQQEoKC+jkq1BDCRDviuToG1iMq8MY8zR%0AMlcPiAKsL6oWZv40ZNYoI6wMtG5IOXb79e0tOOlOuyPj6VuZu4LE+B23z8JB%0AnY2TeA0yOIASYQ81qinoFwb6ljj/t9MmemsNNz+PqNXm4Wm56tgAj9ASWZvp%0AQRmOFlSCC6zAj3suD/3MR60LTvcXudZpUoqKSz6hFdi0oxHnliqqmCJ4dkjC%0AkB0QBaHlgqNl8ZECbyEiyFUQM5rVFkx99hePCBsaGlFCrmTsACa0McSNhreY%0A6Jvdw6+7GbPNxzgFAshqnPW6eLEmCT0XctGqWQMiBtPVIDfFZ2M0PBEl3UHV%0AuCFB3AaM2D9ZIVdfwLcLWDq+2yV5qbc3A3LbQUKrBtdU0C64uPKYFZSetggh%0ADCyYM0KEb9o1+yVwNUpfQE1djZM0vj1dAGarqxUcA3IVZNHkuXw1jw7YKuW6%0A4JvG/bHxW4uwO1kn/M0ZTvrOVoIfKE7igvWY8RQLsYhgNoN/BFR8kmIQMJ5n%0A1hJlYZASLn7OJxCaGEwm3oNvLjukAYMkYX9MBBZ/R32O9JOBajpU292t/IKe%0AHY5urQkZHMvHtg9CsyhMKkqKCHbdwarYfC5vvIGV8MsvGDc3gm7NYErkaoX8%0APNGh2Lihn2r57boEPAaKuiCvjSDGOR9DgS8CSD59/X79e/x8ewFTSMBhHM7H%0Ava/t145fvvktAOBHX32Fb16/xpz7guF7rbcwZxdUrf5W2+cdeHm03037rs0M%0ADAGAccTXXsbKYCJ0tJz4UUubVEuAxQCmNz+XQes8+DiL/oBDfit/UYgSOidq%0AgihTXQQHwJhvLABDHd1NmqYMneGsWCeemDHHzPeVG0E7YWqD+rp++cEF6Ax+%0A6qCLr3mvBxozNja+HN8EuE20VvbmMTB3AE9AG76PTELbgNt1lPffDM9cAwgg%0A3sDMuBWoroCwQzF9b7kx8OZZsUPwo6dXAID9+RkyBJtbwFcl9KHYGLj6PW5z%0AQG8Cvk3Qk62D88kc8DSKQa7pgUX3maa135TQC/+/K9se7baTqEKm4m2FfLcG%0AvS0GvcUSxWG8fi6HY3PunQpB98oCYRMxhgoGKcYr58/KnmtValS4Boc823Ht%0Asi3H0pepxt2ECws8venTgStrmhzTjPZURzU7hrn4Td0gnFtvq96r4iAyZbcQ%0AjpXkZ1aJ4RiMuN8PfExi759et5IELddiCwoQIfUZFPZcxG0WeiLM1qC3PQVH%0A/1SG2R5YAYoJtf1Ml4oziTl5TwFhhzvKUoP8hP765vfoXE826GtUNpBOkEbA%0AF5cUjnjuDDQFdYB8H942oHVg3y4lcDTBrOC+9klVhUzg7Ruz8bUpJhPG25bP%0AH9N8J1YCw+1YIjwV+5cHG+eV2GqOAhjNVJ4nE569F/sQ8NjTPqAxId2FhXze%0AzFyvFGtfnAfNHMCmfCMNE9LNM8W8Fp5taLGIoO8+NmQrbvgU41mx7xbwmX7o%0A7QLcZGK/DZCu83E8k3SveAma+d/h63d3xeOuGy77BZ02NC8GPX7+Fj/+k1d4%0AdQmh0mfcXr8GsAGy5z2D7pNAAF6kSHxM+ywcVGC9nKzqmZdlfG3csHEzxyOi%0AOBBTyCvhKaoW+Pe49sce+j5cdI2aAs4fgEfSysQ8R4WJyMSHCkEcqhagyHOv%0AiPXRgMRBq4UQF1x9auRc05McsXHpIgIiBzGavN/qjJLLvB84GZ826PKBwyLq%0A+xI/MvtEhEvvRY3VlCWbFAd4mFgD5wbEHjGtO8la3LNANkyGtlGzIu5w3i3z%0AigIS56aVAg65V328UNfvq30IEXBuxjdxRIJ3v/cOaQL0lZuweyzqyWGgoRaI%0AJkSiIqebhnOGlVWVe2n79Y6UhV2jbM3777fOmRSKL+cREnumJTotIodsCTO7%0AsMMfFvvh+fkZF8+gkouFfPnFF+geofjum28tIv5OzMaj/TE2EwE6GdC6PjNX%0AVV2MxQ9SF+8QdZEO+5nMQstzZ7mSghqSk4bEGZkkYR+U/bNmCuT/Ze9dliVJ%0Akuywo2rmcW9Wdnd19zxAkIMBueBwC5nPoAiF6xGIQMBvIYWCD8CWQgr4PxQs%0AsCIXlAEHbHRPT6O7s6oyb4SZKhf6MHWPuJm3srKaOVOhJVk3Hh7u5ub20MfR%0Aoxr6AWxt10WmE47paKcwCnJkP+7rnqfsbK2ZviaAcKKQABhr/ZzgQVn6QYex%0AfUqrxC/XRHjpNA+HlwLTHXl536OU7kpGUbHXuRR7PmXkmAKYg4zFfDIo83jJ%0AcoTjebWlp6wOsHNVorbwl+4cnXSdw6j+SJOcisTW/uqw9nOF4aRSI4hxHhsv%0ALGx9DjPL0hHiz2PlycYFBAzy88Xer64jVGNn7ChcRAwdJCI7HS95CgqiC+TI%0AsuO934j0f6wc9zs73/WYDyQbq0KbLge9l0iZ0tY2OMX1oPIUY38tpvNQc+xI%0AGWsiRi5YdUTThwQUpXuIwI3Bzh/Cm3F19I1zbnNniBv5kefN3coWVg4ZYnWi%0ApGCOtfaE/hz3f+xnrY6xMqbs3/O/672jsdqY8yfbuBlikKMc5IQ423TVGW45%0AisOBcgslUj+vjgHAHAHQ24SZIebrocKQ7I4/XAfQqsHIh0ElYrwtRLTK0wyP%0ABA/C8Od/+uIBb7/+Gr/8f38DAPji4YR/9Ec/B+ZEf2UOs/H2m2fb+7HyD0sL%0Au8td7nKXu9zlLne5y13ucpe7/L2VzyKC+rCdst4SYJ4jUqC5sc8qZvmLoDmO%0AgqeAeaKX/BBjFDVIKPAM5G65U3dt2OO0r6FzCec9fBbvwzEREMZ6XHqJiwdO%0AMSG6KMGJAocfsGYFZGKorIhTgUzGBTkKCdd7UoOErDwK8xMqYTHYqX/OhS3Y%0APcJT9t6hynpKdJ1HsZNSvPgoz+XhWBR3PTMt7Yk/9XzJ5NwZLYt6M2Sb4KHL%0Ag30WaJMo6+nNYy9HEOcucIfAXsC85UqUTMWWM9EyAtA385p1WgXDGQRoYQB0%0AuRVPrUyL8p7j/lBSqfkTRiSADoviZ2SCzAupBbMxNeryBsQmvPqEmq2acHt/%0Af/RUzzhGsYt8tqYWgYn1IF6XUkFxvqv7YiSLHhoDjXcsg+qe9erVZCaLoJbz%0ACWLcLQ827aeixZJuQLgsB2i19L3HlW78lPLYt/ROj/PZ5ogofv+73wIAvvnq%0AK/z5n/0Z/uZv/garpXf5oQvVFIXdfmLSfEQ3zLWlTjF4rSOAqrDvPzQNmUHM%0ACwXk8Pe6PwQYJq7Y4vsaQT2x74OSbTP4on2ewSPf33LVUIORErDKjtFiJF9l%0ARRqoSWpLNBnSFDpmMsASOSJkTsyLww/Z9uDR9tEUm+cB41QkQNKjNDInRAVz%0AYtV3nNPLXSjUmf7pItBR9AO7cUwIOJm+xbqkC3gW6KhiIYnUnqAxn5aomtd2%0ArBEZ53AvqSi+j5Y66QayoXxqlvrpe3wscd4PEaGxcWJpL5GzR80gOKLOrAxn%0AvCUCqSyGWc9VPApn/9r1ubDiAgDZIF1QV1FArbwXlQU7dKAVUSeLMGONyxrV%0As265zp22416+rnJBeqXal22PaKBiCzitCnqF6Sa0eOU4NpJsV97j9Nc+ZwAA%0AQ5YiXtuu6zMmcmh8A5VSCLRxMs62bbNI6allrU/qlDDZgHi3ZpFW5oUOVI+g%0AZp/Rft89yhFtUblNYt5FFZhAaR7TZcSfbaT7dWL00Adg6Akr07SPhD73XG9x%0A1xz/jrLhC8H7mA42Snld1qiKImiw/NWMnAKg8t4u4LpOzAVVQ1OQQKMmMdt4%0AG6W8oGxAezzhoT/a9WTi97/9HQDC8PXuus3fXT4LA/XHr1/jHDUuvZOIqMAI%0ABXoZYG4gT9olYbA2sKwCs74F4F2F/IhcDSY/7LahVGRHBV4H2vEGpJAzaNRt%0AjAVuLdzxepLjyXmAPeeuM2O2hgfPl6MxMZuAx9p0Iabc7op/E+z7WVt1hAcs%0A5V7qoqXqG3gYwM1QUXxtoLa28lkXQdPaXMweeT8M8wjtDadAFI7O1samF/AS%0AXC8ARITeVtI2tQadDVQNVJ5WbL0UWbbNWXNzVhErbgygecJFDzgPr7pW3JtD%0AUuD94nnLvIfKmNOiQryvFy5Zds63lpdCHo7EPc8eV4ww9vI++Zi6QrqRfpxH%0AZHrHfZmYGjIhaMtRJNEnKyc0y1NQgad7gn6dWyC6ym4kWBti3DcFWFDKIhXH%0ATZybTH2wclV+f62BO6MVKFE7jCsQJeX/rS1nrSNLKWllvbnV67T7Hb33uDjm%0A2ygyL5ETMy6+kczLwJevf4TXr17hm9//HgDwX/75n+N//h//J/zL/+Ff5m/k%0Axqs76OaHJSc9KN5uSFCWfzBYuNbakUIQFavRfViHwmnaminL0LKWsNXmrBD8%0AXX4gYGus/wuZnu8qQtDQD5RTH4jSHAZ/RdaaF4Xnyy5qNnJCNgGW47ER0Bsw%0AihLOA+AFywXIHHNCq9SCl5eZJ87+snWKD0q0Z+R4wqRcBDInpswdxJKHWL+G%0Ac3CI1e4M48MeB6ALyjqHAo2MjyFJ5hhNaUE1le3+d3u73ZsUg95W9H1ahpDX%0ASU8dgvLes1auOryXFszXCFdop88SPG85nBijATKNaLGH7qTgqXa3cakW8FtZ%0A5/GBldXyILgEcZffAYs7JpL8xzPuSXPTYCK0rVmpw3BWtwbxa2bN22NQ5BkD%0A9dtIXWklnah+/pJys3Q1rNrfAKQrFEZmw1GYzVNcwsljbRcozJmU8/PU0GZb%0AsE8KErC9/js8ipQ6eGPg1MFe35QfOriTO/f9VN3So0CU+pSyuhFY+iucLPE2%0AIPsohIkqsHJ2shuXdo+UsHYJA86/J7L5KiJgd8LNy4CA0ErN1itnFUw/vGlT%0AHOS4hj137I5XxOdbPSp0hiB7azADujNhJtkjII1As9Q3jt8frleh4ky+dvNq%0Ar47ptdTX2vLbX7+B/OjHOG32wN598w6//t1v8OOf/Rxv/tPfrcZ/YvksDNTH%0Ax8ebDzsIPLYWBD/Ls8GwDmwqJQHYBs0T1mIRyuDx/FG7MeRD7HpUrnGYCcCN%0A8+zyLXwRT+8htCxgvqFSQ+ucZA3dGYonygQFoDotAzU3l9gkywXVahvVRujh%0Ar7j7T521zM5gE5O5Z8TUPIe0q2lq55k7htHnpX6795CvlKW6SxUSmfhIzAOa%0Az8J/SyoIHjNigIhhzH0+0U4d6AIdsTHbuacu45ekJfvr6dWDN4Ey/yU935Ef%0AnLWvBsx0Lh5GZ7e1fI5YGPdJv7vN/b399oeR2IAIDcxi+Vbh+WYG9+6BifCS%0A+eYYoREiKMjr29pHsfETdOcQ6WyczslUPc0TWQ3SWzmQjczQjSgHT03kgJ88%0Ac440Ey4IYHtutHn9sK2hbRseT5zXuZrPsIX6AvOeHuX4zCxXPC5JPkf3Xufd%0ABvXC4z61bAw031wuc4BU8e7rb/D292/ssx/9GP/NX/xF+cVxmwz5HEbtXf5Q%0A0nRvRBgD7Jql7Dmeqmb4AI6MUCOjoTAT/SQdy8lEolDSvXKvilFIBhtR1k8G%0AFgldOAMB4O0kQ3vIyoNnnVAoJnFGdwgwwqSYZ9LMCHUjFXCFLaJEtQ571zRQ%0A5iCQElQLi6brEyQKclImHhOkwBhA1PledZdjT4ocVEqUisyJcblARq39rMCc%0AYBG0Ycq/TgEmpXFgBl48C/vZIAUPBk6UHuI2CTo5o5KYlCSVKxBJXjMRue4K%0AkISTOxWIS55vfqYF4EIA+R7uT3K60zwVf4+MEdbWgk1Bnusb6CbyqB5JeY6c%0A7gV729a7tUUoNlW/rn24BZIqdQFFYwWBsx+Y2chuOmWup3TCJIJ2QCMSRVaW%0AdMVU4kGsnjoasdl/uv+7ji+vYQbaqosdkdJFFjY9Al1CkDbRTm2x1EQ0QavT%0Ap6fjJ7lgQJAmYP+duFEktHe5X9gCQFEfHo1AG0NO3u6NoVszB0NGUDkTI2dG%0AYxWgAd3xg+gOaQa4U1sW0SLUKkXoYe/M/PC8Hx+bMZ0gkCZoZa0RsTkiguXV%0Axn6Pt/VoXu/rzzzb+lkYmsfPq0F5S5e2dXE5geDNY1oRYSG2fH9aqJMdWRGt%0Aftjlu0a7antEgEEetbELPPAGGoqvvzZ9gTDw4y9+dBjfDaLH8MJ1YOrbyGdh%0AoEZhbABgZ77aCqSi946HUzenXJb9UEtkri6dDGvY2xpBrSQ/gB2SkI3DClG9%0AJumd1Oepb67KTNB+MB3hMPZSfP2KTdA8h0kSQRbuowrxzQ1oeUDU75cPEVR1%0Ao67KLMa0CtKTjJKEzr2Bt4ae9N/tpnFKst+kQE5ScziyQqPDM/2+carFa7NT%0A4HV/P0SEMcUjmDASC++XLKBMAKMlA6T1AUAiEPFyRb5hqSr4waPXTmQRZYwA%0A2/QMUmHXG8O9sbpgqorpRF3V4N7fXxrluP15FSMRea6n3i8vNXa0LtgAKqkI%0AkRnovBHmg8PWhkJo5n4nmMaOTMh7ZayC0lR2mOle4Cg9JDN1l5TjhsRqxhUV%0A9l/2aR8akKpxhGohIJFQMDtlFLydOrDZeL5ydOH9q6h42/Zwo9XG7E8Fdnek%0A+/ujFx533HCfk5d66OXpjC+++AIAcJ6C89uvIUOz3M4v/+N/xK9//etdLzBW%0AmYa7/DCFZF+mJPAPUR0qA1eyHEasZOtqiXLFZNnWgpMGREDcpke9lBbRkBCh%0AY6EuTLFWNwZ8/g9ARb3qwYraWSmTReBikU/NRYaqEZH3U+Fzvjd3AUuDbq7I%0AjmlRyFbaEPNXtbASW2RnXNZCTuBFTgTPhvBzzFHOPyZ0Sp5LRQzmKwK+ODPp%0AAHRqEtHZWmZzd1U3M+IcDFr104ZaFDaWsqY4XwwJUpXbiGhmUFU0USMhROTO%0A4+hie3Ep5YQknbXY8ROmIxgOFW+2N0is1xtjajMm13Ayszshpyz0SzFurQ1V%0Ar7N2WJaIPeto/yYBdV0LeSNG65wOejRC6wT0nvuI+DgSoiy/pwQ02ZcTSijt%0AwZB56ZrdymGJJUu7zOZEsFoDwPSyH2nENh+DKPsJzRVF9nEYe6C48wkwQxCy%0AGI9J1Yi6oLnvkqoFVIqByp2hG2FuseeacaolPUob3DG9xoiSw7st8rA+n7HA%0AeD9EOaeisxcTKX4FwNcj3QAAIABJREFUDwmu86ivYwV9SB49DcZmdiZyLog9%0AJgaXfmd3FMU5gf0zfd+zfe67cOVnu8ic7YvcM+ZXTkSbq20FjiZbFFWHZtAG%0AXBwOVUfBcpxQs3VSZem2ogXBEnNl63i1nTDefg0AOPUNrSneOMw3jrmcPy27%0A/x2vdZe73OUud7nLXe5yl7vc5S53+Szk84igbh0sXqvS4aS1hlDjBmHLAcgi%0Ay40xS0I14PAc7KNHt8iPwqt1ldd4OK5GXnXOK2s+fB67sDkT9j4fAKpO0HAI%0A76vuaJ+J13vWggkPb4ei4FY4rw1StOpRdp/gguYwpjrpgbvXRKz8yq4IeTNI%0AJ7cNp5q8XvpJdBgJRu0rrk6vBSWgQ/RFPL8ooc4eUTVvmt8jCEzmkcxC3yj3%0A732ram1ZRAIrBpYOJC8V0AJO5TCWqT2JoVhXoXkvl2peR9pHTBFZH7Vgq0N6%0Ao9havduMEuJ5eQlY8rtEUV8iVLx0NldWlJ28zis1BalTiV8Egy6AVx8egHul%0AV0ixQmOv8roLEiHzYA7zcO/tQxbJznr0us91VpTIe45lshM1z3+BoTP4xA7T%0A2Y+pvLbDefQAL4roaRxeyRoqdOvoIb9FjPC+4+L1PPTbd5Wnt2+x0cq7fthO%0AaCfCT17/CABwuVygY61xC+kQi85dfogyyiKlCkMtaaklmekmmvNzeiTG1q2I%0AMPkYKqRLAiunEqmd06NzyoTpIcDmSRQRx93U9rUZDYLFyFj3eelGfmMlowLv%0A0U8bjBCkRIAkytbETQLN8/CzJDNZ2Ymcr9PqsIoMpHahPq9nncfT9v7zQpKc%0AdYB51d4Mwj4iwox1bkzQFNCcC4EyFToVOgVtRM7c9LIhgYByoh8gNTsBgy/A%0A7BPbxT/sCr7MdT/MuEAy9QIoXBMlKngk/1v3ueesAJD1te0xGQy1IlBi3+8R%0AUPdyIkSUuYq8NbA247bzmpA0CXMA1Ba8msjIJjMFxCNHTR22iYieYnc/zUg9%0AMhJLZOlM1BfnBhqM36ITpHw2iTBJ197MdLWhf5f8U+A6eiTlM1HxfOC5YLHk%0ACLXInSaCCnsdTF/7QzcCVlR/D92x84+BOWfmb0+62P0OJKxZ1Z4biBIBqZ2s%0ALnzULW4AunF5JEy7EUAC1pbwZCDjnqsNQfATbY88Wll7Z5ltuzk8/TkHuqC5%0ANrobyx49DcLHTQs89tDvvSAvn5OPzTm230SE29F8RUeJbxcPGWGQOimSfdbZ%0AQBJEtNLOFPbLg93BVNbg6RH3XU66GgmcQ5kB4O2br4HzJaEZY0z85s1/wj/+%0A03+MX/zqPwAALuenq3vbIeI+Qo34LAxUPj3sCskq+z/v6DMUXQXMDxgB6fRF%0A8ULrwbHXJ9oTBl1LKJrJUJW1VffH7BKhK9wirodrI6PmSQLLCIvX60BFLdzK%0AOfQDzCGADDAKxMpwrragVKgUkdW2Kmc4GsMMh/iWz2OTSCaBZgsNFVKk6INY%0AHKiw3mUieU4JfVFI/jmYa3aN43XqYlL7OZ+TTkQuD7kjouaEMgdUeS0u0zeq%0A1VfqRmq5XhhpdGMhDDZbZ+uloriQX6OU+ruuk/aBe7/ZHx+xzx2dA89JptTe%0AOgeRFSUXBj0ae1trFxv3kSOmahuZLKcFc7+5WMczOsoRKqO6N9gYcPKScvx+%0AKJvuQWtzBgPCBs12NDe0GwQJMgtZpW8GwdIXkPlyj9GVzzkUKrCo/i0/3f19%0A33Hx+tMCZYCf/+yneHpnToV5uaA/POCr3/8e796982u2xYp5JbE44/v1ltzl%0As5OByqpuyg7rgvraXNXdXJxisE/PdcmfEhijcEySktX89PF1QTDNA3OuMbdq%0AWobSbfl+awKF8bHaQE7pr7pA6twAacu51cQdpFqML7XjGtpik4Wda7peQZ1B%0AkzEui6WYCsN+wIwxmzmaL7Mof5TKO2DbSTjWAtaMaf9YCM0/0gng4oQuTsJE%0AzpYce7NQg4g51sSVbm1qENmpaQBjmM6fayBPCFMy61o32JcikgvtLbig3Xs1%0AUO29lH2xurPn4XfRJGkNve/TqtDgzK4dvIXOoQAxtDjJEwrJazMzx3EhkKpB%0AC//bfZ+JR8NsKS3UeBH6NE6Cv9xbyCC+BEqjng6bdIV8fogk5zmJy+UIfuan%0AEoYbzPmS/eCcIqRcyBBdrwMXeDXys5DZGTwnJBi5SMwYJnOUADCYO1yPDF2w%0AmSG/9lxn+t2Wok7O/Ks6U41NZ4PSbr0hpqKrGQTXyNWWgwdqfXW9ZxYn8lIL%0A/HY0jdSAbqvXBM08VJgaKNDM0W5yGPzvkZc+a9JCqooyXtKQvN6XGQRhTdV9%0AeIFnzihW3ujOsbRj4PZrEyJNscwRX6+jKX/845/gzZs3+OK1BSoeHzbo5TX+%0At//lf8V/99//t9bKdsLT5S2A69zhj5XPw0DdTnh09trNk6ANZx65HEY583YO%0AsN/5pSkaFA0tlewNVpA4JiMz43Q67UtZBCkMUbJa3mLqAuw8cXw/KMPH13r4%0AQMoCpbj2phHsHsP8VGY89A2bF73tyjhRx9M3T0lbfzkPTCeCyEEczF6tl2Rv%0AMSKgaJLfW2sNT8HGSgTVibdPM72+D48n8NYwycr35A2VTSr6K3JO4x7TOKX9%0A5KjdojBvG9XzADu69vi8klhR8SbF/QDAqZ3yc2OYM8MyI1qYGKMYQI3NAK9t%0AUACN0akUKvbPq3IjEM/LMWlEvhjcovVZC+HlUPok74l57/S4USLlltQxWo3A%0A498X56Du3li/Z+QetvkTjMALAEg75jaxze7HWDShGurTo+Q1l0N9EVbVw4JZ%0AnAV+3VG+ZwUeQsUp9uJOP4XvK6hsvoTWO9rjCSfPLe4PG7h3NJm7+Sgimcej%0A7oGsbMNx6Wpcfuz6e+uZ3ZLWjG2xoiiOyI9vk88kIusZouPp/C7PAQCXy1OS%0AjwLAq1ePePvu3a6TH16/xtPXX5sWOl923bv8/Za3c0X7GgGNmm0FEdUg2x7G%0AGGgOQaHWjVAFB8I7IqB5SQxYlEOwclBFFdPn4TIo1NE/9n6Gs7IMP7qI5Zsq%0AL7IjJ1WrLtNBZ2hrltQOdwKTtSvZ2alBxnB9wD9ThjRJkhzdBlg7NjxkiFku%0AE3MYoieDQg4FauDcCnlaNDE5MQDIMOSKRO7qNCZ6uYyVizucGEitTBRgOXOt%0ArT6+jIuxytJyazObISJKK8f1PIwJea515OjTP/JyxGdRGqzuL62s83E+3dYz%0AqzmhO0QJ03J0iu092ubOoR9IOh6xZnZ02aBj5n59JM5hAoKgb0WT7NpbcQ7Q%0AnABT5uF3Z+vljU1XACCNcHr1CGHFOXL0YCzJEg/Qu0lKqcTUheo+rPZcj5Ho%0APOKwZ4eWYubc3jdI/j2hPCvSvX5QHIuBPGRnTj7qXCCyCHLoowOYEIuAApaL%0Ae+qY0Oz3yzwD7WSIpJwsRkpWdTtVxak1OIeaEaPBHA2JNPPn13grqDVPbw92%0A6zGM3XrOnBcklGRi0Q0Sed1TlrHuEfYVSlHIBHgiI6g8phGilW5JVFm8L3bC%0Ah/bxD+lmVTdaWgsjvO9rDg5MLLI3hudFSwMuy9ZhZnPo9HiGE3NMTJHdNRkL%0Asdj9fmcxXAUwlKSsCO04P+EnD69xeWdR0rfjgsdtw2XMYndcbvbDd5HPwkAF%0AbSvUz+QDXBAaqe0hlEQ1gM/9ZtTV6gPm4hrk93FTtzwCLzMpbLG6Kp3hC2bC%0AFrRDdKZRrpgQNvKXHDjkegHFWZeSOpy1EPAk5zqplDHUGQFjUrBPtk54eDTK%0Ate3xhO3UrBzH+/TPYpz6Fa4jpyRX55BDHbLnRK3Rz058cs+n1B3C7/e4uIAm%0ArsEya9Exg2yv7LOWNhTINR/ORAmtub6j3GQPhs6+baW1TB8VKf3U8qEIuLIZ%0AT3NzYgHp6KrGGxALsSfK20fFk6x76v3WWrJCArCN1Dp+XY/8vLo83QlTzw6z%0A70Sx4GGdgVND2zghvmg2Bnl3BVz1ewR+not+X/XJQYk7flfH1osdB+8Z/89d%0A630yPMoNGJnGEMHQuduUFBP/+7/5NwCAf/4v/gUUwE9/9iV++59+BwBmnPa+%0AI5+4yz9smakG2/yaKujK4CRmiXSOglRxFIQUpYeoQYkxW1Hu3LHZYt2FonvE%0Ado7YF+HoCDv30JXKE6LKvqGVfUmQJXFCt2it+eIeih8WQ3Bd+8kYSxcayhsR%0ALKRbMweZtOUEVjWoraz+greLzpeEVgoD1Bd7qaomzDf3HyHoVNBQYx0GzEAT%0A21OTPZ8FNbqipTZnQetBxQxjcSOvcTi9XIdghZxxJbcU8DmnOe/8I2N2XU5h%0AO6E5v7O0TiDbdKn6ZNCcLB9DYN9HuZxmsbMG8aEFesgZS/07Ysy5jlW1yHZr%0AFmkFYCz8fvEMhLa+D0xsHdwI3Bs0nHlskapBxUypjKgae933u3kfV1zxyF7V%0AxEwdWkdWZE+mRzk6rTpbAR8vpHkf3AmqHZzOaoFeFCoNMoPal4ysDMj5QwcH%0AdEgg1wBLq1r9tfQ2M9RWGhqcMTjmQDhI9Ob2wyCHDZCag2rnZNaAC4cTw8Zw%0AK8vBiuIWneBbeKJv7f3v+zykBr8kjFMOhSaWnkX2Rh4ZtqoS3szOVkJPGOxr%0A7FABiY3vCocnR4kBSKOdSqCF1ZjBFWuM9An0pllXmKY59WapM/19zICXIDLv%0Acpe73OUud7nLXe5yl7vc5S53+d7ls4igNjQv0gsYcFeR2fP+qRDQagTVTetJ%0AC20W1n07enC+Be7/ffJc3GCP6TZvVPVehV+wtspqgtXi2VYkeBUgVxhfi2Tk%0A0ZzEli8XcAkiQCVyMty70Y3oJZPNPaKqgkWVDoO3bNuW9T8fXp0M5kI34keV%0AzClfLk9iCMfvbrhTXhp3Sbjr0fMU16/5JMXzfXzOEWyO/os8XSN/CM9guJJu%0AJKWXizJWTb56XXuz4G5HKc6qq9/VYvMJ+fqAG+oIj937IUsfvf80KVEk57a3%0Az6K8ignxpYLIyrY0NTjfCcBoAI0FkY7adRFJAWCFxj1yHX3eDjApO9BCGjsI%0AbkRV/aOY7+FojZEvTOk9pNOG0+OG/rCtAutssCXzoC9vOw5R7kqGVOXTrCIf%0ALxUSVN+/RDy1xn5vPzaobkSFpIGJ8MWPt3UMgDdv3mBzhMVlTCvqeJcfjExe%0A0TJSq0s5VNAC8CQKVQYTJ0kNxCC3ipJP6MRAkvMONqUtLGvnF7F/CsjZ4GIB%0AJ43omPjrUSKcDVYX2YKyvo6JZntyLdkc1tpinXdio1IHlURSzwiwn3q0QraV%0APwsmsEiWhbMa3Ay5AKIrn11A4CmrbxhGdsQFAin7+uBTBDwVGAJyWK6KGBxR%0ANWtrx942I8INI/wjXtFFtSLWaFMzikvDc4iTJIcK919Zd3HcD5AQ33we6nDs%0AA+R3bGcwebmx6KOqALAAzNg2X2+GAA8G86QsE0cAe7mNkg8cUaHICZ3ktWBr%0ASR5CEiT5ja1xHO3srusksRMBrUE3LpBVTbRZQCytOtG07ouI0u7Mn0bk8Pf4%0A2uSQ73dDCak6RdxDIpPg9wbelQBqrUHIYOSA61AkpuvMOLChvbPzZC1PcZ02%0AItc+risEe+koC3I7ndNjyiLm0UAYBoR0OqLgUD4GIJDI1Z5tyKWVJlgRcBUR%0AF7876ugox8fncgw979qxf39EQR337UzZkYSOWUTXQvO752Hw55ikrlS2pc/z%0AxlZGDwp6qkgWtXI6eSJfMyNlYhrCkLDKNikb6sJSFOxnmxC2CUjkApCCJ9tc%0A9HG/1qFPJ5+HgXoB1uS2hyU1i5/DYKpwo1iMDnlaRntjZzoodPWzbysvVcuC%0AwKWuVTnwdzAYtpxGKr+TgcihY2a0rYO3nknw5AwSisW4paqYJODWEEQvVryY%0AMAvOJxKxs7A0PMG6EfrJFqHNa81Ww8IvfMWaimdgvderRO37lwXsn4M37gio%0AVB2itPo0oL8LWmwGZcCPmGy8cHEgiNf5UwZq2fVYvCq5AuX/bL/cKfz+lZTP%0ArZmyvxdfKFUX/G0Hc/0QTuIDsM6PHd/RjqOIw+Y06tqRMWyH0jEaAWfP7Y36%0AYA5prTncENusRORqDu/bH6Nr3eeY++OUWmGZDbgTrA5q1tBraNuGtm2p3Ew1%0AFe5UILfP9eaH8jt3SgHvdpLr9aY8Eykwt90UO7y+ylm/0Z5vA/GdXBgniQDq%0AYAK2dPgNQJCpAduJ8dOf/TF+8atfYc4D/q834PKpaZzu8jkKU195fM4NwVOX%0AYi4EleFToChG0+cwLQbtNoF3ocqLZh3CSH5uUwARqydZ+CGYjbHfTsRAM2bS%0AGM/UDA5n+4J/JsUgiqV1yFIIgbA0TOFNxUs8xQiFFAcAYxlOrpvIbCCO/ZSA%0AgLu5sjDUHM6bq+KA7T8KwijwPVXjjNgp9cNyUjkgvopFaJK14N3IDgc2GNOX%0AGyoGMPmxYYTPaRlnPZzjgNeb3CuXE9drpIpVNQ3jPYzTMHAt9xj2TINNls0Y%0AFjXOEL9J08bD2Nks17htbaGWG3ner4C55I4SGwQxDZlpNkscMmw8qDtUAHOk%0AmB6EZbw/MGqeqLZmjLPMSZClPvayTjgAJst3nIbNts8Ah7l/OqlM7lFmOD6Z%0AuHZKx7u0Y4ArKO8+Hzg+tL2YQOk4AbPpSwGPh2DMicmaBEgTwEnNCTVzbHkd%0A4NDJp4IYGENyPIjASaaWYyg5Z1YBX3OckCz93usAi/Ow2A/V2HirAZy6VEmt%0A8b5bU1qLwer6oS716mOgpUdj9DkD9SgNyxAUsrURTIuM1OfUInOlTHtEzf3t%0ABGgHtRiTDSzGEZJGOJnxuaoYaNZZjeGgcynIMUbaUIO/+yQg817tHft+1ZsU%0Ajx+pln4WBio/7aOlyoQGyQ1IyJLSt23LTaP5AsUQRHEEgbG6XnGFfoII6vvI%0AK29GvXaeNRtUdYD2XKdjoff3oTD2ho0I20PPHFttE+J5KUEmMcTeP3DNO/X+%0AKMbvdOM9BjR5P1OTxcDmCTlD5pVh9pxnaR10nXNaO4bxvJF/q2vfZyAk2UJ5%0AKIat3zPo8o2/CvtfPbV4U4MYAXAPG+3btrs/ciO15oD4OlMPm7hdnqjm7Bz8%0AGVdSf79TFm44Xr6N0VLPffu8N85FAoWRSQDIXC1uBAlGBcYyTuMC05QbKsbc%0APJRuUtV0kNQOyZzTsmpGvhXgBjG5LuwTizcrrK68NmJVMcIAtN2acOxHPT7H%0AnJulG2qXHElAbjyXJI2Yx+yb98sth8O3fcaAE9FEPxAA1nyGgK2nmIoff/EF%0AAOByEfzyV7/C4+MD3r1b9PEPr7/A09fffOvr3+XvpzSi3MsgCpoKuoyorAWI%0AoomXBgsFccK0IMFSeLcNaA3n3NQVfQq2KWA3UHlMtGkGai/OLjCj+byW3qAd%0AkIZVuiaoVqTkkYlaaQ1avAtwls6FWvKob0HUiAggRpJUcRVCJQLZmhmFnSAU%0AdKVG0LZyawFMxVRCE166DICpy7xQdaemWhQY/hoiXv7GDSw3ThnA2RVAQ51R%0ARi4miUVXLZhrbXUDrOov5gxXSGEkJVn5q9bv5TXKb8UiLTvtgFYOKqnvszST%0A7Mb0NLvRStzDvAh3MBU8LXqcm3gndFVAGrQvckszzHkROTKAQaknCQZImynh%0AUcOorbbFUx2OrEmjrZFFxpvmmm79KJmjH/1HkB1S72PW5A/J0QF+dH7jxvsq%0ASaqz01vK7rNjXbJIbDzZCdu7NeadTKAR1P8BgCrhlTYINP2VBMuf1iC1atPQ%0AfmdJ3Z0au19gIQsU4o6ZuRu7Njc8z9cJkkQWM61M41YRkZKrinSIZ5Q4bjlQ%0Aho6GS74R3NZzs4/fY7g+Z4x+KAc1dFzLQQ0dR6HE5swJncGvmwZqkHP6Pg7A%0AmMWHjflAjAFipEnKu6jzMVLMfpoEeTgMlGQ5tbsSNtGFXlMGe+w0gz3RzmMH%0AfQfz62McBXe5y13ucpe73OUud7nLXe5yl7t8cvksIqj4anno1Vl8lcJv5XkW%0AqmivVn6CblazCqVgs1IUCV+eLsAjVAfc97eVW7jqet1jbuJNyz+gprC8CXu9%0AvCwKY+0FgMYN4I7t4QHqCT96mVC2khjsuSnkXNmzeEOFPJdjJW7AfFtGoW6f%0AOetX79Cg8dZpDidS0HvdHscI9e3o6bEP3ofwrVdrPXIY/WrhjQqHqQIB8b2q%0AMab7viePysXvmIxiOz3tCM8x7VoRoKzMHXK4cPV+WcRUEx0mwhlFzfGiuiuA%0ADqzi87vabBExyHav45+Lmt6Sj42k3oSQWgjEoTHrvkGLttwiJ8286lEygAy+%0ApwPJHAkSK2dULtEi7zzO7X18C8ZMROiZDwOHIFG+b0TmLXTGXmqt5HkFBM7a%0AAd1TyX8XhAWX8PdzUf+PWW9urVPH83+bteypQKc43MmsywXv5QH+wy9+AQD4%0Asz//L/Dv//1/wJwX/PSnXwIAfvfmzT16+gMTllX3EEOsWPtZQMGyK7A0Gy25%0AqgLQVEALYqIL0BqGRxxJ1OG9gu7hl4cp2IZYXeqL4W2UCdJbwgrHRpgbA10t%0A7xARkfT1NJhp1aK6iCgqAJ0K4RUtJWVfrBfUUOcEkVg+e3aCLUmZd9lhDL69%0AlZqTDV5YJ6M0CosQ8UVWpEsMThk4ClHFxfeViABatARZUi/Eoj6U6RYTgLJk%0AzqvAanUK06oN3yymIVilJTbDpxbQKhLivOqgAoEN3m3b4nDAjLbYvwputQCM%0AZgSPWLyv1fQVWNSSmo8TAHM64+7Eqku5sUeECvKLCEwNxCvvMbOFc2lU27ek%0A5O3NuKe1B81m8NOECrPVNxX/G9dThzKu6K/m8rkK4eKTSwS9xG9OCpihxEGL%0A6D46ViKE+QwlIqVlX1RK5ayOCQIHQt/QAo1tPgbSjDoeuXmJtlTWMMZcqKKm%0AEJqYklMTPFeUlLMNNgfbGMh6qX5M6MQZQZ1FXxK1MkNTFznFdN2xRDHJ3q55%0AoQHLXo/uU0TrrtBYZY++xR1BROilQkEnwiAfpqFXICDevmYg0HtAFELl3kAn%0AK7PJfd1PRJt1xLroiLLg6/HceS0IDlV49HTpWE1t7enBt+LHNQMSA4hyYZ82%0A9eezMFDnV2/3idFs+Xk5MCEQTMzLZeWYnTrw0MG9L0iIEzpUiO93ycmrssvv%0AP3xmkBZ/o9cD/bmBz8XgYVVMHWBaRiURoW0bekBlmoC2aWtikCfMabl/l1Gw%0A914TrsALowD2dlqjl5vV/kqIiwfpW6f3JN3eyD2tUijYv41UmAXzItkBbJKx%0AIkmwytPFHrcYFNorlwdATrz42wxfZD9TL9ZOBTIa0BDBygMQ2dXnBAxyOmmN%0Ag0GSxmnoFhvpbpGqteHibM1zOPaGtf099mOt1fp9yHMLrJSx1XjfKm4AMSUc%0ATTpbnhNrElRt1DAdvpvz5+j1eQYy1bk7tCvKFtjzS/igP7t2arkW8AaHtu0L%0AX7My2lzK2lX5A1o1eF9q5I+SS3v1G907ewI+DOyVix182BXA47j5LjCyiaJD%0AkSuIqplrZcqv4p/8+Z8BAP71v/7X+Ku/+iu8+fodfvvb3+XvAOBHP/kxvvrd%0Am49uy13+/ghdBPA1Z54vVjLlPKFuQG4TDhcFomyJugEEEajPWWlWY/DJtSdW%0ABQ1BG2aUAgCGOV43VzoBQBtj9oa59Ty3qIKkQaOcAqJ6YEMr9SE4ak0H9FMn%0AmhtKca5IvdF0rgVxEooBRJlGEO+JAe595bMGjLUkB0yawATa+bzqonuiAhVL%0Ag2D3lLl2Qp4bttZIDudd2W9AustBFTAmCFzILYSC/GSV2zFUsyDOZHqIKaOR%0A3xrGnNDeCaZyWIMo/d95LoadP0leiC3HUZepRBOASDp3WaO+7bppdc4NlrYc%0AHY0hzRXmNGT8vLFXa7N1lzhhzJ3IOT/Waix9IstuAF7j0t/HQb43i9Z0FMvz%0ApOqdxF5H/BRS/RMCguw02/r9/pkcNd59itC0cVXvRo2bxEjDwqkLz8VeOY7c%0ACeiUaWk0G05k5smUMCL3cFQZA8L2HGZkAEWtVF76larXh50t51RAVRf3WuSa%0AUpkrwXUhOwOV9ViKyp5V7qF1X8V3l1sw3xhbz5EaJslbnV9kKgwzpe40YWMt%0A0iqszU5W6b+TLmCx+tPttO6NVD1fOTvRnQJBzOHXPY4trykdTTNDdKUTgAAh%0AQvxnx5CbDbbefAr5LAxUebqsRcLng5ImOdBUwQUCnM8ZIWmPJ4g8YHsQM1Jh%0AHheFeW2A29GkT2GwVsP0Q5L5j4fnJTVnBVhJ3t6+2QyD3lpbNc3IPFMqyKgq%0AjYYhExvWfcY8Dd8nM1vNyUZgzzuz1/B8i3VfjRXM7TqP9w8oYaAuzD3tFPib%0A2P7dActbQKI79+56Zt7PZJsXEeEpDOBwCKomcUXkBSVjLxMEkgQ9gG0i1WAF%0AAGm6rxHnv437Wve3j1nT4e//H7JT4GrkWAvr5eEeAODUTphzv/lf6JLPNeVG%0A0fJj9FRVsdHmuaHFQG2czzwUi+YeRABAE399vWFg8Xe8N4fnqHA8R4FxHI/v%0A86K+VN73m3qdl56X+Xq1Il2bYzCZvjsbIdIf//EfY4yBbWNcvBj4adugRPjq%0A93fj9IciOueKVswJGQN0HmgeQTVOBGPODwOVAc8HK+vGFEibOLuW1UXBouhD%0AID6+dIix0asdDwDUbL9bilHklXIaXANWt7TRzLALMUOmGldFOCop1jSTCKaG%0AQQoAyjUKtYxdc/LGpxG1YASdPhEnY2kawGJnaK0lAkWVIBPooefoQlGNSzhW%0AxRmTV/QytiPgoH+QJg/CjskjIoCplC8VVCBg0ay5niQqOy+ZvSdaymYQuAhW%0Afpyxri9HcSj8KpLjASxwSFyK1aPm4l9WgKfzM8Q9kKFwYOQ70URmhhQlW10/%0AiNOn0UFkufX+LJKVNNa8DPkvJ4N5D2jXLmMuXrpZ1eXWKeiTG6ghH3vebOeu%0ANir58144shhb4agH3JHMnF3DzGakMqcOCRLAKDzwAAAgAElEQVQ0ZuhUbIi5%0A6LpBhn8bMC3IlDqXTvMZFWe1qo37HUJI9o7iZQSuPXAZrWveQQv6rszhnaGu%0AHwi0fEeJ/ntJBLWhjB3y6Kgupu+I9GoZr1n1xJ10TRqCAqT74nJRBc1mZHTF%0AMGcUnp7syzXPd0GEWDtxbe8QkTmKYu5/D9rqZ2GgvsMaXJJU6pVFjgCYZyUW%0AKn0a4K+A7WHi9Ggd88XDI7Ztw1+/NgWK3RuxgdC98zYwmviNh8IrcBbQ8Do6%0Amxln0RR0XSHFnQJ6VLCZdjq2kTgvksCQ0zjt3gvgXgl7P0RwljPIPYYAwJud%0Ae4Mmzb8oQbXhzdt13YwcBhKjmbeRmLGdttV2v5dorqpiDIDHxOtSSPzqng/R%0AwDHENwlK4zBY3VoYxMy46D7618p56qIv0xnWwlPnUyo3DVd8vqS2Cj67Z12B%0AZHwUYmgnaF/DPJ5nlibSKD6seBo9+0+ngOZMb14DWTmkONFFctLGOZu3qxo9%0Aj9hQ8boCizgqL9jSZGMvtJJCrqyoGODbVu5s6ys6XS3Y4RmOfiYijDn2bMLx%0A92BQno1Ce284aj3Gvey0VKUoXRBSDVEA6PIWgKJ3RfOI5tY7LjKdKt6fQUN6%0AbO3UTiZyYCSbj/ulMQC7ytWBQVBeBESs7olUoGVHWBRi0Nhb/rR/y95hG5UD%0AsF+AqbSxezQpotsx5pXJiKHIir8DTgLicLvaZ3PX/65Y+30CS2Gvz4npekt4%0AbtN9NY5HHt4TwVRlu4enqXj7NAFVbA9Whur89IS7/LDk9deCebbxLd8M8NPA%0A9jTx4NvhNoDTBPqF1+Y1LU5IWFFOchTEK/4KgI3TLoo+kBHUNr2siiCV4NEY%0APAgcELULoV0I2pHRnT99NUHUgcaZOnMhW19GY4jPPe0M3TgZYZmM6AOq6BrU%0ApARsZ/su4AVj+hoRG7E5cQ0h707hNjCYcOkTTydbU9+1JzxdLvjP9YTL2efV%0Au4HLebH1QwkdACsnQgS+pjMhjQvj77F17k+8xJdFQheSZDIwG0OJUt+YutKG%0ARI97eijATkqpKGt/8/WFF2Yw95lVkgJs5ItR9s70GMWP5BVGjXL5OcPiGaLQ%0AMXCK4MJQNFVsTNj8WffB2M4Gt33jz4dbQzt16MaF7VfAjdB9r5l9GfnsHdFh%0ApMGslG3vhQ159xdlrVfCRU3/RNEZrD/3RqnSbYfh1X59cBY+R6azMR2OO/zm%0A0J7Yd4aXAhMR9N7ReFttnu3mHnFEMz28eoQMwdu3bwEAr04bNnTM7RXao13n%0Al7/8JX79mgCRvKbOCZW1527nCTo3vG6cqU6TCcINwrSAegQINiMRDMOMeYc4%0AmtItjUoEKg9+8wKr7TQR4UCi5Wv4ycUNOGYQA937vpEhLBqt8oKbTFvDRLIC%0AxhMJzqoYvNKEfqIeQNG1J6vrpxHpZzAuB7TbzSoWCvzi4ZJvg3SypVnqc04Z%0A56dLHGRftcU2PahhdDPWH5xQ7HyeeHoijLGQHiTAPE+op1XQ00QbijbVq6kA%0AJwF4qs8ZH1MseHd+B3al6DIHWDe0U8fFn6JgVab4VPGt79OJcJe73OUud7nL%0AXe5yl7vc5S53ucuL5bOIoAIHWOQeDbI+F1nRJABPqiDee6ROY4C+8KgXMTZu%0AaCW8r1MgohioofZ9CN5eW17EEZ75fcotuKF5U/x7mBdVS/SFPXL4xePjlSeO%0A0lPoEN/ST1cRI3y802OXx3Fog1TX3DNdeUWwdPP811Hcix5w8wTPFfK2eBSq%0AJpcDt6E4qpreNZ2eS1qgKkMMryU37kuOf+t9Tq/nl1hvRlMuVODWLXMIwMsj%0A34ggDhurEVSS1deZh0EAHzpXDc+2+yxKDlTJ3wWUpkZGQe41P5AKHWsu3bjO%0AKqviY7EzVCynKSD4mLyLutuB7fpcfKwlG/fN5Rhk5MHafi03y0F9Qrke+8tj%0AXuekqhqsh9bvdnleN6C7y8tfclq+h3sIL/y2bRZZOp3SOw4Aj198gaenp4R9%0A3uUftkzPObU3E5gO4Qsk0xDIIIyhSepjxEkeUYrQGqtB8XvkPSpYGDQlydV4%0AKjDF8j8DBSSBLvD9ztFNBm91iOpZwazQyZgBfWOCioFnF4BCvR1+O060w9CM%0AvKpaBCVy0QFczcUaCYtliYnASuhUyIg2j36eG2bUBG1ekivzcCgoE3bzWtXq%0Am9eVNyNJJbKmTKv8jaNnlNc6ryo7tEecZ8d3gLqW0Doo1pxIfeEgDKr7ru5K%0ADK1S7LRqZYs4AmdFexvZ/hXIEfYolFbGySGWM9cIFwdvaO/2zKhhwbktFeVq%0AzSzIIqhFd7JOK66fa96R7lNaPnfZ66378iYSYzmPeVmtVmbGu3fv8OaNoRHb%0AaTOoMzO+/NJI837+85+j/+Yd5pyJ6JtKQEHKBbxc5lxkkdqgOqGy8roFpgbM%0AglqbTUHgHCMKyxXXiYT3a5RjsgMA+HhW3ZFaCqTi3yy3GoZ6O0Y2j+rNS8ZA%0AQrxj3sH0tn2pqufOt39+gKUA5nHiqAXfm8lw7gBx5hJzA9j1pC3JjmwstKaL%0AxFWArU1oj/zWM1oH2kXAoVddfJ2U/VxhXSSUTAreGFosyA+mBX6E/vVZGKjH%0AgsSCMARcyfXFfYokmQG5Epf1FgE8XC541xrGFw4ROZ3A3NG4LZY+ciOAVqI1%0AQ3ZGBcEeBmQZqFWZrHIkL3mpEnw0koRuf368VvP2xeYxoUY40fraSA5tZGc8%0AZeadsrlybcqx8cF3XJdvGqgtNqfrDT9hw96mlbFwLXHsu6NinwQHPkEDUuL3%0AZDCj59scdpOqmkE6Jmb0l9fbysV/+sJP7zdQ5ywGVLR9EtpoyNrjng8MZrD3%0AEXXGRg3Cpf8IuwWPUYyi6IPy/3QawBSoOraW86LlPZs9ehjfDm2qCoweFlQC%0AF/jX/nkm0yYUnawuaY5PPhpiy+CsIj4aFpS6pbMGKErRnIcJSA6UkXjrfYaP%0AEnrudYFNR04MsBQ6wVII63Oot5msfIdz4saxtQ3Huf5d5XIxhwoz45/803+K%0A/+ev/3r3/fl8vhunPyCZXz8lYRFfBnCZoGGGKQDgMjEvCgzNesUktuYqyapV%0ASgY9bWX/bipoU4zNFwbzJDdQc99gAW8tFWC405C3nmyiUy4QZmhvUA6mb4L2%0A5oRKziPguycS2skQIYP+quPbOoMmgaBZ8B4wR17WGa+pKWViNvDK9QKgD1bc%0Avj9x9s0MxtGEB9peLopdupDSPn2EfV9jXikk6hS6izGV7T2tXYJkQiMX7hlf%0AcTVQd8uJBFNuOBTDUF1OU3ZLdq1XvqZHvidgkGr1z5JHQEDUMMWhoQDYncCx%0AQupUDGY09rQMALJ1bBBsdFp7ITNKk5Kt/xZXS12LbzkePvT6fZ99n/IhvbMe%0AkwRFIrs9GVgOyCs57C+nh47f/f4Jb74ygry2Gax82zb80R/9DADws599ibdv%0ABMwTFyyY6lBN8h0jqZoeLMiNGioGQ6+wdgWgMtdmN4xNO8RqnS7DG3AflVo+%0Ae96KUn6+9IG9Ht9gjo2YQ0DJYcbt/o6/OqY5ocIZhqXz7PR3J8KMHPGqj+3P%0AufRudcPaSMVipE6zR9LAN4NVhcyD5yfZiL0evD/rk6KT9U0QWEIU2gXqzrPB%0AjD4UdBbAocG8TV/PZaUNtg2sA+Qkqxs1tFcds6RVmZ4muJp032GqfBYGqmBF%0AGMS3gT2DmcnUlfxcC2vHYB0XATfg3W/9x68ETRraA69FHAR0K8Q8nRDkaJOp%0AWgZNZai6pZLVhS49FIen8RyG+qrg8vH7aMuUnEAE90zuzm8D92xWSNzAIafQ%0AiSFE9r/V/YaUdsMzbX5ObkVQb71utzD4N46t543vlGm3waoqnhZPjm3KfCg7%0AU0gA6vmgJaIV+6/CSijAvXJjAJcBlNyKKdfFl6uBGgtUfbadOlaeqx8rao4C%0AvyFid6Y0oHu+VMMG7orOLdnc7IsDE53uvaYppavTkNsdYL/py3K23A7vn3oc%0AlNBcGdScg/Fs7BiLhC5HUhI/FZQC835TlZxV++d0XNGYzIua7ad4vWZuo6A5%0AjzOK3bfuo8uWN/Yy78tLlZCIFKxc2P2GFGMzzlmVuXpcJTI4tuH7MEZvyYPn%0Amz4+PuJf/at/hX/+V3+VudKPj484n89WwudupP4gRL55m2VmaAraAGiIsfsC%0A0MuEXARtIhc+AzqZIysUzFBOW+SJiaKpVZ/ps+agWoQ2c9pYzagNPUwVTRQy%0AVw7/N/1sZIKzpcJLvaGpXjnmoA3KYRQxWJ1wJ71cnrdY0SatpSGZ/eKOp12E%0Agaw0Q5gAD7pZnttGK1I4OmhI6pUSnlheSr2ZfOJRSP+MzckpxCDP21S2dUWy%0AjpqtP3NnifJy5geGyJX3RLmo4gQrkrPQOtFfClA0zAmq6qbngcy1jTAaaRrF%0AgBEckXN6ZHiKGSC9ZnKH4hLEhERoMjCJIO6haLBnS2Mm2IbF2hYGfqNrZtbU%0Am3Q5rp8z8m7tp39og/Ql13xfvmu8TmdpGqgvu3ZrbadbNz/HGKtaxLZteOqW%0AW16RZTQbRmSX5gA3o8raYo4KpqIDaPCOrAGhTKDBxXA0ZxMprTJUAEg8cLOi%0ASKkD1+FlEcLl1AC7XcDrs5wTh67Nvi4IiYXk8nEDTSLH1eK1bBCsDOHRUK0x%0ACI7xJ5o2TiDbdkhAzz1Pdmtu5nwgSh4JkKB1AsvKZwUA9Ab4+t17B8a0UlhP%0A/szGAC7ef663bq2BlNEfbO0ZrGiPDaqcbOeiYb19SF6mfwGfiYE6ZBlhAENI%0Ados/lCCs5jHNxct9miWqNVnAkzC+sveXwbjoBlZeTL/dEv8VjFEMvyYKDnil%0AmoLbsMh7LmXgvcSA+9AxtyKlNz8rXoxqgF0bhAXGrAfLEzDPCbDz+B4jqHUy%0AfSr5EDziQ/DeKlq8aarG3ljJgYSiIpr30cHgjgVMdbGaydRkgZO3AWWzqLyM%0AUejMrdRNtkB9AdUKkTYlplLXTGhCU3ZCslgEBQDO2LjtS+loB7VFlmCkRuUU%0ApW9XgGFf1sYPdCfKtfOAS2kIVicgSMxZ8YrHQugOsjiGbox0EfcKlgWUPFpa%0A2xW3shbepRxo2aiYGDUyqm6sBhyalSBqG1ANoBp5VDVabZk5wqGfk+PQPEYd%0A1o34PaoRuVWDVbwzbjlw3sckLIfxolqcIsVo/dQQtEqw8Zd/+Zfg3iH+2Rgj%0AX9/lhyH6zVMSdEEILECbZqQCAF0EfJ7QWcpPYEUNguhO3IkVhi2JKaRNzOAE%0AgDasNiqpGswMANj4e1sqdUYGOEXT0OiYhnYS5KJCgK1ftNxgASPMEmNkEUKD%0Ah/qcYoVOwixOJegtFnldaSDAgrTyIhASZmyAQehmsOcbzFcS72drmU4kSyfD%0ADD0irPWz2WtmxtjW+jIbL+eXGwqKUhYsnbK1ZBV2TOwhVR/Ib+qeB/G+WutO%0AY3J0FuX9hZMulFswQ70PE9I57TlSOD79eYpq8bMrpkeANoeKN1FjgJ5eVxtm%0AP9OYuR9QOG5R1kc1aLfWYMLR2ay6+1ef9+cM9T3qhMfvPqbtT09PUFVL9QDw%0A6tWrK91CVa3sj1JuZkSyQ04obA88MUN9clI4tXXpAFFy0Sr3xCCxgFWOUw0E%0AlEBjHSEyBCGWLkMKkLiDJJh/CFBqoCxJqcs4zTlmKI9bcKVAQIA1x9kOC7wr%0A1Qhz5kR5q1Sj7MXRtUuiiX6U0N3n0hnJScaCIDb6XsGpe7TWMD2Nb3gk1NY3%0Aqw9PxX6hhlWOD83QMJcB+LqCC0M9gppWWbPnSG6gNlL0h75bt2TuFgtvaF71%0AowiP7iRJd7nLXe5yl7vc5S53uctd7nKXz0I+iwjqNPwagAhfuwcuQuj+GYiS%0Ath5kXjcwkqq6eUj/wWnK+aw4f30GQOiv7Bim7sjImV4eo3NXtKRYt7pX5miI%0AaNwejleFS06o6u36SsfPLjeOuSX7PIIVjTnmAXJrJRrpfVWjNUfIwjPX+zYR%0AzaNUb128PsIfw1N2lF0eb3igs+3X0SciJxGq1wtPbfGINqmeG4OK0Sx5gu4p%0AEhGMb57ydyJieac7SOreW5mx6wL/4EM+w2XO3Tkarb6IpH1ihQyBsGJEXb0p%0AoE1Bm4AiOZ4Z4/iAEj2TMVT7t3sW9q9pIVby/3ghbCDhycv+W9H7KEmgsq+L%0Aqjr3nkQAwh5xUM2eYBRPpd9D9zJO4XW03AsssgzUSO+KmMIjrREJVSiYDFyy%0Acj3Dq7rGvtF0CNoLlz05jNPnIqiaj5+uyMhqZBs3XgNI72mcc+L62PUcvsME%0AfYGMEi39d//u3+Hx8RHffGWlQYanRNzlhyP01dPa+2ZMaUrUJ40Juli+1Iqg%0AWvRPoLs9VlQ9e9zmZQfAc0Hcmq8/pJpl4RRAE4uYArC8NJqWc+a6wLsmICY0%0AFWQigJDlWdHMcw0ZBkHzaIKAMWFtjzVIGoPmZmtGwlb1kFrhkRGRFRGM/NuC%0A9mislrFPvLImmBdXAjxYQxZ5rKkVxI6YSgSf1TEnIqiXipOA+BbIoIoY1C4i%0AMmTNqavG9F5K6KSq15ld63qsrccInL0HmpP8MRP61jIU1roTNTXOnFXbc2xv%0AXnuFQOciNORGa00vASqC5dyeIsru0VMj2VrnJ+WVh8hUCHlKu/39img9H0FF%0AHrI/pvbD9y23dKL3taGiyeL37FH3b7tvfP311wAscgoAr1+/Tr2oOxrxcrkA%0A1A3l0Ba0HrJ00SnDop60LyXIamDIhB57v3PNeTbsbPmN518rrb2/5FdGrnn0%0ASkOZd438n/dVa6DOoM7gQCS0BnSbT3HVGfpINEIMrm9cJ8UmcH17JSItAqgA%0AoKhKwoGt7d60y4JNQ9RCrLIixzotNa+Ayrx7BDR73p82i2YGvDrT3rDumxWm%0Ah3mtVAYDnTAbAT6ndTTosMW+6uCqw54vbE3kE0MvgIQ6dQsCelNeHhf9PAzU%0AagQ4DMMGpm8EUYNI98x6SgyBIgpdqw+s5oVD5Ukg852xfXarO7qdGpQZxlJl%0A11QIQAqlpSg3JWy0zp15cge4xxEu+BLj1Nr64X4JFrqrhei42KgV3Y5Pk4To%0AaJQejEOD9JTF2PE8jLWIL5OgnIf2f4WWEZQw3NxZwyhZBBJHuGNANp+THPex%0AAOcNrILF7AYf01L4WcigzQ5H6wAwvF6l59DNyzQ4rwj0aWH+K3R8XX45IoTd%0ASC7tsjxZ2uUJX2BJ//HMJiz3CkKr8LIQMMUIO6K252RgAiwC7n5ca0YyVCC/%0A0YYFqfFnVaAqUT+PsIx9iY14UUgarKQY5bZZOyzFi5da3xRDNy2nNcoHL+cE%0ApSLDCLKoXPQCdVKYuckhdxVmo6oG4Y1L+f2txdOdOMY0Yp8p8lkFO138/mNh%0AI88ZqJfSF5W9EgDg4yiI3CJXt46sq3GmS/m+db33ffZd5ac//SkAUz6YGafT%0ACd/4d23bUuF58vp4d/mHLf2bczq/SHx6aVvGwFRg+JjNOasg7ui89g1Ry0MM%0AyO+ai2XsK+daybHnc6Qn+HnsZAj6EQDoU52NU4ERJzbjFDD4P2B26YRmLqai%0AgUEYIlnvDyJQaXtCvIDdFR3gSkJZ1f1HpKZI5j5K1s64HCkg7Ozsh3UdDVkP%0AlpvB+agR5mnVFq+QRCOM9LSV0rQwUqvDbWJBfKWuR9VIhq3ZtV55GM6xiPaN%0A0TqB+oIaEitke8g9liXy6latduNGEv8LwNMzBEAv4yhlxPrJwJyeg2rHNeGd%0AYxW+/+r+DHlGLv0FvN/pl2kah8/+0LDf4/VuvT4aqACuHaYvNFSnDGynDmIz%0AUB8eT6knxSB/Or8DtQ7THGP+dDTVVHCJyHSKg6OecXCYB3y4LgclFQuwU9r6%0AoUu/VHJCoeJc0cV/EURqxnatS+lo9l3rzXIyAVC3fG4tqdKqsjNQCWu8UAbL%0AzKmy7Ba3Y0R2RrhopOzZ+6gT3N/OXVCFIv80HYOUeeQhyXcR5GFTAG5QIpyx%0AiA5ba56fH+2ydIY4V28dwmbYZoJyA3AKZ2N5HlMgUWsYCt68Ssat0gmHYcbl%0A/99GPgsDVcqdhQ9UsQaJeHJ+ZfalyGkB0mshYdB5/orIwGwM9IFXfrLeT+Ct%0AQUlxvpiSZXkJy3PHAJgV0BJ5fG5PovUba/9ennskLz3uKm/vhnHnN7vOHdHK%0A0q/qm9DxOvX9y5au98tx0Y7FkZlzw/quy3rc6VYiqJttp2i6ShuQTLQJjNjc%0A3BBsQ6AeKeKL5ZqSCLLauK5IYu0TM0rzTm3hIlqedokxWxaA3ldEFuGtFtCU%0AZGNnKBozxL3DgEcLlYxALFohCj3RyqUN5aQsjEhlipBzhdhyc+sG4AZfKJqq%0A6p67lTsk4hEAwdK8VK3d9XoAVGfe89kX09YaaBQD1fNQQweKz7JMgnvnj2RX%0AChv3IxXLOH7RJ5D5Vt47vr8vGWWTPZalqs8eKMpD9Y5jzc/87KB0hNOlSt0s%0AP5WEIf3rX/8af/EXf4Hf/uY3+V1rDed37z7p9e7yeUt/Gpk0xWLF21k1Gc9p%0AwqOehCjXwByRL0XEItgdSJP3M3JAsfkxkxUQtTUgFEsiI1pKr6hZfYpcbMGi%0AoOCMqDSdGS5ZBjYTZUkZ4unRkuV4hFjkjxi50ViO+zomDJ+rUl5hkbo0RkYq%0AAw1mDvjrfhYSbLzlPdvizJkrps2iPUoE6atvWjFQlSy3VQDMwi3PoIyaAss5%0AKYlSQZKbpNFKRjxj+bCrwbY2234V78GU7LDczdDWE6/I+FAMUY+8+3XceZEo%0AOdWMokWOXguNhTxHzu+RRjOEUSjw/i/Jj3Cb1DIocnILfCY6+vdNbhkuANKZ%0A2FpbRtI8ap63pbWG3vuO1b3yEwDAu3fv8MCvHT3hz6I3kAh4874lAljwNAbi%0AybKyl/BbTgWa9roR7Z7L7tm4cbojHQRhqukqcS6G5UUTCmGYs/VK1T08ohrj%0ARtyItfJ1xTAuAZS0S8qSEfdpqh/nkTLVbzH6HhgVvadOOPluFp4Uv2eRtee7%0AblAdRYLioILpixHceHID1Z6hQtoqxRn54Tv9NErKtDjXtdakEMiFc0kVAaSp%0AIRBjzXvWVjpqZi+3AD4PA1WkLC4WgdISaQHMSFVaXj8lWygZpV9cAQ8eveZe%0Aw8u7M/72V39nn331Bq9/9iO8/umPsG0WVSWaaIPSaJmqedKzL4y0bTvlHuWa%0Atxa9fBxlUO0gDgdG05yodTO44b17DmpydOYZrGedk9yruFOWD+fbQUoKxOfY%0ArqMwXw/ohOneoDy/bvu1Un9sz+44/3uiZYKzEjbAaut5tE8uAr0MINjJBEaA%0ANGaWTpgXJ9oSwSz1uyqcN66tpU0EZ5UWyZp2sRn03tcCusUJw+gTm900kwnV%0AAmYd0Jl+hjkEF5mWhO7NGjwwtoa22bTtvSexREh4TMcYawyKrDIGUVrJF8Kn%0At+fs64iO5oIa3j4nT1oP6HmKewAO91GIzIQCCjNaZ7TGoXNhnIfVBfSGihv3%0AE9gtqGGwnqJPOWDG9t6Ur2lEaNFOnR7RNEI0bzZIr1WX98Fvow31bz1OdRFI%0ANS/ntLrdxnxAoo7nuhrf+4vuvqvrhR6e9+5nz86d/Rxd/oX9cWeH8f785z/H%0Ar3/9a/wf//bf4i//2T+z7969w6vXr/HW4V93+Ycv7avLgsz5Htaw7LCm5ORj%0AnGgW4s0if9QS7REERcG0bak8y9gzWXWMHx8f7QWV4wG3+gLaah89xNCeVvMP%0A8KgaAXIZYdtYgEAmRIOshaETaKe29srW8Pabt6DXhH4y/UBEbI1pUZLLS94F%0AMy18P5gWCYn5LnYgJpbe2jxyk/uiwtntFzqMmcB9cwU6QpWMvjVQb+CIoGqs%0AI7GgmtGttJ/Tw/ecqpswbxlJNgXYylYkQRGMqE7VnL72XG2fbY2z7Eh7YHBn%0AdIdJtlNH64w3qhmRad0i5+MyMS4FsaPr/oyIK1A9oeMBIELTtowuBWQa6okl%0AnqN/X9Y0ciU8dXxP41Et8Grs5TnD6Dnd52qvuBXhurG3PKfTHc93Vdv8A/vU%0AOBDYRfR3X4v+ZS7b6X2c731fYGZ8841hak6nE/SJoMUAsnJSbdX8xIBORdt6%0AIVsLnWvpyUywfdQh6gCgUw8OEnesjDW2zOm+d9SEvsDUVmR/69i2DVvRnXhj%0A8GkD5zEbhKY7TqIP2VP41jq0bZuPt7W2QfcIAVJAh4236Mc5jHxzjv0446fl%0AlFEZXsNVd4gvIgJ7pFfE9M6hK00RzXRPIiolfsSQb205giw1bj3nqHxCRYef%0AEfwrjoAhivbqBHX9aT5dsLWOH335E8iTX7DhtmfoO8gfIsBwl7vc5S53uctd%0A7nKXu9zlLne5ywfl84igokRBKRJyl7MnvlfhzBNlwD1mBR9O5BDhiL4YDEgl%0AUT6ZhKxzeUSNuGZmRAYwz4egRHafQYG8JOd0V56kHFNP+VKQScBUbn9TpHr9%0Adq9rJGx/ZUOKhqfohQWzvoXEGV+aS/1cn5hjlYxuPok5DCLUxAopAwAuA/I0%0AwefFBCRTLU8pKLunQU3s+Zb8m/DIUrR5eWPteivLJXOCIxlXKH8Y9UMzSX2a%0AN3vO5W2zgugwKvPM3bBECBHzvAGAMmOex4qGsdVNZQJGFn4H5vQZU6NklgyR%0AEOLIsYpzx3FRCDvOpYob+biK+vZWDqX7w5MQidnyW0eTJJJStVyscQNHHzla%0AzMDDib1wfQJhIISsoaaiELF85BUVSBduivXKS4vMfJzUKHvmdunL8pXqvI68%0A/OfyjoBvA5R5uURE9ptvvsE/+tP/DL/61a/wR3/yJwCAv/vbv72JlrjLP1x5%0AmPvyABs8R9TfN0RUDStMKLbhEevK/4QHxqKGJxyWRysKQLxIEM+xRpDB+mre%0AvRI5Z6LPAM+bJyDTNLhNh/4WJNFmULNYPs8QAM2KzUf0BQSSBtaSL+s4rVo/%0AE3q9O7HvByuv1mDOQisiY+9lIZYjN0HX/VgOnDos0X/HapFVolV30NWPKoUA%0AACAASURBVMuckQZ8WNbeuiNwOUTsqC2Isj8XQbfzlqgNOxlN1tFma+++7ilZ%0AhCbLd1g0ppb3UtsMACHwdNQLyy6Yd5MESJ00q3wVz7lGOSPq+j6o7h8Cxvsc%0AqugYmf1D5q5+79JoB4MwmisGe9R2qqEMaHLmWGPanGy0ED+s8eu1PwfLRCX/%0AFFWAVklIVSAzrqMGsuUJWYA+9S/Pk/b30j2NgIGZKA/NOvbv01EVlo6VpfbE%0AI9Vz6UWqinmehkhzXVPnND6UgPjG55d9vnuU4CrqIUzPLGl8av2Rc3iavmFq%0A61p0hS1MnYg01p2Ogk0sT5dX/pp6Khaap4YB+ObpCV9++SVUDD785Zdf4ne/%0A/Q2kNfyf//f/BQD4i//qv365IfNC+SwMVKIF4agLa873uthGLSWyzFWqcMNI%0A/s3i4OQQgJIH5rBPPk9LkAaM5U9pQQFFfcHl95IZvdQ4vXnPe2wTypgqB91e%0AWG9G0Q/t1OuPriadkG3IRzjL972YH/vo1mJwbEHNrQiYQpMCg1CHnk2FXhyG%0A8G5AzmeMs0NflNwAM4gWYNwLIpG3G4eFcrRex8JV7+H4CLOtogjyoRjbuUA0%0Ag17wGEbWBThjmhmlSTIlasXgRRNWAUxc3i13zsYdYIOWRuOHG5ONVl4IphgB%0A0hiYI/EfIFFMZ7xOiK8W8rCdErA+sxe8f19ec9NFbhBNJ8GMHNToXwgmc4EH%0A6SpoX3Kc7HyUsHM09jwrXxdgTN5GphJ5Z2vTqXVpFbhyvXzIUUSHv/W4HRzo%0AGYUERFdzEXh//vf1HCzK8Y32fFu5TfSxXj8+PuIXv/gFHh4e8Hd/+7f2bWv4%0A+s0bnB4f77moPxB5GGschhJpUN8Yj/YZkZGlLJF0CAFmDLGunCk7IaAFvqkw%0ABYoAjKghWDFzsPV4EYR4G4LYTQsr+ZRkcg3IYJNtV+eZlTF1gg4rgkwAzpxp%0A9xiQ4pJf5nr5SuXRuKV6e2CYAhy2u5G17Geu9Q0SLsyee6pMxVHHZnv3PQkb%0AAav+pxqb+T49ZT0TKb+JlJXoYyn7a/yMvHLCWgDJjedF8Bcw5IBS0mZtthzV%0A0KcAmfr/sfcm3ZYly5nQZ+a+z43I5jWlpqQSKkYqqqAGsPgjaMCwqBH/oECz%0AWow05QcwKfFzihkDYIYWLJBW8brsIuKe7W7GwBq3vc+5kZFPmXqh947nirz3%0AnLsb377dza357DOwEKQ598OkrOtqfZeVqVZZzb2mZsI+mdCc4XSRa9p+E3m0%0AL7nQTKb+sMbh+1JfPor2UqTl3M7P4bBPPe1Ulm9eoK1kBmpMXGbTb0gnOKCt%0AbERhXLksoi4yL44NzKP+rBLBpPI47I9Eq4JC5JsyM5rD4XtvBukN9trWoA63%0AD3irkGCejFMhe77YwZsNhtkVYYQP8RrhsjKMBMVA9ZSzIRYcKaRzqopxLfq3%0AKiBW/zfXa8jH6rRmd9TF/dhSqgBAQ2YTIDxs/Zzsq5QZ1wbutoYz94rZWMPB%0ACQ3+vX/0e3j7zTf47BMjzfr5z3+O7nDvP/0nf4JDuzPFPjQodW4fhYHa0lfi%0A+aN0VOoaKAeU61nOe7/KkNiEDhKE6QsqI0gAMCb0umM+X8GOR6cNIGXz9sCi%0AZbsSmrME27XLRu0/63s4f5cL6wV5eC+C+tJL/BDG31Ir+XDNaLldpafYnsmC%0AfWsBZF7Lt9/ye2uM90/gMEgp14/NjXaIqSkgBJ0D05OOxvWK8bybYAAAZQug%0AC6XdNGD5kaqKXly6plytqKnJzLqBF89hGsmRKK956D4ntlZyaBobY2RrK8ej%0AW19rCR6Fk4KJYETUU9UiwmrPt2OAtKNdGhqH48Y3E60ePvfS7UiWS/VC0KX2%0A803uTURQAWSh6vVnv87hxbkQdxaBY4718gTGJjdFwLyEpVSHTCh0pJC+Q3tD%0AC0b1jcGNM19qMoNipWb00sebednIPr50WijfaqDS8Wc97qCS0/H5Dl79c07p%0AC/fK698oCGujqjlUfxcF6Db3e+VHvXnzBn/6p/8UX3zxBV598gkAI8UA88M4%0A/R1q236cX8ZlsIQewfLNqCGFuBG86WH+q+eExmZmpGAmJ2aJxrE724LcJI0Q%0AOvdjLSlVc7axEGYQsTi6xu6/hBQppUFqJIvGOsttLXIdlpsaMi8MurXuaF3z%0AjsLPSeYmJpdKZ4UsyiE1wczLsOT2w74HN+R5s8GUSF7yKxXWGGPSfN4s86H2%0A+zE70XOC/XclwmTyPSNHCoOArYxe83FAp2QwlW6lZbL8X2vA1g658SoE2ueB%0Ah2LxYiy9TgFnil5Gi7I7lFt5VnXyreU1TQeFPXNBNb0nj/P7DmR+SGT0Nx09%0AfWm/+JBd5B4niLKVmdOlBEFbGXViJ8TqoOb6yA4LvvBES2SjVxk4kM9EOTk/%0AJBBr0BWNtY7YvwwCNJBzcdCT9au1hr5taD3QZ2wlU5jT2SJMS7KVPb8iPOtY%0AJDfImBhXgewrb5eEINcJyDIYaXjebepzfp0aQS33SiSGr5UMTJE7/jwCDNic%0AF1Fj153h8Iu3oqCoDqHieop/bgPS2IhjIx+8E6Srcbqo59NPxds37/Dpq9fZ%0Au88+/RF+8tkn+F/+/b8HAHz+o8/w1a+sJF1VsX5d49Tu8miP9miP9miP9miP%0A9miP9miP9miP9hG0jyKCSlRANuRAD9JDzmKDhQgrE53CYZkHHLvT1fvX6rDf%0A9KiNAX3eMd++g0YEVTu4AULB0hc5dJS5mO/LyPxQWO8Z/lMPm/5deE9e8jq8%0A9L1Bfcrn8nvDrYdM/KDqoYoc3h+qncdFvsWZmEzAdPJgRzSS+UDFLWL1tvbp%0AEcY5sY9RUSQQmLc4OG5FgBGR2Ro9JMKk4mU+w7JgUdJj3a4F34ivx3Va3pVj%0AvC6Xbt7lBvS2POFzGmA16dqnsb9NLJibiIB3xYjicfoMFUIT4PL0BMBZfBtj%0A7HvJu3aGxgl48NX+JiiMj4SYfcfI5xEbkJC9hJvEs6/xaaV0TcBwa56QlFp7%0ASgpt676Zvxm55sy4fvPWGOr8GSFA37ZVYJsI1G18Erri3YnSU3aauofyO0ZQ%0ATz/rcYdzy3uye0siEr6t3ciM34CjnZmzMPu7d+/w5s0bfPPNN3j35k0e8/T6%0A9aMG6u9Q2+QO9JOo7EOWdUbgw6aTOaEuL2K/y4iJo6IMrRPhCkupEa7pPbYn%0A3We89miFKqACFkqFJgJqpJr5cIvptcYExSKSAf1jXgymCcU7MqUH7O/uTklH%0AlgiGo5Zo1UGuZR5C7CotJBjRKneR0GBy/aeUwCA4d4KHcnQK4DUhF35XIKJZ%0AOsyutfYvwPMEoyZjnKaKHtI+ZLwomD1/NdNgrHRH93rXullkqpcI6vQa31ZW%0AbOY41WqtHF2u0U/1+rDQjABHsGyiTDf1WJGfV4L5+d1Bz8EP0yr0+n1s8GcW%0A33+ozSLioVD4d7A5G/hHgRiyTVedX3uJbPDguThl1N93m7EO+DAfmNlqxU9g%0A871fYo4yA+yzt3sEnxndVQb2eqDJxO0M3FZXfkVV1dFvRZIdntl0FAKmJiP1%0A3AXzOrxqRHB8ALILmmBVMhiK5ulWcS2AYSS4IS3L/aJmKzmyIUAbTBA4S3WM%0AM1nKk2KijYJegDGL17VGhZRHGUCbmEMSpi+d0S+GUYz0sl/9/Ff4/PMfY7/a%0AeX/8B3+M//C3f4Mfv/4E//Jf/EsAwFe/+rpwA51blYsfbmN8FAYqsBavAk6S%0AVPIcEBseJ7zFNp4G0MzHJYcI7iGULLHDIv+hNI8Jeb5iMkG61x1TgJ62pMlX%0Aapiw0hy5zep9ofJtUL045iwUuSBU4rnrz7wuL6hzQA3OGHk77Ni/RneOKfiB%0AUCCIcNh8/z4VY9aXjdR7ZALL0EDmICVhhAgwBftYVPbXKbiqgslhCmSG6QRh%0AuEE1OzAclHUptOrq/8syCbFnhnGsWIuxDp8cN6frdbecJl0KEBGht0KBrkZx%0AroqEoouJIFQkE4jBuiDLAzughI0Y7M4VvpiQlamggDYPMcrzIasOXRBMFeNw%0APfxtdmQapvG5OHPs8zpD5gKUVQIpCSdClLphS86PPkE1ldH1zoDrfEZrzejl%0AAWwT0FeE5sdw7wCzj5n3C5FjuXJQFaF4fb+tEhrVguHqkLlvg+GmclbaLZz3%0AqPx/H+3GcNalPH322Wf427/9W/zoRz/Cj3/6UwDAF7/8JZ7fvUPbNkyvj/do%0Av92tl/yraL4T++/2uVUIGlw+HxxRZqBE3WUiQqMG4qMRJuQkHilv5sFxtSDz%0ACy6qIsAEuiySIFFkykTIG1x3ywkrEFwlBjpAw6UCT2AytJTZ0DGg1EFZ/PWF%0ATcuN0+rQqnvVvXPJDU+DPrvsJ4C8CmjujyRW6bUozwRYDm3WVRxmaJZSHZZz%0Ae5QZqgIwZRrEdDAgA7j6++mersJkhikANFIomvMxrPeIxkk0szFDWLGV2puq%0AAHnt2uyHlz+peftRAzKczgzfp2iVxiAs4zR1Jq+TG2M8PcXlbvm6Imu/b7jt%0At/F3/KbhvcDLe8fNt3f6eu9ckXlw3gcJTw10EKul7gXRGdv1WQgUxqiaY6FN%0ATh2IfH7E1VmNjGhORgvLE7BAAhE00pz6gvii+9wN4zSq07hTiGjVXFf4O4Sk%0AY11ErJxgefY5yAIhzm2yX3fM6wSuM4mPmpDpX0Ig10fbdFhw+GjcWbZX1T0C%0AajWopg5DjvSIdI4tJ9mgkB4NnbbsOyaZXAjOAHfmLL1bLJVgqKURAODeMKY5%0ACzC9LM/WILsmRPrrr95gXgf+9v/5G/zjP/x9fz9+Pv5usN7aPgoDtRXhwj7o%0Atb4XkyBw2Glgxf+VweFBhA3OHt5KUXRmy1l0gT2nQK47BgH7xR5/6wxsDdTj%0AJbJHTxXDE4+fqs7+nvZS9PTmOByFgrqxtvD21s6kKIKca/ndvVvWCZKRaFr9%0Aq8L0nIT9m2j1ueVOP6rXnn0umD3n71UmZB8Y+45rRFBlYhdJx5rCcnF2rKjp%0AVU0pEgA/KveLqG0qPDi+i+qDz2dwRUB0kTfNaWHLGvUF7L1x8dxx34z4Idxt%0A04Q8aUvjEKroLjABywsY+wRfBwbt+R2zESTRCAVrQvcJqgaq2j85sDq7B7HM%0AKNvUz7OMTwpPWu9+bS1zahm2Ik6AEIdPdW0jVQaoqK8FzyWjDpk7tElJOSL0%0A8K4AFpElFLXZ78gmzJeBGsiIo/jUF35/Xzs7lGIcJEI3WAZqPY7wYXkVZwM1%0Ax+y0Wf66Ss/N9b13X3zxBQCbm//sn/0zfPnll/h3/+7fAQD+/M//HJfL5ZGD%0A+jvUOp3q7LpMTPZIuG+cl++/LPESKTSZvUUN0kamMDJnPuOOcF6V2o2kRvwW%0AOVNRyL4YqHM6O7lHYAAzUhoo2csBI5ATQda7nmgQatCN0bqT9zSCSIdMXQbq%0ANCWc09MbdTdvpcVx/zdGX+U6DuI5qPExYkDHdWxjaNgxAGlSMy0COhsGhfjz%0AhJM2cnJt+BTTI6ipUzCbjI1eqlp/tEa+TJwLTD+zPnmOG1D2Yu9lbFGsALlC%0AfWJzVF1klYZ2Wu+ZrAD3jf4UVEvBK9I8Al3nYDjuz5LQnPAnhwD+ftpZTuf9%0Af+NG6gumw7lb94z78jO/B0N1EXcpkRmksf8zgwRoJOmIsjzzCRYJ+9HzT4Ft%0AL0Z+GqhLZ8IUDFl1VxXmY5/u7AJgxEdpoNq6pqi3zkUfgRuq8WwwnWt4DXXA%0A68GWeauqoKuh24Y7acfzgOwT2KUYn2SR07EippgAzSWjIGHMrXcSa02bggoR%0ApRblXVQNnSWEGeu1pO5yMJkrma5YjH6Fj+mC1xl4YmrKJNkFLGLBFpeBzK/x%0AxS++wE9+/DkAYH/zFn/0h3+MOZ7x1a++BAD84e//Hn72s5/b8Xn1GNlfb95/%0AFAYqcD/4uwTjYpzMYtbqXpOyYAyOsuA4RMjNIRVKVeickEGYV59gY+ASEVkA%0Aw4WuqLy0nH+QVpwk2aqRFEL4hLiyV/8ezboG12s0NYzU35xZ+v62iiXfU6aL%0AQQCD84pMDJkYvqiGCIYKNj9+V8WAYiczUgFgOJT3XlTaUbB2Lz5CumIjrUZ/%0ARKUPholYuaIQcGMMMDMG81p8ShYhlKVMmeISBCR5Ayf5yBMTGjPLMwMwYqax%0AIgA8zdOuqRC4cyPJj0LVPDbz6xyNU5wgdwtc4N738EpqSeJ3v58Qpbzer9MF%0AZWxurtRUeUZqnk6RLB802wBdG6jZW+yNgZ1cSzrB+fhoTP59zPU6NkIOsc/I%0Az4cJ6nuKTCg934eB+lILcpNPP/0Uf/3Xfw0A+LM/+7P8+/XduweL7+9Qa2V+%0AxV5kKSOxN6/IQ8ouIoDaYa5HVKA5SonJUhGotcLqvdAISyEWl/PLQIUfXZVI%0A8cibSBgtBn9rJYIqMowkzyMtc9o/GitaislrnQWaxeUmndfdr+HQvYsKir0k%0A4yKrJToDNvakmgeEUZest2KxHyr7okUpI3ISQ6cHWThVsTkhZE/ExmrpjHV9%0AwYz/+02AvMbKMdEb2RXGav3M/vcVMbuz5xedIK7eI+L0gVG/H6qdny/+/eaN%0A0h+u6WncyeG9M5QoVY8KtnQfMwmIGDw5dacg4GpEC0UmxqQdMoiUoH1B9u3y%0AlMGGiKC2xoATU4bRGhH2mD/huqizQ0QgMFkT+prplXIwULGbzBlevnDuEzIG%0AMAQt9ClpztiL5aiZChrIYFksjwP6zB1vLLzSr9wBn3qSG6yDZDGLC0ESERzp%0Aa5KpXLFYlhpCh2NmK8GKJh6gWSipeRH85Cc/wddfmjH6x3/w+/jiiy/xemNs%0Am2nYYZy+3NKE/pbjVnuQJD3aoz3aoz3aoz3aoz3aoz3aoz3aR9E+igiqXlZ0%0Aisig6kLLUxhe1znnimi549E8uMf8uFZI1a9zYOzLRdHaBYMIYyo+e/oMALCj%0A490EelswTJaBIWPVOmq30SXglr4d9HJeZW1vCdg64eK1MxrIIkQRUlfzHGUk%0ACubpnLDC2bMWJVbCfoqsWL6plN8JjZcHOiAVilLvrfiTximUe/CSER3rU/l9%0Av83boWf8jtJNHioro3Ezz3FCvBnM7dAHFcXbZ4P1AoC8mRjfPGO+u4LcpfaE%0ACy7tdXqZLBho4O1X3pXuNFgEAJeIAC6v4IJBuSf/znOFB2/XW0/xJ9IhgiQD%0A0P0ZsgvmRcCXSOrvaJ0sX8LHaEIw9BnPuhe4G/BWFpiJFGhXwSbPeGo2by69%0AO9/HXqC3ignBM69acapWR649GbD5+fkZrMDrV5vVBYZFy1Qm+tbw5ARFb9++%0AxS675X0CECbsc5pX3aNvV3EI8BwLRh6e/wb0wPps7sevXvRmdViHexmHKPRd%0AR2dGdw9p34F+FVw8orqJAq9tLc6s5WUxB5WZpE3sBCJSCDwCXJfQd6x5PEtO%0Asnj/Vk4YkmgsrhYR/UWc5Xl3zKUUlqZDNeE8BCOE+JYWfaPsq6CBPHJUPLwF%0A/tjck/yuiPqAZQmWbIkoeGv2nn/5izd41V/j1eWCX/6/Vgf1c3oCeICfJ67f%0A2ttH+21oV2qHaBrDI1uHyAcw3lyt4DsA2Tp0I0hvmP7daJYy8+WPgyxIPB9/%0AFLCE5U/yFDh/IeT5Cnp+NnIRAK+Y8ERskVFf/1+okeUZL8WSN2fwB5PtL1GP%0A8cmjEhs1bHQBAGzyhFfvGhoLWuAPN8beOkKNmJhgEDYWcCKR2UZDgeFKweQO%0AtA2fTcHuBw4iXDtBo3wDG0GJRTo5+27cMx0t9vnRQdqgO4F9n9Ip2Pcd4oGO%0AeQV0EnQuGdTEop6NKOGUkHkT3d5VXBa6DkXAplbGLeQbKWHuE2gK8XBNpMIs%0AokExJJO+wvT0qDEnpgCDN+zeidEVJIx3754BABcoGiu2kvtEatBQAnB553wD%0AW8MTX3DpG7ZhkZu+byBuZa9BwoBn5OK6bFYs2K/ISa+JXEpdUGeTpy9HZw/Q%0AVyncCxRDXM+LuPVRiygo+OP3Jx3sbloNkBGsM7rmHuLmHl5OPJRYe5U4hTv7%0AXW1tFMQSTM9RpiPyggkTUqKXjF3ujB8Ur/sis1L1XOIkXVz6K9eyepHyFfdk%0AAjkcnfBJPo+QYPjCmCTGM0NrRHpv0CHAEETw8Gl3dJYvfh0TV1H0CWxRsm+I%0A12xV9ILwnDKcoCyem0C9J7HRVIXMI0rFcGYTQwUa5WLU6qlGCuLSttkzwm2f%0A12nj8E3/xsZGFEoThAkNW2AKuIwpTQFNoA2yElEAmjQ07aDZsrbsj+UttuvE%0A569eAQCuP/sFXn36CuCOL5+NNHFsHQj+kTrNlLy3Bar9ge3jMFALDGIZO3QD%0Ad7Xv/RxEsvztIl55W/fhHXaM1/UDsGEDb5RFfENbraxsQZJ0Nj7jY73T+8h/%0A6nMQWm5KoNggAmLjCzWkB9zeJBPsVAqXAyvv8F7fwtBlBlROiSGlKdHNNe72%0A/YVDKpT4Q9u9cTobgR8C0glhJyKIRyT4FOAiZU+NfPyszlSBWOlKVgd8bFDy%0AeWXNh/NVD/NZ9MgA6f0cIpjiLNKt4enV5myPxcnAjI0bRpnjwjjUiSOYopa1%0AmVUhpNi27bgxxbPEnHZI1fV6LX3mowG1bWiXC7a23qqx4C1iBGa2IumFRCzG%0AShsvwxxIgo+Arqy1e7uous+kSQodggHBYqoyOHfk6+6kgG7gT18t8o5OYGKI%0ACta+xWhEuJ5mFOt9oXnO/16ugeN7D+NTxJTug1LspFghSzLn6gNhX+/LaRcg%0AC9Sn4wFOYZPzyPKBuBjA5C4ZQwguI1mFUum/EOPNV28wt+eUo9d5xYU6rvow%0AT39X2tF56Pl+lRTF5zH3BnQnKOsNunXo1jO/NBSdhK25Qsl1HRT4mRYYX10/%0Aa2tfym0Yp5WgjB36enBqToG0tdhFBE2OtRYZgIwB2jvILU0ZAzIY6grcBAGN%0AcM+npLQ4FNQNHS3Ks7I9i7DnxiVL8tn4UKjOzFdTdzoRURKxJNNw5r0p1Mci%0AxHHYe1NOaT5ueOUYu2MtSYuiH6c0qtZMnoX8X7pW/HSHxLhiej/HHGa0DoEk%0A8dTEHONojMgdYacMkKD3IMTz+pb+89CH0v4+U7N+000OkNdbmHH8DsBrkh5b%0A6Ks1t/js4NGy3x0M2TuvjCSnwYsHNqLU4YEiR+oajrnnMoNlOVAOaV90XGPs%0Av4cmbceJO4LXeUwMUIHDTzUCyqEJM+bhwQU3xOcUzF0AHZgeHNEpoDkA0cyV%0ADi3K1myODBSEOs3P+q/qkk9J5qZ0WKt5nBYCSL2fqpes4bqeW1UXYVXpQIy7%0AqKVFVMN5DAWuDHha1SAB7zt44+XI/wHg9B+NgXom7KlROvLPchKWIXyXKoZb%0AN9QdL1S8pG++MU/DK7xCf9rQLzbQrbOXMFkGSm5geiv8qrKq5bj4W30uIIgH%0AIhoSXj8C6cLkm+cIgOh6BCFj1YMuBdSZyLQdJ0dl7M0okdBN39tpTGNsXlKg%0Aa87Md203mwbd/5sZMVgKy+mYmC+dGfupn4wlEERXHkOcF89Qz4qNf54Ur2qg%0Anj8Hi+m9UWJeJEIhKDPC5SRHLIIZHld2dmrmVUgalqfV2kqqFwKYl/AUV+Rm%0AyS3VOdFAx0LpxThNJ7GP4bxaP7fLBQzB2+dny6eAe7DZ5tKPfmSRVlMM+iIk%0AgCldxjSXA+0KDoAgWRGBsM3pXBtM5u2OTRBu7JVB7SDMTiCduZFcx8ScA8MN%0A1E4K1R1PlwZ1JZm5+RxihMeCmkVhh67cinukHPF9GHV189Zy3HlzMRp8WXkv%0AWMr1GYFQ20trrWGNxTmv1b6jZBisMpCA5fhSdoKF1SdDpJDnCvm8GZbnOzL8%0AI6ApuO4D4vP0j//wj/Hzn//cSBfODCiP9lvZKkKopZFJB+NAidCeLhlBpd6A%0ArYO3nsXfhWyvaW3keXGN6nQmdx4f9nnmzNsCCKrihEeONopojJT8NBdAhzJT%0Ac0B0yWYmgjZDLYVjhtoE28pLX6EhjZbs761BW+ybbnC94G+aapHBSoiHRqAg%0AixIBRbmdIosUE1aeY60zVpO1Mw1shYwj8ZCIWq5bNUyUwNCVz6rs+1IotwD0%0AuJ6tfI3YeKeH7+i0jesbmd8ybKGMfeyLF2EIZJ+QOTGCR2AMCzWnkyHuuxSs%0AMEYYDPTiEGW2PT7mI5uz4Ab1dLT7b1onPR5wV8MPlfL2j+r/xXHzxip7qX2/%0AmXVnI/Sln9HOuipwNFKBFWxYBqufQ8feJyFivEfAUURLb0qn8aETvpbOe2Fm%0AtwMQy3XOuUUAt/PzMOCOLs0qHLTmRlUimRHkQExeqkU1K17sYweJGEogysVc%0AFTQUeg3HikLF8lJ1hOEs7uw97sNMjFrOSb1aRKy7qRbpPVbREI/868EZBxVE%0AES11IoBDnjyWsR43XBU+loFrutp6X1WHyXGtwReXu9erk0X5y99JgE5oDRhz%0AX+e91zb47jmoH4eBKnKrwJ2MJEuiL8qsHv+t77TseEtCaRWg/tvuRkYf/QDn%0AA2wiV2HclW6G956XbtECWGugGgTN52uwupSx8kkBnloID0x5t37FRpJSfC1i%0AJvOunhXtg3Gltl4JaEUdsNpha9EGhJWLEXqG896bgIf3dPrbQZjFxpoS8s6u%0ATovkqtZa05Mgm1BAUeAfi1o+PPysVqFvpgC4vZ+6h8s8TaW34a0un23zXX1L%0AiGYxfM81zsJYzYgq1hxJhcENA2oLxhze+cpMy+IMisVpIjCBFeWXRARKhCEo%0AUXaAiMGtkJB4v9WhZ30z2OfzN3vWuWxkDpE5J17/yNjbjC2+5TMInKWyOG4m%0Ax1hTcaQA6on/MY2FBAxe0O9p/ePzemmGNCAXhCJqEeMIG48BHTCP3pMpfhs1%0AoJFFTWitbfW5Xec04WiYxthWyBhg8/dgCOodRMXBY7rWxtkBd/79/PlMQhJD%0AYj6rNedT5pUBSwcP1oZPc661z2IlhibQfOOV3coQwWXi/vyMjQhv3r7FNz4f%0A/rt/89/jL/7iTXoboQAAIABJREFUL27TGh7tt7aN3g/7XXODZct6gmxlRrZt%0AUbn2Btk6Zm+YUVuPDBEVNY+ZCODY09faiPWzkFQOkY/pLWrEvEOLU44yghrO%0AO0OXWMu92PeLkDc6JoiHMX06YeIkAl0v4D6A3eXGGNDZc7EbM/lJCdS1f0aU%0AWNUVZGJoEJi05ogTN4g7WVqPLoNMPZqpU8o6BmZT0ORU4dUJTpZxt/bqQEbY%0A/mjkUVz6fCRNIjCb6lzDO+pVGXMcpaCUgkRmCNqcWetRp+k7lWgGztYrIuks%0AhBjTcCjYZFq5OTBLv+BOuiA+BLszH93VfTeScOt8/77bWR89f/5Y2vvROcd9%0Aon5bkX8ZODmffdYz/ctzgIFOJxwCNHTr8K89Weq7hqJi1/B3jxLQAtinySo5%0ACNd3BMi934xWHNB0BycOAEw1uTIUCAKkq5Xr06vkMSSCXo1RZWPXRjtEHZnZ%0AqjGEvDH4SS6xcBArlfJLWPpvdbRQ7WcEkaToyMWGSucXlgMxDXZf5qtwAi30%0AYbwfEYAAnuv6cygEe6Jkdghou4JZMcJZ/YFr4LuslAdJ0qM92qM92qM92qM9%0A2qM92qM92qN9FO2jiKCe2w00ocIIviWEap6Go+/07N2ykDmAFzxNFjmLuEp4%0A6VZUIy6ff62Xp/uR1UqLTkTo8KT+sZL4SZCeSMwJmVYSZ3k6rZz2ZFkh+3iG%0AVyX6QpFzGvk/DA4IzHLfpPcksJlEiwioB1zi7+gZrGNxg7d/4fj0TIU3j+lw%0AbuRxzn1g9xzK8Xy13CHVkm9nIa8aPV+OI8qfzJ4LtR1CX4d+zfD4pjdv1f2r%0ABDgRMV1wiXj2BVFLz1Z97mnw3fA6MxgQHLzV9n0dP4OFcYFrGZLXoKYxYclx%0ASkKU3jyLpFJ68jOyyl6fEACaQ4XnTC8ZMVvJnYCBWPj2sA5nK/VIAz/jUQ7M%0A5b6T6fDTnGN2jQmcKpraO1+xfwJhjRWJOnxsYBurJmDNIbf7qROcHD3DQfxy%0Ab4zjs8QxgQKIvykwv8UneG8NfRvMt84poKyJE4xoP0XsyefCItjwOVKvMQQq%0ABB4Kevb3eh2QIdBnIy2Zb99iHwNvrm/zWf/5P/9PIVgRnEf77W+69ZUnprrg%0AvUGo0RrEcwKDEEl6g2zNfrrnfhJ5yawFwyMQwJJ56oZSMfj4IbWi7MMRwVOR%0ALCnTpySCJhFIrgscyPzYoojixwgJdB9Qvi4iPVXs3wwMEXD0tRusdsIIxCYE%0AEEbbNtwm293uN0JYOfudoFpwTKpGRqILGbH2rAF1TJ1FiJvn0rU4OZ8TAJpy%0AQhojmhRjRKq5odISDdELQC1eGnI3x7OgRgDFHGLv0KPL3AlyXZdi8qhto5VD%0Ah+kEWEuGi5Mz1mfmeJ5UUSx/ngS4elqGkALCINlBEpGiCdWjfnWW01J+z/HC%0AMb3pRZSLrp+rReQpX0VCr39T7d6ecpOuVbgizlFPACUCf/pD/P10Xv3+cHiJ%0AAkZENXNEdUX3Msc14dpykDeknPNWVVfaTt0XiQ/pfeqkTIBxWOSf+BhlD1mS%0AqtkEZAhol0x9akOAK0Aj0Bpec7nkJjUAjIZKTgg4cRGQKDJi63voasOS9VBz%0ATNXXs5wgkVGuLschxi3LBpKn/i39Kv5/eIVsBkolv6p6sV8V6qlxCwEGyEDm%0A5Ssp9usEM0E43thLs6PiMPDCMffbR2GgHhi/gDQ0UZUvIoOFxOcXDFRVvcXH%0AoeQEKhIT0yJnxk9Im0IkYUAJ8fUrVYPU4LCnW/m7qLXdAsrQyjVYCTIdVgeA%0ApkKmIN712Acg6+9xnmBCaRWuVvZr1zw3InCLTBqzEZo2gNeCtXFY+bh+sRvV%0A8x4J1bl9KOHL+eIEuoVIel5dhX8Evj7uPdVw+/u+Y7iBul+voH0Yq6Ku80SR%0A0LNDTkVVgOJemb/osLK6gY2BOWcWLt4iB6v0PRL8RSQF/e4b63ncpMAs0qCd%0Ay4gXMQZcFT1ID0YzeCa8/rOzHObzhDEqkUXi0BgXRFHYGWTjnAyA3g/uHbg4%0AOcgUPE+rqxesuq1vxiId+bNzFeUOxmtcTDDX/GaaLkxZM92JoPYQezhDZlij%0AqWgRGLtMh9AtZUtVkixEdivULc/PkM2v9dTQqR/eNdQK1ldyk3vGaSpR5Z0R%0AfB6G8lQdUec5/J71cO9v9xSL+EbK38I4zXUATZZKzfe//uVnIlzGcpqIWF4N%0A7Qo8+3u8DvBQPEVaNG342y+/AFjxo3/0UwDA//6//R/o2wXvriuH99F+u5tc%0Atvw9IXHFQJXWQL1ZfeNQMt1Ylcb5XdaadrkZCqXqqpdKkCT4CZnCJW8MsHQD%0AmtNVO2vsjsOE+cKMpPNKay4/RsJYxZw5Y4Kc8ISZQc8A2gRF3tnu7PrpEGvF%0ACR5XcvnqRjyw1qmwLoWTyYxUWvlk7PVAA7IqsL1ABUg3qEw32NpSLtXkK6+c%0AGU9DqfqOQDXkVhjvfjitPOKUa8GSilCsq3FDGCrgOSOPA3O3NJAQU0xA3zxQ%0AEAWv3aHAMjHdGdHCOAglX/zeUgxU8rr3RBBPRdFmY2nwzaWIT6tv4N3Us1p+%0AbGHwNFP0kx8i95zl3I/LpPIfl9DIQE1r+oMdd3LSBV5qL9Wa/S7tVn9bv1fX%0Aytl4Dwf6vT7U726eJHSamA/luvHcEWyq58YSr85e9j8E+6vJC7tYFjaIOaKL%0AVFXKGhypx5t8SdisO/91SOojsk/gqhjXAcocVDNONRO/NWm6Q78m9n9oqGBn%0A4s1SBX0dGH8N52BTdEyXiWgweiAIK9dxKKlqAAlZzdTQBam8ay5VCrzcSa4N%0AUaiu9R6y4jZPOZyFvlbIDfoYK8s/hO4KiSDEjRMHdybId2sfhYF6T2m7N2iH%0AfBW4wnsyUAnIPBf7rsYOyndl0wujIvJQqbAekXsrz0nk0UTTKfFiY1s/+ZwN%0ALpAnMCOCuhu9vgR19dWMIZHq7rCJMUzrtOOI0mNEZVPX3oFt5WiwP/eC4Mdi%0A11SC63i3G8G2NPP5HgH7Pvbi9/7tzrFxeOZ6Rl9gQijyoQBg9z5WE5ucQTfz%0AVMu45THFQI2FRo3RercSHX7uGAzsezLJR1QKKEJ9BQLAkWs1j5HoEMDVCwao%0AGb+qaKHUUJnrRZHYQMtoIQKEoZhHT/C0TXoZWpSkPuksVKNhv7gCasXuJ/ql%0AQ8kiBc/Pz5A5QbzY6RozqK9SDSBKB0AYqHopxn+ODSUigMbaqJgVQmEkwZPy%0AV9+hZHlhpClkjfiokIPsAtEJ6YQRsvnCIH6F1gjMrgzqgKhiqdyr8emnlTgI%0AhWc5N6pRuqIBZeOgU842llf03N6fgxoMhvZ5Ys3/dGIoMMQiKoEaoPJffIYC%0A+3WiSRA9GBPhvE40N1DpKsBUIy+BeX/bBLT1VMbfvX3Gu+sOG8EHk+/vQqOn%0Ay1pnKZsoGW156xBmCCEjqOiM2Q1pMdpaQ+FgBZCIooOyG2gKVfTYd92JmtxH%0AngOGsqY63BFcVAEAi8ClfBbVo0OcrDRNKEJdFE0JreoaCgAtyc+0NYhHR7Lv%0AVf4W9k0iwqiMxGw5/GF0izBoNlDDYt51R5pgGhsxANJm2AWamHtR4peIMAe+%0A0NKLYgyUDo4tUmfiTbtW13vINHVXbMs+rETO8IlUVCFiAil1J8YcBCrIn7mb%0AzLc89zD6B7BLKQtU9JQyknH3zcucta2BLw28lffhuYXVZxAOxXMElQsd7e6B%0AuDRaypaW9mm9ZlUrzcNSVE+rrvBB7QMN1A/V7r+P/Nd7vCofYm7zabPL8w/r%0Awa7G5QvT7+qA+vm0HCix52VdAU1TdeWbwqOipIvkPwxgMseFHbWIyQBz0o4x%0AjRzQjdH5bgL7hD4LJJxTV3MA8VyOrxbvucUYOF8JA0EKKSSg3tyWCJ0PUGVL%0AhoftwyDY+sy5Z5NSVNeEI3GDsQxX6I9xiB8HAFOXjFWiA1JBcSw9xL4czjOI%0A+JQjrISpI41tYSM+Y9Wo13Wc13emZKLObv/0YnvkoD7aoz3aoz3aoz3aoz3a%0Aoz3aoz3aR9E+ugjqvZwAwKOQp+/oDsTXfrby+WjKr/Mr5E2sBlJ4iqc6LJIL%0AHobvlpi5cT9Q9HVFOOEQmviOiNAdypo1O6dYZCmgBR7lsHpUK+o2Sa0I9ame%0A3JTndPu11iBzQmXLcVBVtNaynpg4Xl7VvNTwx/gQdPhLSPNvq/36UnspevoS%0AO3B4gF5tG9ihWdI7tCuaAOwergkCT3mvHzJZzqiwNHuEoG3b8uB4JCAiiXPf%0AEdlRmQ/BZCxvtJjYeIvoXbgIl2e5ws5FYq5K9isCvgl3I6PXr+PCcPRZRQQQ%0AobeW0VqGUZorFkxkQpNBDgD23SJir1+/xtPr1wCA7fkZogO99/WONjZW3fCL%0ACoGbR6B9AoxNQDBG4ohWyFSrw0uEqG5PBGBg1XXttMZS411YxEEBcHlGArLO%0AnqqhH+a+g599DTwP9Iug90uep9qg88hBy3rrpasQs7hXON6zaD3WfF+ghHhP%0AR3lWafhf8nbf5qDqDfs3/J7hKRYwoohSzjdEjkv2yv7+bkAcXjeHgJ8H5vNE%0A8xxUHpZb8+VXXwEALq9fYWsXzKn45c9+AQD4s//kX+D6O1Vh8NG09ZQR6qgL%0AIsKMCCqZPBhAsqBPbgA3SONEe4x0xNfUiMgpW3KKlUE6ExHQwFg5mQ7fm15+%0AIjgWdN4EpQgelavPIgLiFYloAhAbEufi4bcOAl0F2if4WiKAu0B8b5ah0C5o%0A3EvJp1JPNdenf1/yyQJJFfEkahNoZOUzIiqpQNZF1yUrmxq/ghYEyuGZxaKb%0AVqJO8oaqFiGeZYzUj4+LB1zx26JxdJKWVgqPEmZMYuWI5hgL4jsGZIdBpYMZ%0AeRfQmGgBKRYkc3rm0WZunqK/ugAAWie0S7cIqnNGTL6VeJKdOzaJS/r1VQ1h%0AZJ/jfMo0Gio627floF7ek9rxQ7bvEkH9th4mguiFZ7kZ0TPKMY6rKAXcBtRM%0Al77tt0DW2tAjcogxMUsUFbB8cAI7Oqzo9o4iOr4yyU3bUqpksfbCI5pXX+dZ%0AVsbKWmUQVwjdawHXCCqaldkLjg8QWykYWmhNQ0UoZgiNRhBiQxGkfjBSlhxs%0AnaJDHMb6TtSyyps4ZEVQcajVDB+j+raPCJNYB4yaOhCcKZMm2gx7K1bhvfm4%0A7vJdNIiPwkDdDyVerJ2VRtXjQgzg7gEW579fA25yOPmwVQHKEBeg1+cd+Oab%0AvOmnnbFtFygKQQ1zwjApN2eCqBl6mxt+YwzISZYdsOSwybHRBuIF9RnqBbgj%0AhD4MrjNnSbwmr5dJSNhnGqpKWUaiERlks9RHe3rlsD3ve6eOKXuOFQD03tFg%0AdY1qvczoc7TIpw14rYjcV6aPH7PP7xOoAbfuvR8NMc8LjWP2fYeMBcvGlKwd%0AG2dZ3T0j8QD8fQEA1VxPE4lmrBcHQu/Ytu2Qq2r1DZYyFQXiF1yCQMSHsU8K%0A79PnvKb/TMKfOzkjUV5IFZBZLRSbn3ZNN44aYDBsSRKJBXPiFOJzTkwo9rHn%0A+ALAu/2a8Ka2NWzttf3N59lUxdj3ZcXVfE4/cbtEvgNWjg4I1Aht61nXdeAZ%0AipJnTerkKbpq6M2J0Z4OBCgcimDAB0VtY5uLXKX3nnNIaykiJ2H5kFZLxGjA%0AbnIsQ9mholAdnRP1GjfEGzgpz2VeqCoa25zIOqWeSFxzsceY6NuWcgywd7D1%0Ant/tz8+4Xq949UyAw+t4F/Rd0ceqsYspmENwaa4I0oZXTxf86otfgj8xeN3P%0A/r9f4q/+p/8Z//q//dcfNH6P9g+/DcJaZyG3vLQMgIT3wqG+ACwntTEQf7OT%0AMbHgtcSMDjISQHECnDHAImhokKgzPRx2584Vy0tzZS3yGZ2YruY0Vt2gruPD%0AcwB2jTGy9rMSYcPm+WQu3IQ9VcSvp4o5Fa2Xa7mjPPgTAHOuGUdE3e8MwlfT%0AcVprkG7Kr/VrenksKdefmCoQIrRuazRTng7yzVTzMPAHLK2hEu1FbqnqGheh%0AK6CMg0KKKr9NBxAQaBLEZUlnczhmOQq5YvIA0b6uP8UM06tmXi+L9TPy+QCT%0A44yV/9l7w9Y7OgNvvA4qtg6+bKCtJwGfslpZm4BhoqXDNlK0QAC1fjRutjAy%0A1/xeqTgxVt43Xe/iOJYxn80Zfua2iOvGeaY/LkW//v18zZjz99pLQZ1vazU9%0A633wyZcM1Bu9/IXjzt+ey+8BL5gxvMxKJVczDthtgejSBYOPQqTk0XqdXOWl%0A5zUgneYAHD7P5kjZV6k1nu6ciLmbF17vldVDTcWRrU4o6anlxtPhfWCfg10I%0AQ3Sl9Rn2Fvt1Lh3C+1/rwwZR5vv4YFTNpgGwiOicy2NqrYsMALzq2Itk7fkk%0AyIKlNxEo0w6uY+Lzzz/HL7/8JQBg6MAf/Pj38csvf4Xu930pcFV6HG/ovUfV%0A9lEYqOeJmh4wb5E/d671Ge1cj/L2Bkfl0A47KoT3hISRB/iLRKlbGfYimVeE%0A6r0bH9ivpPxeE8d1H15fzRfHmMDQRfwyYXWZBFkc13D2ntQcebbBTEa8DMZa%0APA1VMV+Cgtk8Incn1Z36pFUwvU8cfpt35C7Jkh5Sy9fGW+VSPT7Gc1jxb7ux%0AuAFJh4Mb0U2fMqp17kck1LOCSdy7nheCdEKMxNS53n9xowopQJJ5E+I0F+vd%0AuBF2b64qp5AJDy1jGX6sJngz/UfJ/pVLiFqt0RaRYSwv8Hmen4k+/Aqob1sI%0ACDKtuIZ157imjtFuVw64HhNKD4FDkO6+UcdcbrDJLlg5WkQYYHQSDBcA22no%0AVp5E2fjTeOelaHqRvUNfXdddo27/q7KmFnxPY78MXXU4VK96NSY/mEjMW6A1%0ActwPHsh4Hs0C4akYqbFeLrIYmzDyPEC+VvbnCd0FOoAWxu1uXmJ2A/XLr74B%0AXj3h8vQaV7/vm2++weutg/EKgm++0/M82j/MRszH+U1eK5SXMiRMZowmE6d9%0Anrzmf0T+qa5PkP0MEpEpppQr0hgM4rkWAcGSs3hPwa4oGPFobyzlymtQG5d+%0AMYAmFlWh3FosPzsL2M/lmKSiWMb5aZMDgCi0r3FgiBtNoS+Qpa0JFW6TZutS%0AioEqzjavyKijqkuCZPI0By1UD6qgGa1lL4teB9Nv1lc/ZgULTrqYsuWWkiny%0AgOktrUaIJQzy5czFEGBX/xkIsWlRU5dbTS3yypT8W2idwBsAZmgYqByGhyTR%0AFAFeKz1egqYzL5mL/YXUvXIfYTgeHRfHyBXyu7OT2fa9dVyXI/v0mUV+XfO7%0A7QXfZ3sJlXZuRy3gfe14lXsoujrX3nectTt/KEEY+3yvd5oBkDytjrMzXCeJ%0A8QRkt7xoOOcfTTVysrkQCCYXaM3lQB6ylmoHbvA1LKcJkX1PZYTU7huWIA13%0AOLd1eZXbiKa6LnfQGZVTNtqoFV2j6KPx82DrYBGRVbkVLZ2IZQy3rQMg/OTH%0ARpj49voOX/ziCwgGPv3JPwIAPLUNz/P58A7u2wMf7lD5KAzU82QNSz5LLSCM%0AVM2/if9di3HDRSG0E0NYnIXOKk4L+EuTymZ7K2TGXAyoHJslwzZZXXMBoEWh%0ADxwijTUcP56fIWMkKYlOo7vO4uNqv09di2OGptyQBqp27yeOEUcTqL4pqsE5%0Au+AmUkdoaFS80/AyNdHV00T+Lu18Dp+YFVU0yYDy+9jIqzJzijgRXAEJoxTh%0AQbKlnXPEpUP1qudjpeK0erT8ADbPSHQxPTMDvS/45lze+kPB56lHSnsP9adi%0AFXOPTmApZZeDS1HKUiGHn/cMW0pmWgWW17g+6ws7TsBfj+BZ+NgADWZwpceS%0ATwYdkROZrO+GToDJohC5YTNAjGaT166/mUOBLn4/AVQmVBbhBKtB2ocwtgNU%0ArrCKAKtMgyu7Y7eyM8ychFXWV0rIIrAUyjrdw/6uG0t9pzk+ce7J2XDX93D7%0A1XduFWIJrLlk63+hJ0go2cAxJjCOEEW9DlyvApXkNkETc9w9ORnJ85s3YAX6%0A5Qm7j/PT02vM3Qt2P9rvROu8rX2SljGQbLzkyhk3tPDKE9v3KNFDESP/KQth%0A6ACclRdAGoGkAEfEZcLK0KRha/8YS96kXC/7tTk4T8Qi/pmKXlFtmvwppgNH%0AFyL9JwxpFYFMPhA8kXciUpHsO0WiVNNqNZMvYYwEk09KEJeLRAJMBmnPMmAg%0ARwgdXMoKyDKSyXWGqsiyVEN3ObYCgRZ9WCgb/648WzhNTRWJcmExJwyTI7rn%0AxYidByaNa0PJ0FCLiAP2uyp66FQMMAitAbz5yHYCXWx+US/RoTAE/KVFylNE%0ATTePMKvWN1yU+GA+HfNWD7wTrIi/3TdQlyzeagSajADw7Ly1jWXph3710t8f%0Atn3bHWqvzkGie+0lQ/Pefc7H3jNe6n1uAlJk785AhA7BrWdEORdEcAmmb/i3%0A6gYoAMzrwLxO6HVAvaSM7FZiRudclQZiTuR7hZXf47bYaxuBOkE3Xv6dxmib%0AM24nUkHQhmIOD3Jgmtdurw5zSUfgOs8dz3HMnUFf6Y6UkfeaGniOtubav7nS%0A+r5hzdPndzu++NVX+PTzTwAAl1cdkxs+/+Q1htswY46Qannv+j6/C7Q32oc5%0ASR7t0R7t0R7t0R7t0R7t0R7t0R7t0X7g9nFEUE+fAxp4DIbSAcZBoocoal6n%0ARC9rdGPBAOMzH3LTAucNeK6AAMQNgfOZTIhUuUQuqiZksx06e4xyYOqNp07m%0AbnVQI19WgaCAXuNisIQRdT3Dk0NInDk2BjOh0yr+LSIYY6z8tTFBY4cy4RUu%0A2S/22qmq3+6nqCiLMyw4oC4RUQKO3uk8Lodn+W+oJIjbM+vBO2731gMFfSMj%0A32m1Hp97Kg+s53qvF7fNIlMGMQMAZoGMAW0lAgigE2d+pvZeXOzLszrDixWo%0Aqbg/rZGJyFdG/sv4s9a5r4fvWM0zlXX2HL6sCVu3hH176nbjxZS5CDtU9TBW%0AdCeqa3k3ZBM+UnmiL94H9vJGvcCZbGoqQGpryDpm5RXQEoqjTz1JnmxMrQ6w%0ATEmyAfJadZbY78cRw2vpRO9NZqimN2/fd7TrBa1NoBCuSJCPxJjY6Qdkxrlp%0A+T5zl8vf1ngd/ZJn6G/8/iEtPfTri/xbXKNxtxwScI5/Q0NTYAaRyhD0qehC%0AmA7LGx4tnQIsWnwAzPl+6ekVpHd8/e5dQjd//OOf4hdffokPWVOP9tvRGq2y%0AVjYnYbmmWeLDUkuIuUQZLGzIWNM2InYZQY06xnMR5ZAGyZ1YCgwAeG3wzEHN%0AOpkL5TOhgUc7IJluWtmX44hM5Tl8b7VZsyao8hFhFa0Ii5QpJxRXxDfXdxYF%0AjXQShpe/UEpYsypZLpuusmM6bPCsLI7vN7DPNb+MSde+hBJRVSmIE4tKVpKa%0Am8gpeb7pnZFUoSwvwmKpAik3/KU06gW2CGCQ1av1Z2yEA4kVK8AdoA1gJz/i%0AjcEX23/YOT60IeHkHHoiWRQVZV+08VnzjxxRRsBCMzkDj+bGoutffd6Iop15%0AJGjdE0QYfMxBzXrqgT66iaYivz/f74dqUZf4nsZX9YGz5rRmzrF9W09zv6T3%0AR9Dkzm+2Lx9JkfjUM9KZZfRyvhn8DiCg+f6m/p4jd1quinkdkKtCo8zMdWSU%0AXz2Eyv6eI6UBHkGVRis1KaKnnYCI9HcCbR2dCyeFMCaPggbxSCbzmluB8kCq%0ALSCx+1f0I3kUNHRDkUgt0oM+Gq3mkh/QpHfkJJORplHRB//gD/8xvv76q5Rb%0A8ebffP01vnzzJQDgJ5/8CL968wV0JSHdIDO+a/soDdQAo9QctpiUuVCYDkYq%0AcH9hJ/tV5L0BmR+YUB+vqTg8WXqMgT4nWqPsw2DC8JyaXvo1T3LK0h9OOXkB%0ADykGsMwdOi3BO56PaN0vFphi6eGDFIoJ5Q72WkrcLT/jE74sA1h2iAqGUwTT%0AnNDnHaqaJEkkDRfPx8ueJgnEqpdalfNfp1U0Qk+FIgcm/+WbU0vaZpSNxA2I%0AWBsNJvyf+oZrd6hH65CmBr8uHRaRxRypAHjBIq0LCmEjfQoSGYWxq03QqtPm%0AfYqF15mL0eLj5lAqEVlQszBU435ciGm85RtQOggSEtzksQgtxUJ8YxZZzyPh%0AnDngypAw6oTNiIuYMJz8yYurB/RCqXBTQOMYM065wp1gLL5gJIkXOQbY8qGs%0AtdagTYHmyigz0KblbgSRAJHXGqaELguG7xOUfQD4sMbGGOakmS0hvgp7H6PJ%0AYTOu6OfI/ay5v9U4PRumd9N4v4/meTaVUEnFZMIyUM1JQ2Bs/q5YFDQlUwd4%0AV2BX0CSDSgIrtx2cb0ObKcnv/LxnmLI/lPD22eB77ToAEP709/9j/N8/+19/%0AoAd/tI+pWarBkgqZRxpykcMQWJKLAZdJ61y4I3LtUeac5aHppGVRM0SlQEGn%0AAGOm8xB+78o0eXCWvpD3BwDajwo1A1lHXEv+LDNDaTnSytX9QrYuRSSVSBsn%0AP6rcZIocHe3KblS6vA7ltxeyyEZonSDSSm1UGJxWkPqH6nJsW+/UWOTb0oUm%0AmY5BuoynkPvVYZxaSPWnqh9bZFykSSRhFMxoWGUpw1iWNPBJxMlmFD32GzX5%0AlU7YZlBn6rTgvBcCNhtc3nygG4OaOYrDr2t1UHXJspivImkQi1g9dC1eEho2%0ADlyOv2ugRt3dMnercyPaczuSX8W/0LkiIHBwvpdrLN+K6Sj3d9+/W6sGw81K%0AOe1lBwf26fyb675nHzynx7xPn6yXsVQbyRd9qPlb9BaGFJPI9EOk48nnkgAi%0AMxl75z4hu1qljNA1rhMqYrImnUC2FmKuERNmc/9ckNd2AncCtgbyeSqsxjJd%0A0gxIHKIfDvkJQEzfQZkDrF6/NBcjjOk7x8gMVEs5cMcdFUN4ruMAHAhM9fCX%0AeLgybgCgZCRJuqow/PX/+X/h9SdPxSk08Or1Ey6XDX/6T/8jAMBf/dVf4c//%0A6//KgiblHf5d7IePwkDVkwBUuOfxvAl/p8dDAAAgAElEQVSFsemfq5HqJx+i%0AI2sSt6PijwZLdl5Y8DkndmcOvF6v6E+bUZn7zJxMEGdfq3mLEgInBFO3WXug%0AbXfDJSKac070aex6sVFpGKhlg1AChAniUVwhg6szqbEkAmjd78kl03oCxAIl%0AL8ECgcwB7IqLK6Dbtpknl25zLk61lw+8p3R2rQHZ77IOQN7fw6GRu6FltfiG%0AkItLGRx5n/4d0y2pUBipETmaHIt8RVqnR10rZ+sNEYJvBgqAsgSJ5Q5Z1M7e%0AWWstxxzwvCGfqyFIJIzCpNuGecNPY5U8TuE0ITOcLAgY40CJAMicA7II4BoJ%0ALg6O8z3KxucMY4qjgnYmGhEFqLzguL+ttrVdMi0DLwo9182jEbthKktI6gQk%0AouxhTK/++uNlyZ8ajVEmoKzzFuec5im5f/U8FiHaJ2zj4bY21MgZWzLEf1YD%0A1m8lerzleX4vlMbp8+n3D25lc46mqunEImI07h558uuLQsaAPEeh8R1tTOgz%0AFivktDk1iBAatqiPjzsBBrMhLj77HOPN1wCAX335NT777BP8q3/13+Av/8d/%0A892f59H+wTUaM+e8wr2xWMRsOgEjIMEqxTVh0XhajJzNZX+ieuY05twxkxhQ%0A5/To6YSMiJhOIyzJMg/iHAnLGLgG2uDgKb5db8kK6k3gTq4SETYG0KMcyQDk%0APQd4oLBIjXlTFSGpVI3xU8q5SgJCT8HRSCEMMEqkDQQRoHcubLK0WOTTEPbI%0AXhw0gchVRYkKBlFaMr37FhWGmfp+Z96vKmVvtnozmNnYduP6VmLGHZbse8p1%0AFoVZHQW1dD3nCEX3fFNuFjltW0N/coNkY2AzB2OUa2OmzEOt5JOVG3F3x7yI%0AAL6liygwxSNN1q/X176CB3bQMlJLa8DhuCTIqk5ZIjxflqZRI6hhoLbmpdfa%0AYpONYw6G6g8YQa3aw/k29aMhJ5YuWPW6w/VeKOVzvOftcS894dqtrVkZuHCG%0ArxzqlZ+paaRWk55NMQNNDxTMCdkFw/fFeZ2Y1wnZZ1YRmNMCHJUN3LZIWtFS%0AtkERXvswN9+mO2WFS3S2SCsvglISgHWiOZKJpxqhaeO0T1Qt4NAL6Sk7Oowj%0AuESEzOmPMZ7T7BzVg+jT07q7Wc+qdWQBLMd/K0byH/3RH6F1wrt3bwEAz9e3%0AICK8e/MN/uZv3gEA/vRP/qS8R78+/m7tozBQDx5QhGdzfd88yjcJB8EImMcz%0A63mdr0XH0iH1PGBFSKbcGqiX8YQu24qEeRhecYRJRC2tclM3PpDHDFl1GgEz%0AUMcYpn9qeZXFsBFSCJvCqPU7mACI2qVg8zpehyw2YyJoMIvBFxyAIYpxCv/X%0ATT2FUbhPv+cWMK9UeNTrXB2MVv9ZooLR1/Sak3t2zrBsVbTS7QbC+C7PUTyk%0AMifmGIealmkYwY1m0MFZwc54GRsSAIuSl2ubAyZgvvf64PM1jOYidBsZNUB4%0A+xPJVb104dm4eTQTVDmEARHxv081a1WLoVnJq5bh7IrqPWhIjoON1cBSCEUF%0AE+YsqZA0gSY7thTvdUaEyeqrVroTqzeL5cBS+Ma/FM1OjM3r/sb7mA6pqY4v%0ApaNxHWOiVDZavfUCRjSVSl9rtLN+rr9/qPJhhmjUNLVx0vpygHTQkBBCS51j%0AYL4bmO+MTW/uO+Y+sU06FEIMJ0aMxYBFS+P6/PoV9jHQG2N7egXAFD/mjv/y%0AP/8vPugZHu0ffpNZDFQ1UjthNuQDbF6KWOmHFdJqQNPDOssyLMlaPyD7bukn%0Avn+3YY5UGRMcqS/Jzu7OSmUQBGtlrG2TeEHxBLH/lznf2kERg9gaCwPBDnKH%0ApSBrlEf6T5LkeGSuFcSLOalDUfZ+2aq1Pb5EDoUkUR0WjWU7N/YNsjrpShNM%0AXsucrU6xqubYJDFghnHNkFcRBCWwRbPJHE5pkFoLcWBkirfyPBxwuQMpQWQa%0ArJCL0aAlkhxB4NnW2HupjsaKFtGwRmikeNrs+WgDqAPtwuBLGKjNIL9shDPZ%0ADVZDQsV79T019sU5dttbRPIdqpekIzdAAOCTd+oGvD+LK/1nUpmIltdIa8j9%0AKuNrjej4m5X28znChqzatiPDb430eW99nz7W7P4+WoXqHgJDeoyqxu/VkWs9%0AK+eUv790n9ru7Xzn86tBcg6UHPoR9YFBpj9UPawcGxHTMQwhOa+ug18HxnXH%0AvM4FmZ/iQSM97OGWwuDvsFnpLaZloFqwDHZMBDEaIA0HRAezlYJkN5rbdNRX%0A0cHNIW/X7PkdDNWYKNCiK2egpQMevJhFJgmRl9i5P94ky6CtfwrjNAJt+77j%0AF7/4CtvF1uHlaUPvHT9+9WN8/c0XAIAvv/h63RffT3sZD/Noj/Zoj/Zoj/Zo%0Aj/Zoj/Zoj/Zoj/b32D6OCCodvSWJvw4HHG4hcuSY63tenvNx90NVK4JKHlYP%0AgpU5LaJaiwvXJPyKF48czqxz6d61dBd59FTGyAjtnBPdYQQaRU4FaLC6jec+%0AhrfIIh5yyAtpDou0XMtTxCa8OZMOXvD6k4kOENgfsr0PIlWPiUhrHvPC9eI9%0AAchoKt+B1H57n1ZEPH6SHomzrG6sHry28bNGo29JN3y8SwQ/5uQhv/COf1HF%0A6m3Vds7nMPjrex/xxWYIgAr50YwgRL8C010jqKByXh3fIMiAw4NkefMU5vW0%0A2oeRA84Z+T63G08fEeSuDzbehVokpMCp4l+iIJwk6UyUUqF/C8Nw2/ROv9b9%0A1+/fZf79Oq3OvRWZ9T46OkOC+v06LIKhW6KUpja0xiBqns2LLFHx5tngOj/9%0A5Kf4+u1bfPP2LV5/YhHU169f4+3bt2vNPdpvfat7IDyCCuC4SNgiWLE+Mze8%0AFahsQHwjgjondAyMMdETYWl/p0KcJCLoJaLFvj+cF+lZBJJDFKs8ax57yB22%0AGQpGqUS0IoJa7nkvgho1lw/iL4Yj+uQRDoui+jDE31WPJwElqkZA93GM41gM%0ANi0nea2KgOXqUIti00qJERiRGs2ZSBXAdKej3NUDyWEd3kPUzffALGEHQ3bV%0AGquAcTQsXcOiS40oOGTQuqUXdSc/QlNwJ3BntDhoY1CzAPFhv2WHJBdVKaKo%0AQKCp7OdM+LjpYUFYCcDgnyWCijntfclpNvl4xveHdKPSrzGOcpGd2KbqEBXy%0AG9/VsjU/dMvc5NpP+Lau6/tOdIyo0q1+/RIW6EOip+/LWa3tkLL3nnbet2Ms%0AQ97oEMx9Yjic1/gpLA8+t7NYT44mA3w5sSYyS9l1Q6Iszwjfh4PAFPD0Ae98%0A3aOt7J0/G7Ovg/vkWYdn0boGfGQOuswa4VVm8deLZvIdQMVlewLR1/jpT3/q%0AnZr42S/+A378k8/w6aefArDygt9n9BT4SAzUT8tqIbfuqL5YAnCGTqpBA0cx%0AMHKhBwOoKmhqMs8CSLR1o47rsylxxIxX2+vMHyV5whgdKhsIVhdwwMl0xkyG%0AwQ5jkqNSkJy3DQBlXohed/BbwuUt4elqw92kgfcLhiqeXTMeTLg2wvA3Im1A%0ABJj7m8ysuwB48vtFrljHBaQdX23P2Hy8tqFoOvE6yhWOlrk2T/48uzC+UYU0%0ASmId6ABDwUT4xAV7pj/GIShQ4zA+CtzmzHJaJ+tlnwdnAyHg22VhN8CrPSIY%0AAak1KAausXEQ0F81tN4hzViJ37aBt6wY2rKenKBBsGDegMGVWAWR3dNIQZiA%0AApt6nosyIAwMyhqQc07QhXOOzOt0wdIy69UcEcC+C+aMzeygQ4ClWf03LQqN%0AAmNKzn3ADDuBMSlOVwbeTYE+rfGUzWy9MediuWzOvkYTm0vCxpvlVcmal6EU%0AXtvV3qEqVOzdB5SJFdgUXldzkQYoe/4igKvC6pbSghy/bltOhLqpNTA2AN3f%0Az7heTWGI2qUqmJjYMRHwJmHB781PoTrAkW87DeYSr1UYkMZ4KzvUDbO2C8aV%0AIFfBJ082RxiK3hVSDKyJMH6t3d0oUtFd7ywcKZnjdXNCXvD4TeibN2cca+O9%0AUQULLzg3NWinA6Q4HCmdGlpzlsutYesbri4fSN9BxsQvngqkLJTT4hxQVfQG%0A/MjH6rp/jadPGIwNz+rMyFDI64Z3NJHAv22zyX3dl5UP4PXrV3h+8+5mKGXN%0Aeh+VOhLXm+Mf7TfbwmkL+NoXMRKMwIX1jtYbRBXNZSNEga0fUjB2mRgi+M+m%0AvePdHbZjjDwmnMIqgrfuzO2wadXjdgwMdUM1HdgXKBGeNWqFA9KMNKeDkpzv%0AQsATaKWBkGQ6zLMbRW1reLMp6EkhT742LgTagHw8GNvnxRn0AYP+Gdx5lTUU%0A50UgXHIvszzcxT3hpLRuUMd+Kpis2FkwmivUKhixXt+1vBab588eRztIzOkb%0AmtJ4Hvb8quhh3Hq92cpKO4bLi7n6GbImcgAbCL11u1/sB2MeCOW6k0yRrLWv%0AHKlJiuHwXdk24NKwb36/zqBLQ9s2ICC+rWXunxQBalWf7T/A9p95HbnnQpoZ%0AHkOynyRiedAl8PA3b9/536wP3Wu8duVUjBl2LRIkwZNKcURHH5jwyehro4cZ%0A1p1hjMyAEVu2iY3HItjRgamMuRECaxmkXVHrPt6HTjlIS9YyTn5MVKDIc/jo%0AMJd93DjRqeTApmEXa7Lc756l+DSPVE6HmvBY+t9Gy9QQMhFxcLSHnsly+G6U%0AvdVy4O0PNX1NoSBlJ91C1mNWVQzP95zDHDjNIb+fDIIOZ/BNZ+5u85gBccj1%0AUMVQwR5kRNzwFZnje3OBsG0dW2dsrWcf2BO9CQROOl4AzHA1E7qZk7hvVwxa%0AzEk6JzoYl6w+YKzic3qASwmjATsp3vl4Xdnkw1TFP/lmBQUGme4wQiYR5e8A%0AQNTQ1FLjfCniCYqNFBdaMOOvnr/CJ58+4e3bN37tiVevP8W7fZGMUW/YHVAs%0APnMk3tmv6Xv5KAxU4E4Uoi4g9UV7irRkTt4pX+Dsr6GTWR8KaUZQ+ejdHWOg%0AX3fsz9cVfWnHMifRr8hfS8NsDBA4yZWS9EmXYixj4qL9JqesMiGasW19pMDb%0A01ISwhrYhxXHpb5o9+1eWBNHBOKe4VQ4hiWQEy3G3jAe70WrXvKW5Ziejokh%0APyRft3YzT2ueYz7j6T2H4yEYdUM56pcLuo9Du25ouxeCP7AiYXmhAVeiJXOo%0AYjyVKAUV3NOpRBnhJjHOUy7e0OjbuZ/vI52KPNnjeT5eesy7jTlQOBahutZF%0AkC0QK2Yk/zhb44H8QacpSMqLVXhd0n+4l65MSXMS2SgdaNCl5JcRpYMiv2Nk%0A1P/ojJ5QtIUIcPKMYwF0uh9VV6x14P8OBCJwh0GUW/HIac0vI+DWO/49tNuC%0A4seP9/Iozmvj2+9xlnHrdxVd6IznK67Pzxj++YYUzD7YmN4xxvMoJ6Y69CGi%0AwwT0zz8HAIyvvgJIcPn0U4xhxkcj4O3bd4/8kd+CJuN6kElW6gyI2ctiBsLG%0AxqUJmHoCiBmSvjgYAoZgD2XQWbargSqe+0+ih7kT+fLWB3i45zh3A/1RowzB%0AExDzfOvNSVfinOkEKIWgqDGoG01noDHsd4b6McwMND5Egc5olHPf3qefpbPr%0ATluyy9jSpyp4KwZqLX+jiiZekq2QyDR3MuY+6Cyloe+wABvxYe+K5zGHpZ3W%0AfF+psijJ8gr8SEmTpMY6b9FSJkqDs28N6OwOfUAa2bh3SoOLu3EKEFEa/XVM%0Aqmyr+90cw5wd+5pbYZRLeW4Vd5OFXauSecU538xVjroLq481VSe6YhnIAJgE%0AEDMGslSQsuXAbiNFK5tWAS4GnHN4ogZe4oQbxNOdn3Wc9PT9hyHKfv12GKNf%0Ao92L0n7Ijn2OQmakeC7n1yzIIjhSA0WXtv6bHKloAwD5WVXBjfO9A2Y/3BvX%0AWs2h9nN9WDponuOxGlVd6DM1ZKCWPr3vPc2iz08ClAQzHCl0HE9jFD/q78OX%0AqZAup5nLAj3hLZkq7uL7bw8d4tEe7dEe7dEe7dEe7dEe7dEe7dE+ivZRRFDP%0A3o/bPD6g5pLUdshXDHjC+brlPCGxkDmA1sNDZZ6yzK3ad/C1oT0vOvD+qoPI%0A6w5mZKrUdfPrq4h7bkv/1HI2JPHwA0qbgTiX89N+P3liLILqx8R/umCR5B6g%0ArbWE55DKAbtvMB0P+XtkhTtBskakndciilYgu+d2r+Ay620ecODf8zwYVJdP%0AHkAt+TLxlOH5O7eVh2QR3v60ofmYtm2A2rRapllk2WAw4a20obUxp/LeRGBw%0Ar3iw5gxwtKLSUBhzpB+zbdvqa/RfrDYVK5VIpb3YVTdO06N+8BaSnSdnL6jo%0AykNVg7Q3h+5uvaOxYpOGMVZ+szoULGE2avDheL+InugRnhrx7ShZEkgBu32M%0Al3kY1QdGqNQQTEj+iojmuxOPvOpiBSVwMiZb52vOG5Wf88Csl/M1vXs2x1sn%0AkOc0bduGbdsOlP4RPT17aemF38/tFITMdgvX/bDrvc8zfC+6mdeM90KrHmPU%0APb0+P+P6/AyJCOo0xtOpchvptYsdfsYhAs2i4QeKevfw/uVf/iUA4H/4t/8W%0Ab774Ate3b3PdBSno69eWu/r27S3U99H+YTTaj0yirJ6HGtHEmOHbirSZUFWA%0ACSMYeiN4Fyiiktd5YMdVQ2u03BiRJUryM44ef3KZdETiRKrD2j9ba9aPTBWJ%0AvDHKqEOydrYFr59s3x3SAE7rc+q9xeXoqhIBfl+7FwGLu2zUHH8CJEYQC13i%0AHyz6rKtsROtGCUpSIp8ikKE5DqqKbRwjqJEGwFjvmOGpLn6fvH+MI7Dgoocy%0AMIbyUSZQlJV56qCto108NaERdCNg6xY5hekLAYWN4bYovlUskKxxKpZTGNH5%0A3WCSBvtde4sGH0igrsCWnqJ5cZN1sp4neE4gR9Z9AXkUdY296ooujf+fvbfb%0AlWxJzsO+iMxVe/fpGQ5FERREQnf+u+eTGLZh6EJPYBgy4As+jS4EQdaNYb+I%0A4DfgjQEPLXBmzvDMOd29a2VG6CJ+Mtaq2t19hofkplDZaOxdtavWypU/kfHz%0AxRdqqWZW6jVSx6zE2XixiDEA0CSwdgCE5lFUBkdtG/sM7kcka450bUkI7GWO%0AJuq8YuU0xufj94Lg+r1DoD+iVWBjlEK51fGXfkjl8+eo8NleiGeOvOCxG1oj%0AUoBoDMs5jjJWcMQYgFqzKFBscWUV0zsaN/S29CPLi5ccfFXX7WnJLqYGnLGJ%0AVhAY5Ei9iEcyDNaf1y99mmLrdN5B6wElxSD+0+KDVn8d3zIksj1gwKkZZkON%0AELQoiIq8i4JuNBh9da3+vu1tGKiWSGG/Ex2ghfke9FBLKaCghug9Gj2HGqTx%0APq3Bj4TjesYY7NCFrpMaSYEEkLasvRbXJyxK6kZLqBI4DRkS9WLd6yAhIkzP%0A5QlYlBJDSxg/SQyo5m0pCA3KBZLkcKMGzgXD/j/61NgNVKKklo9N1ahuxgUv%0A0Jsi5dGDaviu5zkrDe20SqNEy8Ggi5tikelEO5AP6ZFEwDaKwX6E1w4iVpBO%0ANN/srLK0a6wtpWu5YUYyPFEeGswG59KToW6QKs8JkpnCvh788LIIOdfiIxPw%0A1KIoHIdBa1cBqOd2FseNHzaRb9guG3pnQAQ0/JmvuxGQqOYaVKFMfM9SRIii%0A5euOfPpJfsjitO+qMsjsq668d6RBDyEeyui6ZW/N+JJc2ZlDQOICuAxOU3El%0AtUJ8C/DZc7haa+Czgdo5D+yoZfg5o/H3aa8ZqJ8zQL8WaBzrKFSfVuUPLUKX%0AUDbF118Sc0RpnZOSHNLiAIuiqgD41GlxvmHN95/+qdU8+/Dtt/7Q6+r9csHY%0Ar4f8xdfbjwU7P9rfZ2tzzSE59K26MprVfjvkS0PF8gSLY8t+rtSAUJ7OLY2t%0AUsezQs2Xs3HtAyVXjIrj0fLU1j4BLA9WFcu4gmCyV0/O9ARyWNzqk8CUNV0C%0ADlDLvYqehSJ1gMCWgoRhwDJunU9ZUizOfoTCW3IH474AQtKqKmqd5NBFaK7r%0Ac2c3KNfgiQioz6wRCVX03o4GqpxqlvvteRzhzHHOZ9pTBgWQ6RbUyMaiAXD5%0A3C8duLR0KEr3z3VedW0ajMiKlkZNef4Wx8ZQzDEw9lXCSIdCdskyI+Jnswwj%0AxgGMr8FKANUndGMpbwioshtPt/N5sA9OBlYYKAGLVHWDmOZaMLNBVMA6E0Ju%0ApXs4BzfWguaghO67nATRDpBSgvFK6II/38yTd5QQhmvZdz9RU79eLdu2nEvW%0AJD7IZyP12I94uuoQOhuo4ueWiGRZxaEjUwjssgKopR2kIyCcLbp0i6kAlHP8%0AeqQMHSC+AMh00lWqERCdIF3llpQEgsKRw/Y7tbZq7DJjsilJrTiBpOiCka53%0AGJcQOQBeTrJr0rIzwGQlwcr4W1+BSaGLA4PVS+lEH6Y5+3wSld1xpYql+X1m%0AzVTD4Ue0N2Ggfm27waefBAtg43AwdsgOyzqfyyAuht8JGx4EJJT5ctNq9Jac%0AlvA8cfGoMrFFS0cUBL5Crldg39GSBc6Tu8mMBwAYJG6keo+Kd3D12+5TFXHu%0AF9C2YZdreocwBnjMLHQWBqtiHY5MDZ06mFrJHQIU02rA3Rl/ALjhg/EW3rDP%0ArcHMC9C18fJ/mTPmc6F0U8AzwOk5Kp/mwDWSsYunJ4zBrpEnEoqMGftCSJIf%0AIt/wp2g9mhFc1Ai5RT8jp8UM1INq7cbBCocXOSZLCELDaDg+o+JoMJjhVXQn%0AJmcvdGN0Y1y2C0CKttt7e2fIPjCuIw/GOYfV7YNA8oCDe9vXE9RcI8CM6xaO%0AonLwVWUJ3r/qF6SyntLpo1bHT6SsA8+1qREUmb72dSlPplAWggidNkXeB3EP%0Afe8ddFkGautHhwjHhJzkCL3y+9e2VyOyy/dz2E9pBH7mZgcl9NSxjKAyg3YB%0AaLGQttYgJe9WVYzBsijLB+dc6CglYgAAygRJ/0LZKzAZ8pvf/HW5gMZGAgA8%0APT1h7Ffs+5cM1JDBP31e8KP9NI1VjoqsK29J+qam8HNb+e3GcGv5V229ZTph%0AIYI5o3EW2mTJzyYu+6XuYasbuUqIq7NrFnM4ZHDZ/yKKUYxYIZNr2hvaZnKD%0ALhtka8aIFKxInpOqJ6dwda0IkGOTz+MyXfTIHH6vVTZzUxqPxnWtZTiLwOES%0AHYN6rLMho4JmtBsyJ6I0KgTLh1xIsDaMIbjmAwfB38rZtfy7Q35w9uPYX1bN%0AKgItyI6YETS+fNmAbjXcAY/qNFPiw7A1x4MZA/V8HmMCshBvc58Y15pfCOgu%0A0IGlA02TTzoBCcMcxndQjSVDby3COju/l/4Q4wDig5FkBuPC89k57+d35GsD%0AFmPadZFobgLG8Ofz+bgoqMthTNMAK32IeQ9HYJx193J0o60nvz336uu/rXl6%0A/v5Zb6zR09ovOALx3oXqNc77yUjGytdiL/H6uwIrpxIT7GSf9RxmH4i47XRF%0ALXK6h4o5zIVBPom0BFEKxqBwMKrLmA87K5c+54zOl5ZyMurtqkoGT3h4zfrY%0A5lCPnh4d2IfIJ9b4VjlLwCnQ56SYB6PW9MxzBJXjFwBEjuxjFIM7JQV+qvYm%0ADNR7mwrA4b17Av7V72hAOCijALlQddFnH70QkgqviScx4RVCcE60xkYa4N9g%0AIpCSQT8LaQ6JQhNasBvcbt+hTnHdFIA2DNWEFikjF10dF1E7hABAhNAagain%0AkdZ6B/WO8fKyiGyuYsJ6FCPJT/AgfmC18TH9M5RTfy4sReJmzO+9Vw7Rz7Vb%0AavslWBjHueZy2B8MDHsDAPBJxzKMGtB7M5gvxfzbWCejoZtsEyvVmxUYsLFJ%0Aoiuy79T+KowRuhJ32ftF6IvB08IIBYwZsEavDh7qMgbTvXcpPFTNw0sLit4a%0AgTvA/ppbAwVNeQizRkDf8FE/FK/9xBSLw2fUwSn4n8qssfclISkajpxln0YS%0AfxpeVFw9OTZRRoYOezSIu6rnW7EOepHisFjDAEBAOpc334muFguh/d4vPT30%0ASd8umnDkhFbj2L7WQNVXfn/1emng3bnW4UA4NgGwnT+vWpTz2G8OR4Sm8rxx%0Ag7SWDhhFVZ5u75nP4R7uZA1WdWK69UAKAI4q+Gd//M/94Rva0xPmxx/y2h8/%0AfnQfj92zkocce/CInL71ttGSAYApaCYXQiAATL5f4wARygVelx2TOZMAU6QM%0AzVLKeng5FB0TWxoIhiSpRCbKfHBoGounweAk1prLpemRDevAgtEBZgQKEXpr%0A0C1YsLtB7nqHxHturGqw/DcjUJpYsPkwjqvhgDv6SUTCQglX0bvqXKCE8nxz%0AvUNOY+r6szfJKF9cVcX0nUa8nE8ScN7Vv8aR8mFXau44rIR1rOYYqLu2nfSy%0AhV5bjmQw2/8GI0ICTPPcGiQiNHAnBq9oT8hq0YVkmh4Vk+EkNwDmMMQbrrGO%0AAAwBDc1oMqlCJoMFGXTgaSdZnCstIrWKZGeOjijxkuuEJAtLZzuAjpbjTphp%0A3K9qJOTGxzFtR8WjbW6RTDHjhd+nNZCouUUCZrI/0qSiDxHZj5b6RjgOijC/%0AOfeOyie+qt3Ry+8Zp/egqPd1yeO9q+5fU8li3dVgx70+xxrUPjF56Xi5V6EH%0Aoz3g+LE3BLpY7wFA2GwCkqwWoTBjlYs5RUTovObIrjUPQYjem1UBwZYyiVX8%0AmWbaEJNtDcX+PaeBRd+NSHLBeWurpiOf3r93CgspWiFJamxyJ0Ey7CX7oqoI%0AqoH607WHhvBoj/Zoj/Zoj/Zoj/Zoj/Zoj/Zob6K9iQjqhN7kLL7WPhfBi5Ze%0AvAC7k6DmagDuPU3ct0dNwxMAwGjYdzj3DGhnCHWnmF73I4fXUfHOEq1cgI0b%0AdvcgRj0xUs9LLVACFbZ6YcWrqcpQHSUfwqONujxB5NG+p21D1IkmnmChjLya%0AC0usVt3uNUK3YdAs4UPoM6nJ747+aq95Ns5wx9qq9whAlg7i06zWKCpgXrKb%0A3FXAoIwXjybpBTzgtc+8FuYAugrEYT4bWURSZEEcjQjGvJgaUbPrCn8AACAA%0ASURBVGnyPGKKXsd8YEWby7MuiJVF6A36HTcwyG+WyNFbb6JiQsjreVHxmjqc%0AO6Le1Bq4Y0XBm5F5MAHEDlFrq6j4jhfrqwiAeSDPUCWAJD3MXLyUa4D1EB0G%0AkDkLFY7GOMJvdOzp7VUqJdw18kvjuRVKs0ADvYzFaQ2Zd1JL2FpAvOA6ILIo%0AamsZXcYB0bD2XXgaD9d/5fdze83B/Np32D9Xx+Ye1Pf8e163wpPLdaoX3Z6d%0AMCOX3b29FfpDdCffNO9bI1HHvSnunY+vRZSciPDLX/7SL6CYn5wEyddlQO3m%0A3adK3MDp9aO9xXZGN+XZlZEZAKqgzok2Um0wzggUaLlHEyKCBgXPidkWSYkC%0AmTaz8vo9ehrQU9heqDUimVY09ojNsw7mr1tLpIDdz3L6pfBPQNUhcisiM1Sx%0AlwjNVLWamHSE0VWCQHti79OhdhdOAudY2iWvBdubcTZGxI6AGzTEUf85naWe%0A4jRRYbJ8OIMsgur9iPrnQmAxIqJDHirT4by+IbOMc04Y6hBf7VYvHkRZ3k0a%0AoKxJiAQ1pIvQkvPqY0W08uas1qyRHZEjxHRYrmkg1EgAGgqehtqx/thkxTPZ%0As8SYR5TVdQkuCACKOu0riquIM3BF2qwcDS+0GyKSKUsXmPDFusiUlBVziJFe%0ABsnl6NBmda8B0yV770DHgpmfdNCYR1XFpHXe5ZzVzuO8Zmz8vwRDv9fOUN08%0AV06XugvnxZ2zuOxP4BTZJXsOwdKvAxovIrn0uYxRRMIj4pz9CXSYrvQyxtJv%0AMkoZ87xCnJiyA7OtKPsUK/1EgoovYI8yLh2SXQde0PfWGiZtWed5zulEl2Un%0A67GM0lI+1t6McTmP7+Hj/rco/QUYwpA8ihyS2VIZTWYlWpRND9CMlqq910zn%0ABOJncOvUDsTAZre/ur0JAxVYNX+McTaeqCyugt2u7Z5BNG/fyia08OQrQZAc%0AMrCUbkwB9rGUab2Ykn4y5oI4qfuim1BQY/TNXo+Lol0FcpXFKKDTcN6FodUO%0A15Z9MJY4Wb/DBY74PSJHdQLaBN9c3mHzHJNxHeAu2AK6ogKeZgDNYPEdDBkC%0AElmLznNgqRjK+ayncT4C9FyQfmbcAUD5qLASTsq2t+kkP/XgJi3Gkhocli4t%0AGWcZDTIE/NIh3Q3U6Qe8j+OEMfdNlN0M22SCBQfJ+pm8nBihIGV/A5pVlKJQ%0ArAxqYW92PXwk16bqIv0ih3IZG+LaB0rmV+EQAJ3BTfO1MVDqAfJFsFp/l+ct%0Ax2+bE1Pt2fNIJrEE/bn608qzxbgHdKaeb4Q11xOex7G6YAKeTICxr29xRRYl%0Av+yci1nnvCpQwtPIJeIgcYUv4GHwcaNW2CTDkSCS899ID/v8p2r3FFN85i5n%0A2G9VcqM10CGnO65VITkG7WboXFA8K9R+zGcj5hvlI+Hs9fpqsgtAGqeKArXn%0ApYz+/Gd/YNd/eoaOKzAF22asvfv8AYARrwBIJsXb9oD5vvUmQO5XdeNUom40%0AAIixeDcRzLaMDQAOsbXPTQJ2ALg4eJ1gefwiadSwWHpMEz3kR4a9mI1M7tRc%0ANXJFa53XCpqCs9JgaTN27YFp+2AMqJ+L0hv2qcAkqDs6pzQMYcgMBlBAmuLS%0AP5/UYsappW9kjhnR3VQYEs2+pk5TFOUQnwBA/XX5JSftz9XwG0OSUFiJQ9FV%0AzVQOncCcavKlzH9rVh989ZEOY5ystyqZK9saY/rHIk5gLL+6iAQUJmkIS4bD%0AU0rIYd6AE+1pOmEBAFNAU1ZlgwlgWp5nGLGmzLMNRugMdCLMIyfeKoypwJJ7%0A9bwKR3Oc4QEVTcMmcsuk1EolynlMue6sgSoTMwznrmhNgGc38FuDuoMnHcy8%0AyO9yXslkfxLk+T1Zi95S1tO51ff+NidkkBQB9x2vIfWr7l7vfX7/4PDxv2ea%0ACxFG6A1lna70H/+uKWdrvtwZbnNk73VmC0y48x4w1YHa0kdICTqnOXNjHxan%0AcMKRLUplTvjQd6JfURuamslOdMzQL3sDjQZta31Hfn36NQipY1bobuiap/Ll%0Apq/RmveSgorGsozcGH/YPqhBASECN12TY4vLnUgxQa9U/6DTzx/R3oSBeqM8%0AAag4esDzPauArbkRp+uFSkUgU+Zr9FRXwjoklHUzfjN/wFkIzXPr5RuuV3QC%0ApDWsc3h5NjKvjuzO1Yujagn9SXE9LctMeSXjKxnL4DJQrY+NN4ja90T8GoOS%0ATbYzo29P0LnnRuhknpnmiiED5p2rXtPpyfWzp1JqCc92IIV3KJ5Py3hH1DjJ%0AoiLSUwXDHcXgtVzi6h2KzxCReQ3Lteh8P14GvbJmDksKpSbAXAaeRfUYAsU1%0ASmJMG2nubQlvjxSQUpZ0UeIDkUWMKxVjlGCGBZdNS8MIfSL3qsE88hOr7JBA%0Awb0bi1p6Pc3JsV029MvF5rV34KlZ6QDEc3neUQiSwlAZThJ6fsaVd8g+MSMv%0Amc2YrbnTU01YnyPDde9laYgYhMZG+V8+bwqlCdj06jFbNE8VI5j0wgtaDNbs%0AR1kbzddlGtAqAEl67rQTeOt4fv8N6Nmj4JcGYlhUJ/emgnkRjH1ti/V5VvJy%0AbxSF/OzZTuVwfemr7jnnzAhpXMsM/pO08zkLwpB937Hve64thh3iZwIXxa3n%0AWwiHSJXlm97n6Atnzv/x7/8D/uX/+N/j+Wc/h8rREI39e99ADVfHPRXm0d5K%0A22MdelOPRGQU0vfAmPPA4gs1x2dETLU3NKY0Dk3JsrWbzJqBViLKaGw4/A7R%0AD1+nIScaudc+cqajr8yppAPA9eMn9CAmAUDbBt06pPfs+xAB83ZTVqYSE2pv%0Atg85Q3Aw8jxygr/igPMOpUxzORIvGxnpIldnaNx32awHZ9V1XAEAfHI8ydRE%0ASrAjauAICCPYW7LjrNArqSNaXHdqked3PK97O5rXNT+wvg5ETzaOklWh8CpE%0AJ7ojeIQEYAK1lrnrlrsolsPu+X4QGEPvdUKdtVf9d/Zr6XWCxEvClaBTOu5C%0AB4xnzbP5vu4SpI2pZ4f92hgtcxVTVcwxJZDnGPr3dEJ2Qd8akmxROQMPHGcz%0AdDEvA+hMlv8r1cAioNm6fAmYH9Zatec7Vp0AbI2cyZQO8/YZ/a3+fK0FAV+t%0AmhH7oJ5cWTbubByd74vl0NEw8HFE0xERuLUk5QKQjjR2/Y2IDgz4yut8jk0m%0AcO6R+ABgBEBKodj7XFlJu8qIDFWIAJxlMnyNKZfgm/c1UGXOaaNM2XfqHbwZ%0AwemeiBQjohOJ8olBkERr/ASZK9v9GSPQ0xi4ROUHbgDNZT8JwI1vcsmJzLEU%0A+sZOAm5bloUiIgwdAKmNPYC+9Yyept7MgMyB55+9x6fvnafiRxiqb8ZAvUee%0Ak5vF35tzFiarFeFJwpv8blzFxQoZ/ML/uoRq3s3qRHLCNcwAZki+J0Q3sIX4%0ALFCYg8m8dEFvPefELhNTBT3uy4zgcljU29bPpIAmsSjrnOnV5NaBraFtT+uw%0AJK+DWA4cMw5KmRZx740qWnMPdkm6T+PDjXQFwIXY5A7x6Q3JVBABnR0L9e/1%0AkK3tS+t1QX6Pnw+HaHbIYUNJl60TXQeYN39k95gpEqbUQ7g5+7JdSlP3iOuH%0AoRGvyV1VYcwCAKKkR93sogeHrKaQYkhsYlVod4M/OCR6R79s2C6b11x1o2Ar%0A65fW+k6vIzuMtXcQzbx+Q/fD2cm7hjtmohawGNGI0lq7UYpIsTQlYs01En1Q%0Ax7LGu2Ougz+hpmpG86iKJRyyVeZaTqQsysDLdaAzJxy1NTY2ySCPet7QtpZe%0AZSCcBThEe5t7oL90yEY7k7DdQLM1CC8qUOwU9YA5DeozxjhHi0P84DmOfRlr%0AyddbKHh2nSPRFmAOq1FZfMODSwVCWJ8h3qPT++T3LGuZtchih9P97uV3+OYP%0A/wk+/PbXWTIi2qdPL7hpB2u3qn2P9habxwoALPlX6+gBtodBQKluYrBzAoJV%0AI0q3jCDhchZfRXWEmTyuctbAwno4owAcDMhLlcu0FliYV+n0J/89HZEl4nWn%0Acd7TieNSH7m/ZuWwtsuvNWQRRh/dvub6ObyOL6hIIlTdydFhxTxOvccMpoXI%0AukGruNxdJbn07s1PmVI5N6v2/KmT9ZPF4FWPvqTB5UNyk8YjVmIj5I1cDcor%0AO6B7RFDVjLs99J1lnJJ3eLq8Yeo59jGPXJwmN5BlVKNtyXWO0n2pcmk+V3yH%0AfGyqOsqAs1TbW50AcbImTiiOjWug3QKlZ6gqn1fXIYWknFNhxK11xGrXqsGE%0A+jO7psc0qt8H7nuvyZ3fI3q6VsNxjx76dejj2mPn8muvdyD2gWG9Djrrl78N%0AwNitOfi+ohTkXGcg88QgAtEA0TLMmtdNWAgxRyQ1/940Y/6gG7gDUMs6DI0o%0AHSnqQRDFwR5KJApCbjGAiaaURmuHWIT4LDOKXqFkDOxwEiQAmBuDOoHiiCd3%0AkoAgPjbaFO/evYdC8OHj9+uDWPWvf2x74Kse7dEe7dEe7dEe7dEe7dEe7dEe%0A7U20NxFBBR3zS5fXKTxWHtjXRekR0a3PWdjhdbLrLTA6qUUYIoeN1TO+slal%0Ae8lk5WQM967dA6SpnrzMioTrDJWVyF0+YzmmfjME5IZKbMrfl+VH7RujbRt4%0A2xYpTnq9FmwoPZFSr60e7nePanhnqqeGARHCgOA5oTHhia6eQXOH5/dkRUIy%0AT+MMhAcSknluNbJ6hlACtRxO6ZNHwzKaGLXpLhZlBAAdhKsINs99FQqI2YJW%0AdyaoI+73krvBQy33IJeNQ7e8D1OmVzvRVWpAIqKvR5hsiZhNOAkArdVruTjm%0AoeJSyPxyufh8t+gEtiPCykZvInOZo+5r64B65NhGanpWgXlllQbmVMglBpUN%0Apjf0sCbDkX4gJSjYM2Hbu7Ukj8z47oL1MCw6ahFme29XMdRAfZpTdAawfK9Z%0Ais4qGx9Pd7gJP23gJ6v/GS7YKBVk9w5PuYIJ2L/aORyxiBUdpsNfrcrZa0J0%0AiKyi4dEX5oMn2a5/lGMGNYoSMv5ewLIKzEucgMMi8msfdOYsMyMqh5yneIaY%0Awtyv8bQpRFb0uO7J6GfAdz9dr+5JtlxYAKDWMn/v1Rbh5bKnbib+0f7B22uo%0AgfracrZK5MnPSWWChAfeSy5I5CWr2N9KlDVSCZj5kId47kdEGOKPdT8VEJG9%0Ap0gCEhYvPF/gbfCzsebdt/xziZgyZ2+kIhuwLtXK78DXL+fXdJiERwKrdivW%0AWCQHRrlf5vfFe+KpLxUNsZIo/fmQOlic20Ec+aXO3kTaSoQ7mtz5nKU3yeFz%0A+beCSIqUkvniiLR9Yr4I5nWAvKwMDYXsK4LKflPSCvkml711ne4erff1h6Iv%0A5mc0g9y8ahVCYVDKQHQqADRaXACw+xv8c5Vdi4h3PqPa+c+iWcCS1c7z+dHP%0A6gtyTwTpoI0dH8sURfHNw3z4Kq56Em73NYADxLy1G0Xjq1ogcXIPxHpAqhWH%0AVlMa6+u4Vt0D8fe6B+4VaarvcKSdTKsHHhp8JXlLjdtvyCjrV01/Cs4XIpd3%0AU01XAiBB5EFnrgcjL8z+J8R+9Z0IQFvPKG5nKC8Zszhiig7u+n2LcSj6+pZr%0AF1AYMi/SZbtHXRPBRQAFAibS+sC2ltvSp/TC0M4pv013cLvM18okwg8ZOfXx%0A3zpk37F//LRG5UekWL0JA7Umf59hvfaBo1ESrQU0prxHRJgasBFK3HcwZ4Xw%0AYSKQx6ZJBZAijmkJ+UwupsihWLXJ0og+aK1+EASmnBncGpQ5ISLHRJk49Bwu%0AmEoxocV7B4XgNE5kPVUvOr6em8qGcBhIMZzFme9MwnI8iRlkU1ctSxzbvUM3%0A5ubAVnoHsn3+ncp349O15lTmThTDFIh6ZdbHatjS1rE9b8B4AhCPxhjlFLEc%0Ax2W0kAbsqwgt9SLZhZUtoLkpeO/o1eEIMFjNsc9JjuSQVq8bbmMVQoAI5Pml%0AtG2gSwf3toQlETauheeNPEhIUoByI6jXqwtpz1vD5gZ8MCvi2qyO3NX7IGKH%0AJwDJ+rmaB0QvzIrGDOsP5LlFRrbp92ucBmseUOykO7oUv0Muq73jkLiTQtO3%0A7Btgy1oaJSkLeZ1C6ryIkxw+2mAMvwCwgdAU+PSVEN/sVVmTdb1lzbSTU2XN%0Auea6qgYqgAPM96yghuOFUfZU6XMec2WtHQ6vs0HpcxstDuU0SuvvRXEC3Gg4%0A9c9EjR0d7969w8v339mdPFdep+L9+/d4+fjBxk/0VpAAxUh9tLfaSEpKgds0%0ApGtdkjtSmjA0vHnKlqoS/2E7UYgwfM9OYSgzJlOmvigRwM6Cnu+5469g/xRL%0AZkYfTAk/9j2M0xAJDXAyolDqFDrFakQXy7a5SzZrLRKhMWMeGFQpOQhQ7n12%0AYJvDjW72eG3qcnadgXGt4vhGGD3LmCYsrggAmM7STgA4WG9VENyE2Td1CVzl%0A4EkJru3e2X1+fX5fqkwkpPw5nP1oRVP2d5XNUIjuDdNVxI1R2cVyTHekgcBD%0AgIEklbGzkA7XDuikEfSudC8U5x7870cZSmakrkcAPOcZhDQQLCmQEKy+zAzV%0AiQWFBGialD3oDuqOAV3EYAozlhLiS4TZO3qThCxr6itHKOgxH8udk1Rh4JzO%0AirOjqf58Te87i2uOM7D8XXGEu38Jql5/r0dCGFLVrLsXILrXEhIdYyoCwix7%0AR27OzrixGYCxJnwPJreH62jKybo8IL4OGkbq4ABDrDpDzo/rutEHh2dPzAMH%0Ay2spSKEPB0y8AXmt7jmoKH2157DvNR+5JrHGo59qBnLjhDFPIkuX6wyJOrLP%0AHdIapBiXpB54K2SVf/BP/ghjXvHhu++sK9crQATillwwc/+C87q0N2GgVgMl%0AvKiV2hwnAQ74oUNLmYO9dA+sXxfsxhqXEjIr7zITg03yp8BWWYyfsSgESHKI%0A3Iyxmw75HAKmlonDl8sFuExo3zNnIokCcD8fLJoZDXx4rXMaa10Ya8yWb6jL%0AQCXqYJ6pDBvdtbGgXq9Xv7eCLw1dNmwxD22JghY5Hx79PeRYkOVt1v6G5yeL%0Agft3V74k5fzU572Xf3xucYDfHJ6FTZIYaFsDv3vKz+29QT7t2D84icA0Ah4p%0Ag01qnlwSwhaMyi5cYDLHx9TZKstBa4J4eU3hAqF69ThyJ9MDbg4OoXWID1L0%0AixWHZ2e55KcO2jrQK729ousiGrG58c2eQ9M8X1pSLSJiUGd0atAgr+gDTRTC%0A7tkSYF6N1bKkQSPQDCu/jDJqF89s39dczFM42RbVHR0s7F7BNTaDjgQsRMsR%0AkMoaEaTHgeNCtXlpJ4+g6oXBW8NsvHKoyMqc9LKHo8zOj7WJ6gF87/1QnvV0%0AWIveP3DC6L/nUc52z6C785GQleeobPYxnCZlnEWRpTluFJGTgYrSz1gLDCdY%0AgyEQ/uhP/hS//fZXkHLwjDHSYfHFh3i0N9t4aBKthpNTiw5MIAwi6FR098KJ%0AwOUUYaSHypT3cCqpsP3eGyTe48i9OhkyXBR6uNHHhcRIl4Ean8vgrC6iWFJT%0A6mbwKxCAJs4a7MaOLMbduBoRQ6mUkmO+y0cRLfc/3QlohXcoXhf23rM8qK/T%0AWFVd0RIc5VLkKjK1w7ZKdtsVZvHX5VOX+zwg55/JJVGMoiqvs790/zpfkggR%0A/QTcgTDEyscED9AOZ1hWtOnSzucvA1lqPbPcaCpv0uEMUo/8V+tIYc6IQyUf%0ANzISRUO2pqr+1lkxpKxTMbdE9AWIc5WAwu8R/YIurSGNFdfBtE3omNDRIRzR%0A2H6oKPG5pioFrdOKPlE+88rP1/7+uXYv71RQ8kurX8R/VkfPwWWhuLvXagTV%0AzuBXjGC/bkew7GredwJHfcCvyXVfuJIf3CokAtJmTrOUUZ7N2gS4znxEVjJU%0AYuWNcD0yPiQARt8zR1NOFSziWak8M9T2us4VQWVZttAo92Pmg3PF7CNaxKGd%0AII0hjTCiBJST29HW0qbg580IVNvayzIFomM51HTiu29/A0CAIDhlQPcdKhMa%0ACaw/QgH7nGPv0R7t0R7t0R7t0R7t0R7t0R7t0R7t7629iQgqcPSyBQT3TLuO%0AAgmMrFL3P8VFLM8ycdJW4JmIl5ey5BmUmx88Iuxe3MaUtOqVWv8+m2/xbhBW%0ANLNbyRdpbTEY3k1kJSik8IrZFWvdxiFAE69d6n1gp80XmfmMynSoWViLTot7%0A78acaF6HLjzMTJaPMWtUcFoZgPTwEECtWXT0VDfUxjHy444RGmVCO8G3ANz1%0A2opIsjfGe4ehSijDuoESAG7gpwJ5IYL2jj2THidUJ1QFNBdcgsWipdyXh1RV%0AUPN0An52yI0qcCtgOYYOUHRdkae4NrMxn7FHDhoDl3fP4EuziDuA9rSB2qms%0ACcSo9dPTN30DaILB1DMTteBqbD03gAjd6ca5N6gqPmqUPpqgpsCuSddPYpG3%0Adt4vdU4C0hI1DQFgNkCGQbP8reERfFr+Rls/dCxN1EmPaxeAcDD3+nrrHX1r%0AaMFu/NSBS4NiFvmw5qVCYxoIdGf/fq69BnGrEQV/4xDV+NxtvuQZrKVr8vL3%0A+qXHz0cRey2QIQIOUdaQmRVmnL+XiHiu25hq/5WxPqcC/MVf/AX+4n//37DC%0A1xPXl/0RHP0voLW5IooRbFJdZ6WjJK1upkMux1DwBMa0oALgUU4l7IkCJivT%0A0RbayGTJNGh8QuEDeYK8n1V9oHWmy1qnKw9UC9zV3/TQbwCFZFqtVCkQX4bl%0AaQV0Ofq1EyEjqgj2zePZdQPvjS5z3bu34QMN2GcN3DgOdEVNCi7n8DynciHK%0ADuvzNguKo3yPtV7I5u9cnxlY+lj8fgMFpduSJeenrAyxNyioG4gv3ciyMUam%0A7WAQsAM8ViSSJgztE1UY7txHAAQmuwT1/Zb2RkZOqcJ+7SAVKigU1tRvVrkl%0AgjRKVBTNyDVd/aISsS0zluNYxwtA5vTrEIwxoDsjWGJBZKyqIMur9gdSohUp%0AT2Qgbq99R++6Oz9faGfUkJb/8dr4IO5f9wbmeydiWh4v20jI8u01q/4XpYrV%0Ay9Qloq/2NWHNjtwkJFIuuGGCYJvI5AYzYQVCnWl8X9q7qIIFmdoEIHljEvIr%0AhljbSym8OU1wqtczX31Y1SLUI6hNPXcZwEbszMgUWVvooZOXNcJh00QEdbN8%0AU/SGFgHOBszeQL2DolThZvpjIrUUEFbIoIz0i0w8/eEf4uVvfoPnd+/8fsCH%0Aq9eY/j2YfN+EgXoWgqEYLRjJqqFZ621RFST+HiugrYJ0YkMv7N89ZfsMK2yE%0AJBzxr8Uf8bkYNdWFDavHNFQwoai5hOd2cyC5Gkm1jpbXXmutrXqIbhxKSmD/%0AthyFUfyv4yyHZ3IjXO3gjc0hc2K/XnHdS62tbsZBGKhP37wzI6gQwGDa5osc%0AmUXZf4tMOcxH6XMVJnVMwwBs7IYkAFXGpInOPVc1XTYIGNs3vvk/TrQ5QDpy%0AQptx3ZsxVjL6bQwA5ZXPrMVAPY8rgCz7cYZxocw9NwY6YdsY2AJuy+jvLqDO%0ASYjUegc3F6AS5WJcYTuNA4pBF0ZG7ZeQQ+SZEPjdeNT+zow8HQzdYXkIfjCy%0Az1sveCf2sah1ficUXGpxinQ7TJmAqGdIQZWvICz4B9ESnrmnTwbqSydsvWNz%0ACXrZzOkTJXJo65Zbq5Hha9C6Bq8Bmool7h6Ar7UlfwrZxmH+7W83MP38nv3+%0AWumlL+Wl1fvVtVWh++RI9Mwtjzq1BwPV1nexKSxlAet8j9e409dW9mF8Pkg0%0AdEz8+Z//uX07ZJL4qPwIKM+jvc3W5Z6BquU8NCLBOQXqDr4uCpmWlxUOvOk/%0AX6IEIJE5yXrLc4SCCEaPpIMAymtXEomKoUE365ZxTAMCXH5iQWSN8ES9pJy/%0AJ5XYbe3/zmwkbLAcLQ1hcqcduBhK3+P118DW4jMHle4kE/Lt4B9ww9kccZGD%0Aag5NmqeyMqVlas7pcRZB4PHMY6pcDMfyJLWr5+8dPhdGW6Zj+TgJUl7r1PyP%0AsYw13cVeB3R56kGh71UPKU1c4qWGxZbnnwYDuzOX1/puxL7mVrqS6Vz2a63Z%0AfZ3r3BImM1BqCTgxk6g6rO+2MPqKoSr7hPC+ZDgTuBOIgd6OKyqevcU17OAA%0AYORkwEnnQlyzpJOd/Qinn9H4FRn/Nbmir303q+2QrYl7H4vuHci/7rTQXSYz%0AGvNK2SMyZ4Wu/R73uZsmU5oMBdpEaLKWHTgxwsAFgDlBMj2w4bpSE0DX3hEy%0APX1svKJW0wMjUvQ8OXHRTMudV119ZbV1X+0hbQ2dG5jWM7ZmOmaQHOpmcF/Z%0AKPlJuBNkY9DWUzaD4zl9TWJChz3L1AVP/j//7/8L//J/+h/w/a9+jRwcAO/e%0Av8+c6kgz/Jr2JgzU2tJYvacotXYwUKPIdd1sDXQgUJBS29S+WNSyJC1yAVpu%0AmYZyubacfpqiZyj4tr7oC8+NojEw5zxEg5mdRIK+vI3DcI3vcTPlPIr9pkDE%0AWsDsi3nWA0mNEY/dKFqscGcPqR8ixaMzxsDwxSWqIGnofh8AePLnruOlTMBc%0AY1XrcFUvzGtzfW8cvsa7N3XVcgOb8hKRNpoM2RU0Vn0n87y6x6u46IwQT1Ox%0AsjABZSJFHdsc90N/sb6Homgxg3sDXTrI801ls7qeVAojr2sfjY3aGpnHlhir%0AjpVrcFSrvMe4rDh/9icKLyuTFU9ngIqB2pnRvmCgNrKcQxZXivaLCTZm0Nyz%0A79UY9Sf0MQnvHqdjqK7Jp3cbLq3j0qPYtDuUgs2WbG2bMye01nWfhSQIsouv%0AtFDL97P/d5xbenzjQFIQT3k+9L6kpIZBqndkUn0dY1ijDtVAtQvcUUZ05aHW%0APh1yzV/pJysOrIF/+Zd/aS+SuVfRt46xf8Fj+nlf36O9gdaK0t2Zl8MjFD1h%0AQ6M0gjryQi3BHm0uh5hI2ZtA5jE2J28D1j6bupgoxRXQ4DYQrLV5g2a4s5jq%0Ammb/n3WKAO+S9gAAIABJREFUi3G6yFOQpHnpvCFyRM+619lPXSMyP1W7l78e%0AESvAxjmiubVxKbwd/bJgWug78fM47rUR0UFVeq0P5+++ho66+Vx1GuYXrN/n%0A/DsRATlDrww11WS6jQD7nXzN2UWN2vC13MXadwHQi5CLuV3nj59L1TmdKACg%0AzjjtRZ4GGVcZ1srKXu9X+1ZeLPSAc4/QJGgw/XYCpCUZ1ufaQa4XR8E9ZNCP%0APRu/1L7WGZx78ye9O5Yz9w5ycqH0ND9zblmWPZ1DUdOzpf5uooAO+EeohcZm%0Aw3LcTj7ov8HdOVHqz4rXsZ+3ez/O9KjFSiZE7XtuCzUsHZWZQa2BWfPZuDO2%0ArWe1CO2wyH+npDunxqCNjagz0KgqpvvHOhIBnAdgFE6Up6cnfP/rXyNC10/P%0AT3j5/gd8/OGHfI6np6ebcX6tvQkD9YmWYm7Uxowy9oBOKAEvc6Lu+DBOQ8BE%0AeYW/vrhCPwUkExsYF7UB6xPoc4Km4OKXYk+yj/XAYGzU8cxP2NyD8E+fnm2B%0AyyibfaaC3n2SLtrQVCHDFut1Tuzjipe542U4QZEI3ntGf3MB844Imy4ymgn2%0A4uaasChugqeN0J6B9++sD5fLRO+El/kC7Q7X7BPSBfqyFs4+FVchK1QNQLih%0A04Zn2vAuWeYm+v4RLy8v4N/ZtS5zgnfgMp1KWgk0O3j29LhdCMCm2J6BLRbm%0AhbDrMA8uAKErdrmYoIhAC1xwTinEP4rGHeOwGc7Rc9uQL8Xo78RQtWhVJsa3%0ADU/vGC9qREC6EfRZsNOEuPK8z4nJptC/ly2vFzCpcDxMHAXGc2s3TMVh7FcS%0AoV9fLJIYMqo/E7bnjvbEaM4qojTw9HwxozKF3G6wK13rEgA+bJzkM0GZz8yF%0AqMeLUTt8FgAYAtXp8FY3TH2Q/shrruxNsXPD9YkNYgd3RihZuSXvxAZCwyoD%0AMcjWrPa+FKfNmCP7YGD4unEnzSxztm1bOjYA92qykadUmM477a4ksM+rw46D%0A+l0ERk6mxaAK1cwOAAD4SIoPUDBKdJ75cHAdCMHyJ5L5sX7O5l8R7ByJ6AjQ%0AhpdJQMwJgM4LP3A4jIuzSgCw2DNGLGmwQlSMgVrM6N9VcWkb+PmCpyCQAmEf%0AarAhAPoyoQr8bHI6VYYqrlAoSx7JBiQ4KmFqDwXKMIfNARPh0p4BAN/+7jf4%0A+R/8PB4CgEGur9dPIN9OuiisV1O/6cEE/v2KeT/a3137ga95NjciM35El4FB%0AjEkdIMZwtMmgiV0m9rFjukKNbsoS7ZbCQGOCBhnpn0SqSAdv3QlNbLG0YZGx%0AYKK9cDcnKnGS/wSL5MHZogyGESBtvu7aFGf+j33Als4yGRz6gTR8Sy9497yh%0A/dz6+vJNw4eOTNH5qILrmLg8bQmnJBCaCpjkYDASEyDXNAajLV9oOLGKY10Z%0ACjtri7aTYUaBE9ux4MqcjNoWCSW8KGxcAVzH1ZBAQqkRm3HSCpJJ8QdN0Nz5%0AbXNhzogxJVEwALD5+3FGqMpBfgb6ZciCQAvJ4tDzm5qsYbx4iknjzYmtWjq2%0Ari+KT58U+w70/fvsu5XOklXKTuVgTG8+FhXOy6xgVmhJKcF0JFoEMTz1RllS%0AR7mS2jnFmlNoSDMfhwIrvjwNL7kFKE/IVKhyBH9t7qhBxihR/QE4o2w6b72P%0A7focnU8Icw/kVwcu0/ajhiOQYZDScB5BIXoMQvRqMR7ksd55czU6/Yy2N745%0AMwlI3Ro+FxU1F74dR2tb12Pp0+smydKD9MAibgScyymbxhpjVSQQYNMG8cAO%0A04bhNtnwc6c1QEmgtFtZOwDSBROSznBVxXt5B52j+HmCAJKy3J8SgZppHt3z%0AHJr3NUq+WJUI4EN7zuBYEwsQNFU09/eyMJoQ5ic3UInAvv5iURra0wzPX7Dt%0Ald4V/clIVCVtZMLHJpjsDNHPHdII6qy9MRDcbA1HOtbfXD4Ck0BXL4M4GfTS%0AoB8v2S/sAsgAsCEY/V9++MEgxHneAy8/IoL6NWiTR3u0R3u0R3u0R3u0R3u0%0AR3u0R3u0v/P2JiKobeuHiAnYII8rUd1qQfKc6f0kD2dHzgBgUTQiwubeAZCA%0AxLwSLQvtrsjsIUez9GflJOgBTlQhdfHeGZ4amPjwOvfesW0b5mYeNcAhArNc%0Ao1z1ALsArJxLPvO6R0RIaN+NVKi1hFhxB3RTqEcw5iTLxRTFtcBG5py4zoHu%0A0DxzdFg0e3NYrDpkMfo+RADZLQfE3V47FNvzBUpPaFHGxOFb8TSsK4cnPJ9a%0AoqTx3JsTMJ3beY6ihYdFdADasAphIKOZASmQNsBE2FpLPPzYJ6QbDFtflr/m%0AnEt8hluZN/3oT0zoa11kzX7nLfD9zQh+alI6qeVUVte7ugdYAC3QY4OQL28e%0AE5tzPdeR5YSiRBNj3TY69tfaiv4R4ERZ/pxij9FWUBBNAyZH+XjKllW6oPU2%0AVtUjDycjUS3ez9hTZY9Frm8dC4bXM+Tj98JbCS8zoSpJUlGjpGvs7LuTkfdM%0AspUcP82c9+pTzv2Z6QHkZC1A4l2BQ1S9piPk38/DH0055/Xunwss8fBIZLRT%0A0X9mRuuU4y5se4znMT5J8ChTgSkxymckohDrO9Wb+atf/QoA8F//N/8V/r9f%0A/r9YfvEFRdJHQPS/iLbyjvy4uwNFrLWCa25+TTuJMigAkliPC59CRHqSdA8A%0A2qnEHAXXwUkm4iiNbc8ez1Yw295eggTU2ORIRD7Y0hykojjY0i80kBGNwZ7t%0AnpElVVjuYClJEVDKIyuOd/AkE8pWW2N3nono9pKXfJKfVqtWs7wNicFMZcoC%0AaajiUHqP6OZ8i36dZWjK7zuy7ador8KaP7O2DOJyO8TA5yMwts6WrtY6wI3A%0A3FZuLKnxMlBBKcW6EM6zUhUgWeU7hhhUuD5KBlJpQdbJLmg8EblucPN8Qbt4%0AzuG9/8T/sIL3S1Gve8u6ps19TTvDwEN3OL+XZVJC3lT+BvIUqUBwOU+DkJbc%0AaPV0r9ApBVONXyH0MhUBGvtZ69dyNBwDmFrkzQIy5ExROSgNumvogKwrL55+%0AWGrxKFv0PHWpZqRZrROeno2gqDXjiuFu9aYBIwKTTsmtM5u6bKOln1s4Pzkv%0AAODCDJlLv5EhXot4QB0tiqGrj/fW52sC7TPtTRioYF7sZ0RAMHYmE64toiYL%0AegEY5KgTrxw2v8Y3mR8joF1AUCPDARxGqQdc/rTVljYFkULYIDd6SkA/G6Vn%0A+axqFcvYO9qaMbOOXdLIs76r59OEgtjgqBT7O1uOXc1BBZD136Lvw5mNO83M%0AfVNnBYvFFLU/pRxmrkIuljx/mIDa7mmjGJwl8PVT3WiiAQkjW8RyHBvwdGAH%0AwyEviB0OkrkVuoibeoFQilwPuUJVQTrMBeSU5DAMIhLzyA5La25st4ZOjLlt%0AEIea7fuOcb1anm0xNM4Hb+T4pqFAdDhw7AENnl4hT32z193Jj/pTQ79csD0x%0AoiYXyAWbrmuxUwwqaO35HA/7zIRBVxhUIL6xhk4wVj4+E/mzVJMo8m8OxGMw%0A3S2NXXECrVhrbAx31BahGHe/NgNbW4b+vZyKqgQdSE9Ka2rG+6qvflJgjKrS%0A15LPTzDY0W2OlikF65XrNzl+8T+hrRry4ZhHR/kvO2LXSbnic0M47LvfN9cm%0AnF9rP/g4FybpOKhjTCcUOicaOA1mrv8DIgQAQtCoheb3Y1nPZ+hOBTHhnbP0%0A/dVf/RWuLzv+zb/5t/hf//X/AgD48P2vAQK2Jzte9pevL8z9aG+rTVX0k+J3%0ANlDD8RTkaup1ukkVLeSEy4x01OlSGjPPKRh9RcD+np3T5QgkSy9oSpkOI55h%0AJWVj++kLLVy72uw8i9ejA5ONNTyca8FguXseFgDMxhiNs16rMEFJK2rtqFhX%0AgQDcOAark87eiAc5ysqjuJwIBlc+Kd0r797GSlTBoWuIOMnQ4lOwVA/JM5eJ%0AnKMAd86DY9/rGfna50JORQuyqnsy7+Z7qsl/Ebn0QRID2NoSJ0Sq7MyElQIU%0A17pnOx8cn26cZk1IJrRmRmrYFJ0V3G3NxbmoTCAlzKZoUgzHWvSW8xBBrANS%0AMufHLGesnxmHsReA6WigRs7h5wz1Bbs/Oh4AzrX007oTbnOv75kgMf/RDnrA%0Airr8qPtWOG9e9/QZVUXrHqWRCd1oEbK14braIr8SNSeOVRBxOeLO8h6QX2qQ%0A6bp7Qr4BYEILAavAHBbmAPeZdV6QUGPY5RpVdltfR5Ef7x077cvSr7bsDO4G%0A8b180/M9csbecEYps6W6pV1j3B3Kmp8BU6k9bX240IaJlaI19wndAewzCcwg%0AlmYFXcERSSFZZ+frgbtvwkCdBxZSSsUyD6nNvR8HI9JytIw6uh5KwLti5Usb%0Ah7Is5JQBZgit6AF5noRdiNA7QVtLXLYpyMvDZZ29fRbVjMHYazYvDpfi3hPm%0AoSFdyrNCPOfsGMUbMvJ7DIs058ID0gM9Xnbj9QdMUTiVmtA4IIKpq3lOEK/c%0ANJ0KlYE5BR9dqZwimDLT6wMyT3IY1HZ9M3KvLw1EL/ax3QzUkr4GfnY2VD9o%0AGzO05OdFX1nvE14s5kj73xSIrRueaqKZzgFPC1gEQo3Am49X0o8vj5mWaGLc%0AfTmdnXjq1K/wwgGet8NW0D3zc/sGbov1dLt0XC5mMGp4zqZijuHzH60h6M3r%0A+ISHHHCvPdQcOp6kJa4wEhE4Pf5miBCf8iurZxpLedM86HKokzgJItCxyg5N%0AtkLPWkWJKzuNlnf6Xot1V8cYsHk+EmrMg3GoWvKXfRzE6B+TpU9x3zBXVciQ%0A8vpIQFUP/WS6K6d7CnHA1huMGW999+i9NifL+k6kYyyFurZMXk0HSK55F/IH%0AA4GcnEopneaRExZrXjExVNC1ODpgMohLz9hvkXm9eVtKuShkjjNR4Jtv3gMA%0AfvXrv8a7by74F//in+PD99/l1S7fPOH68cP5AR/tH2GrTKU99+BReUYp1UJq%0A5Vt4LicpiUUGJJgvPbpBvMpHUW/A7rIzvSnqgl7ze2ZQrY+Y5z90g9j/Xtye%0AFgN3Ojz9i5PIDVT1iIf97box6MKAOxX3zaIOM/Z5I3NYMtAjsiUWTxXcGnnC%0ASJAF25v592rvUZVBn/FgHaJAWMgbyzWdlncXB/aYRrgyFS3KshBja4SursiC%0AbozHxQtwem/cGgavRVHPwZR7jrmb06EQvIlIIm8o8o39Pftc3GflRANhnL5u%0AiqUBx/Hf9cfGCRcK4I8Skmhm5eeTcYdoyUtVQGQVUyHXTVSkOBBM+CsXVvj4%0AXbUIe+MaaHU/OUfK2nbFaC2DaEYpn17/+PIxX9vCDi/i4LadzvO7jU5y5U77%0AcSasPfusOaHMWV4F7piYJ91A1dZkiyNWyXUId06R4pMbokkUSORltJZ90uyC%0AB8QGw7hIMi4RNx57YQ53uVb1HzUdNipiEJOvVV4545uRb3JvkOfoq+tfhZVa%0AGtA6Q9226v45ZcIoRJtChnqJ/XqZwHUK9Op634uAXhS6LyckxNaaSSVHcIVi%0AIvF0hyf/YnsTBmpr7Qhxda9qGGGtLYU/9EMiC1P7VNjf/BqXEYeUJ+tnhn4I%0ADlsEyd1BkjAbwBR6bQy6NNAWJTGcqAdHR1ncvai8gEp6nWOdTajVKgU8YtlP%0A9dHCMD8awbbA1jgZO2ozMimEUZEmRY6NUkPkm5MQJhlMIDwndOloTxe0y5aR%0A6jmvGNcdY78muUVs2iCJQeP09uUh5qU595c9DZfWLWoYSn7bGOM6TzALQJUT%0AbgwA4sRT0MKpRnIjuGwjyHIEgEBOlrCMhObQGeQcajMvUkCRrb5ZQ2sKhEES%0AY1gnMKNoh24cWZCrcervPb178rW6jFh241SzbuBM1tZY0WQnmTvf1lwYGVQ5%0ArBmguQ6gqWqMazHAAGgDuMGdJHVel5d+uhB0k/fQDuzWTvyTZYhEjckTQFQp%0A7gXSci4DdVB44pCNsYx+lQ021aOiusYh3s858N+ZOXcCmO3gLkZ/PrOsMTTF%0AQg5jeoCOHa6/POvkXlbVVWvNlIHjgQc3WhdaI4SMvi6mNfzSxwM7YcfpVJhO%0AZNXW4dUb2qUv5up+dQZIHDy3doisA0Bhh3GMPVHs8eLkZljtyKJwbNuG1jb8%0Ax//4/+DpnRmtLx+/w/XTp7WQPnseRUz50d5kq8zYWMibkM4UhqIuA7CJeh1A%0AXUgLf11RSwxT/ldUo3npLUVl2lURUCIx6EY+sTo6SFGElRmR1Xe/q4LjrAcw%0AyB2VDDQnMhkNuD518KUDHkHdO9t/3+d7M6bhxpRGEjtygetazqjLSkcQf6Yk%0A5gk5oJyxXY1xPyEjKMqF+cEeZHwpP91RgLHSiWhOYCp4rLHvMAKZiApdGPjg%0AtdMTiRPypIzza0bpPeMn4IvnVsnmVU/3UYMmZ4qPrLSQGGid00psTElnmsF7%0ANQUV+7VU7/Tz8EDiTscFbWSGwSXTkAHa5vpPXJ8IAjK/SYl6y6YI5ztUPA1m%0ARS+n35+YV3BEG4CBqbXcicYlctBEBDzbYpu2gfLzLM4Uu/1tBHXJ61se4b+/%0A9jWMvq+Vnjm3+oz58857wdE2WTEZcJ8MpFsUkVhzrmnYHmR3PsQ1mtTgFGN3%0AZFukPSlM9pBw6gcMQIei0TLgmAksZFHG8qw85XACNjqeiOxCbKUYELAxqPOK%0AhG525tPG0It/Lip1MC+Z2cxIjWUaK0K4lOSBeGS86B6fXqAfB/SjBa70o0A+%0AKWgQaERgx/RYBiHuyCBYaZ0f615Y4/hoj/Zoj/Zoj/Zoj/Zoj/Zoj/Zoj/YP%0A3t5EBLXWPYSHpakkm5IoFGLRp/iORzNb8QhFrkLzyJSMiTYsH5OyZpZ5dZUU%0AtbSDljC+doP3iP/3bqW3cuUc4gazEjmqES1VwJKnSYt3MjxaxQ9D5rGgzMU0%0AZ1/vDer1ibh3C+kTJZoXMI9iL1hwHu5diyiXWs6LeZC8790w6+AVTZpDMfaJ%0AfR9gesp+ZYcQ/SaHLyCf0dJeByjqdDEBF0V7avmhj/tHJ42yZbdtG4jY8/Qi%0AImfzL5gZaTX01HGgY5xX9xQgeOkhn38dgDIaew6qR+EIK5LMrWNjBQ3gRcq1%0AvZ0hvklSU72UhWwi84L87+3Jyse08nmSiblLFizWfffkesr1oDBIO5QThkpK%0AYC4RPgmKf0B8gbN6aRORhKfraEAHtGtBItj9qgfbunjMFWUft4NHDzhEOADB%0AHAMUXObcl2f/5OGsdPN7PtcxSl3hLc2vLzi8fWgRmeXAdMP3mCf6p0fe4WLb%0AuBQYmTq0vfQl9sPLsYZr5BjHPRP2XVAdFFAiRBTSaqalBzFdxITbWNBqEf2J%0AphF14UJ+peoykdAocpwJ2J+zjNKcBkrnfY2fyc1j7JIQkVW/v4bntuzzKeaN%0AVcWvf/UtAOD5nY3ln/3Zn2G/Ri57A+YOivV3h/Ts0f5xtCQRg6+fiEqdl64u%0ApIrCoX/lz6e08QNSisVRNnJBgxj/QuSzGqwiy0Vk3UdCLmgSRnOvfymcBI5I%0ARLm55Y6t85saIBt55BbAxrhujLYxxNfv7MALAV6RC0MVQ12PyKikoyWw0CwE%0AthrNKDAEwDFPK8IgSgmx98Fx6GYtrRbpTMeIIBeoIalAh0LHzNIjOoYRRarm%0A2LUGbES4+Fg1hekBtIhm8meFGmKdh6ur9mwZ/TudHTHmkYd4jqoWnjv77lzR%0AUgnYuJ9n/qb9n5KRQ3ZlqfaBSp9qX7LPwIL4FtQaeQ5qHlRMkEY51jE2DDqg%0AclU9GurlNaANJPBSLx7FZNs3Kms9SEEHzXLO28+1oQwZttaboZjI638foZM1%0Agig4bdWfOID6mgFxFg8zkm1L/85QePve6wRPB3lSCBntDZRFuX6muPA5zdS4%0ATaBDoFvLD+nYjUxVKCG+LMF/s859dvmXe1Fh86kw1Eg0sbzOsFG6kzmW4Lwh%0AS6bc7OsSsHf9RhLOSxsDF0uBjDOWNoZuDPQVQdWC5kudGIC2Vfaw8pDUVCbo%0A9CH19z7uoE8D4hFUfBKoR1DzfNcd3C2JIyw1zutymZivj4u+DQO1TJDhuf0P%0AkZAbeQ+tpTKYeZ0KEAIeaocGT1MsZQzoPkFzFjiIh7QrdI6ckTNsxc6QjYHe%0AoJdYmKEYHreeEkAOFbHP9UM4m0Hg1tAumxmRALoI9MUPkBBKRDC2P/tu8z6J%0A6AFSfI+0wIzyZZDqnFBdteMiRa1CkQlGsKRDwOzj57UqCQx1hfdcnBpKCbvJ%0AnKPWjTUVvKA4IhgyzFgGoL3jBQN775hOniKXaRDBzlmf9dK7GZZoiV8nqtJn%0AKU0dxzk0437BfkWtH7m21CCZB6hPI+DSQA3Y7hS9TuU8jJGAsbVlap1ZaauB%0AakjidSARbBJkKtTX9bgOYMDhaz4XxlFtG7xgYxoW9EtEEPmKoXQZsYTVIUxD%0AqRNGtxqDra8EemYGv6sOEjg7ZXE9hBMghZB6DpCv3zkxyZiiY61ctqclHNep%0ABDnpteTjmaOuAckr7J8AlKYLzeMaqORKDMvJWFK95bylMTqGGaifeB3+cxoT%0AXVGKDhDq0lprK5+EV/23Fyz51HtHD4dSaz7hmmy5U80xdlCmCwx9tTJ2OTye%0AixR5NRrMqFj5xujYnhT9ak6Z9tLQ5nZzLQBJ0gDYQTDJHER2HZcXy3Nh8ztt%0AnX/77W8BAP/dP/tv8Zvf/jUGTciMqnaC97/4BX747rfIi51bGhg/scb0aD9p%0AC9ItwM8kPeYu18/V1sKwLcuOUdIhADdOKWuJWg1rsby88MB6jUEKMsGA38ly%0AfLQZ9R6lIHzdYKRlDJITgaSs7OR71mDxANC3DdetoW0tCUgGE3YywxSwM3eI%0AQlXQ8qyZ6CAzipPt1XIjhZembPnyywlmmavuXE3YtOWQM5BGUTWQlngmN4xc%0AHkw33AqzJo0J1qgVad/fiLExBR2FQQ7D+RZOYRxvFfMTxt8ZYnn+fMMyRvn0%0AO+AGXZEtpO5IVxRymALxjfxZUXOUSTFQmcF0IqN6RbYYSz287wbpDYuhdbZ0%0Aso7lXGOXe0VYHkzfhcs12GhYtipAJyOSSdXTXRNU9gtRca3EWGrK+vgMhA7O%0A04Chnlnd7eI+fPXts2fhJ2qvQrnjvnf+Zpwox/XzY9vXkiRFqQQRRts6pkPf%0Au4hB3+fSivcx0abZHwFRJajVIS39vZy6bPrkcjiVDoDnkgdNTaurX2e4vVMg%0AxWCY+7qqMkRmgAJAJ1ufl5VLqhtBuhni09MVJiu6E8ymryPEctSCnqZDapXN%0A4RTE6tcTMVp4dAAMmGNeVRc/ideBZizHk7ly6Ia75WvbmzBQcd2XoArFdtIi%0A74kt0Fp6H9AaFEF5tMiBSBemvI2ZhC50pNyye6Xi5Upf8axKj//u/UDkXiEX%0Ao425HTHRlBUkJW+HGK3ZwdcvpsBtcoFeP0B0MZPacwiCqS+mc9/3XBS8tSTA%0AiUPWjHTF1i45TrQ1iEzQxTfxVGgTCDGuKakmVBtkjiQgoClgNDARriUXreaN%0ACmCkPMWbF6VHSBU6POo0FHNMfPKkauaBa5tobYCGuXiaWMHhRrRyVTvj01XB%0ANBHJ/paDyElk8VrOSwqHON9oQoUxyXHzqhDB4YAF2DYrn6LxNx5kw9EHcUFr%0AfJeVUD2iGZcXivwC99z55ZroioIPwvz0AlXC9M81TBCa59OsvnRZfQohXXmI%0AVBVTBPu8rmfoDW0baNsG8TUh2wZmxrufmSEjriRBNYWz5YcKoJo5wjwmICML%0AwcsY5iXGMtSVOojEWC+jc04SlnmUQCIiDvnFbqQm2ZEqZo5hKA3kBvXaA0Aw%0AWi5PpymxugrUD4EKQJ+WQYo5gbGeR+/koOb1WFa+HLuirIoX33e8CfhplSMw%0A8ipT6kcqlRPnkjLsY3c2UkNxuWk1IiTD5BKvvaJtyUA0wmBx58DR8VBVrTgj%0AS4C3/CHGAAhSjz/5kz8BAPzN33yHDz98xC9+8TP8u3/3HwAA/+pf/c/44Xe/%0AW0LsizrII8L6VtuBvRRuMJ33xR3jNHibV2zniD5icmOOCM3VEFIBdAMYGIEu%0AITfgonyD+Jqd67zmXZIbQkqkIBSlVBn4yKjNzB5O7Aeykb2x5Zf6HpoEDFry%0AbToZyJxz7Q04YzYXdAmcDA9tGck2aIuRXDRLdq2ITDCGI/WIcBSYrPBrBbIj%0AIkDm0XaSxGr02ziHfttIzf0ZZ1GEH21CYmKXrHZdIJzcVOY1+1Yd/m591ggq%0A4RhVPxusEWWt5YpIY1KLM9xlbiVGCsboev9cZ7htVOafGMniSw3GeNp48dUx%0Au8O86AyV/SmUc6jpaalmGgFPLVWoqPvlbFgyVENPAYBlVDQN5zESSLbOqKKz%0AxBgvOnwEMdN9U/Fv316T3H83dyvXD9ugzHXuu6rfhUO5CaQRms+1dAZfCLJz%0ABq+4+44rVQpIbH2FDGxK6CWo5J1Inamt6YBMIz4NB1yTW0ZvAo6LlN057OgO%0AwLb3pJUHi85Wd68D1H0cGoxXswteEGUjDW0ZzvQct3Kmi86UzXX8AN9X3q13%0A2wVDGHy1zu7bwD4EygKJ/HpT8FwXz8f5W1UueBMGap+r61oiQqsOqr93fUGg%0ACAeApJwvUUciwqeXT3YttfIdRgLoE+SwHFPIPIKliikTHMQ5znArDOzhpSUx%0Ax62EOg4wVnRu+Od674cI2sYdKhY52XYzBuZQbO/eYYyxyIEAMLV85qlWlubp%0AeUv40fb8jMvzM/rlktT8VwyDc461qTDcU+t92qdgqOCKgf5s0N3ZW7GiQlk3%0AL2wrYf9YuHza/Eq1vIZ6nTWntPdxprk8fhOCQTu0tWUwzIl5HdD5jMsz5Rx2%0AZgzBgt4g6twtrVlwFETVOAlvjRkbYzknYIeRFB2LKGAYDU2OUbfK2hsQqyCL%0AmnOaklUIkQ6R2vTwdbuZmNCQCeg+MV6GMS8DkE87MIwJLkZe3GIYqofyRHT0%0A35rnudQ8Bcz7R3MZJDKG1X1tOzYt0ofhAAAgAElEQVSf/8szcLlc8N33xrTK%0AvYO2biWdyrUJjE6KmSUkBmQfmF6aSGVadJCXl3GOgdY7LtxynU4/lPOQxtoz%0AXMbNINDreRuZwqC6BKhdpR0MNSJC476UG4HVpZvAvNp9rp8G5nXH84eee2PO%0ACSmM11T6E+WXcp2RJJT6UMqFQxk0Z0itWUdbB28Nz82cMj98+gCFEXxQwbdx%0AiRrbOFQwtPWhl5rIPvjYLs9grL2sooYuCXK3S8M2N4Cv+cxj+spgrFqI3uuI%0AVLHzzIfiH2MTCtnzu28AAP//f/ol/viP/ynG+JSs6wBAvKV8tXAJHu0fYbtc%0ALkd4JUzhXoySHk8t+yHYI7WQsgl5VC1KKvg1RkUbNca2dWgjIEqfjQm0Btr8%0AjLcw/wGWfxnG4j1EllJPCpC6AezOGzMh834BM64M+yoAtgtepmB/MUZ6bYTB%0AjBml1qDWh30vtrqT3DEtpvxwhj7pIgZsVu5poTOM5tAckUVBzHPTn9vvY0Zi%0AccIpzMkGOOxVnBRyyTc46iac7a01c2JtoZizKee0ggJRX5WQ9q8htaK+csxZ%0AMSjruJIcUxSIHecWdgMMHRYHVyMbNyZetSSHYmum31zcuh5jgEY4J8L1a1Eo%0AcY9vkm5OOZDpmatjOVSu+46uHT0cEWCIius63jGaZqyTlpKAUbKrwLnpiJwy%0ApJ4ArHlmCBjC05FPRSdhN7Z9EY55xZwT3VFlKoLxMrBPgB3md+mAXgHGRCPH%0AdAqBu+T6q2dUtENU9exUKO1z7Pv1s51uBfvZOFWX/zeOaKrR7DDivxLiS8e/%0A6PJh2dbxD1+vq1zVtnVsHBHHidk7lC9WKgW+jvYJ/ThBcaYP28dIETixpRq6%0A9usyyiLVCuDWD8GDhkgBOsqgUewINA8+sWbEtPWO1gm4eN8bWarepZmhCgCt%0AYbDps7ytINco7Opxv7omKhKs6vOB2Fjr29asxP4nwVDTneYesPYJbIGCi3kM%0APN7r6+lz7ff71qM92qM92qM92qM92qM92qM92qM92k/c3kQEtSYWZ4FYKV4S%0AMnjtPmfCUQ1qNA/4b0VAhiISYe+qLAjK9DwHqyvkXk2aUG7gy4L5tK1ZNCk8%0AFDM8QVrgh7V/Kwo0MdF9aIfIcu1EiZeNcL1OTJZS78zyZTJvEA2dxOqcOo6+%0At4aNrXZp3toT5RN/A48cFlcZs+HHGyE92tWTskgW1Ci1LTzpb3qUsK3XCZEq%0AETOFZNmQ6FdNOmRdJA9BWEVDISyY14HZLJq4BywGC1YBNGgpNTMjRwO83Gpe%0AO/VebcmaSxhEBdEiOgsAlwKlJVhtvIQWYUWT7bV7inTljgTtv2PZAAAv+7Bx%0AiXJQU6AvArkOqNealetEA+NQokCD4GCVNom1m95rmCOZCszH9oKTbNDq+5wA%0AVDEdcj34ah7x9x5p83kW4uJ9v4LmxMucII9otDkNDjuu3k/zkAlLwmmEPAov%0AksQcGh3BLdTjnB5DRAevn+W5nF8jIyO5BFQXl5ajAeauwNWjELtiXhV4mQU1%0AMIE5DzUIIxqUxe6Lp7zui4gGa+R8xPoJT7gKuiiadugWcstSE4jlxltcnz/H%0AJlke7gNkxhhgmpnD3eCFuSM14XKxUj0XgU5fbzQwvfh3wMGiaBNH9IJWGYdA%0AMtQSrz945P0Pf/FHeHm54pv3T/id55x+8/4XeNl/wAxc8yN6+o+2VQivwiOh%0Ah0CIRUemGEoHgEfxrKh7TUeYKmjUD9dVYJVKoIadxG7iSA8d01IUxlqD5LB9%0ADtTS2DHUalMGTFIUIGLP5XJUiu/nLD3hZ8aUdS2I4NN+Nfneo192xkqRw4Tp%0AKTG67seGXpBIn+0eVWuakFEWi2ylXFQAJHbWlTx/IjLkko+z0BGxBdyBzpHt%0A5zpnEWVVRqYeTLazOL43VDHICOxWcGjFPXRdHmDCAcSB+1GOWkOxdK9WAfrP%0A7L3Nji1bch72RcTKXXX6ki2Slk1bFg17YAMeEdDEgId+AsFPIPhBBFsw/FgG%0ANNLMMwOeeCTBtCSy2erm7XtqZ64ID+JnRWbtOvfcVjd5ZOzVfW7VzsqdP+sn%0AVvx88QWq43AKKFYrfYGoEFxOthR10gsFhXrWuleLqK1nOt+a2etIZh3egnw3%0AMh1IIKqaLoBA4OWz5P2IyPfBPMBWc6GOXVqR37X9LWtI5vtM80w+RedroCod%0A1mHSPxZzukZKPzr2pXben5bunT8fXk+tFObO2dEu+i7a+7toyU8DIpjy2ssY%0APrZbS0N4Ya93q6u+LcH8gbMOLy+jafW0w+i9bGSgFNDq0PcouyRXyjquIvVc%0AEEedEFtFR20QbBsrB1U8ispjRVBNqAiRrOkKmd/eDvQMjQ+3Zk+N4Hofxe7o%0AvkQRMKLsHkFSThpj0gQ6hhjZJymtgJ8C9v0mDFSyljStkevJa6JTEB2wWi1y%0ATghJCHjE7xNtwwOQxDj9XpX31ghPIKujt9uA3AS8rXqjmNMNUdBJU+uTEgAO%0Ac2MjN2uCG2dKWPcbA/sgKNE6TwmDrAQ1g/EiAhXGyOeSgW2MIIuKzVYNmApR%0ANCNoQXzq/Zgg0vLjEnvQ8jswXcFPaJL3vRtIZSzGLkZtg3N2T1o13bJ/FTVP%0A1RRE8HpsSIUep7Hxbp6Qm0QxqBwfNxr2lPaRh6lYkJppbTOuFSgA7Gygtpye%0Aes7spzonppVhEdm45H1HxHDdwBP2W8+1R6HxZJbeJ/Q+gftEJSZOC6hFE1pA%0A5Q0mSGKSYdcGo1Qr9soSsoqqs1W5q1AnoFCta+1mGLtCvvO+2SyJky6QIFVI%0AUzQtiqSvOaNwlmJe9Ut1Qo0996oq1HOkxKyaWJlLVc/uHgA0FBZIG5FSU5Tl%0ABA9yQilSVHKTHQrsBt4nZhCS4fN0CM+BRijm0Hg7zZEwUk/7rK2/Aeh/UknG%0ATMXcD9AWxvw+cLwohiqGObx/bJxTqeQ0RR5IVy0OPG7XDWXOHUayyMyEfK0H%0A6ctNb6BBGH9AwO5OoPn2huPYYdOKOXIRyUQOdDAGo9WEszbTNcb6RTZM3XHs%0AE28Bifz8+TNUj/a0X1KA7MFbPdu31MohFs43ovMxozB+cn1mTU0izAYF7pDD%0AcvISlUyewmAemLFXAG6g0i5FlIhJYFXosfIs7dUlttlchHJmcJ4FVI6npiO5%0ASJIEygMgwSwLiZyN2hYRnsFZhWeIXq81bRi6aqq6EegO5iQuocON1o0BSbkk%0AWPnhcHkvGLGf3utYGfZxnmRaC9aeJCBMXbmYsGXQaQnQeF/mMrCJXdHew2KT%0A2F/tJFPjko2pmJHkV/gKI/WcdmKxzK+qae255u/Bds7Tk3gXqVdc++P1GtnI%0AMgWoPWfZls3ZGE5gwbUtfgkicY/MiZtAQ4bzGWraOqXk8QOj9PSsAKBRVzjn%0AqSE+W71P1sJseOv42WDFdfMcaJffziQceqZdRwDvv/8TWitFWz/7G5vZBdKO%0AckoYll5ZAZPfNaYzybWYg6gwofYE3tj3v9Azb3PAhhOvVjczQMcKMGAS2M6O%0A5dS/HBaLeB8ESeIKhFGkEyTJYeqJIg1SLe5Ac9LWuNhgYEhZaxq6sQ0q5wqk%0Apbu11XEd21pn8VnbPDp1/UU/nlAoNcNdANoYfHDzLg3oPGIOlHUAZnaCuZp7%0AXz/I34SBaq0Tk4G7CxKDuUNqjFK+Sa0IAGhJn7hI9yAA0LWQ0vsFwimCQUyL%0AKEEElWdZlaXdY3cySCikBp2ZuaYFG2HcPyrbLLY4bMDrAB0CpiQVUo/AxDts%0A4oZvqN4AgMGMEWxaRxqoRBjG2MjKaM2uSONvEoroSMLgVo5cUl0sXDwVNBVi%0AqORrv3XDzVNEU/vEFy+ZYZOR1MFGQQSRBExg93ArAXtsvjqDdVYrN0nugtt3%0An0BjKdkSZDPlrVbFRJToyaFvw98H40rgsPrH6u/XY/27fFEU+vfeYfe7xzcE%0Azit57pJm9GqSp6NOpx33x5WoGb6UtTROJwHJjQoQ3poMJ/bzcx0A7lBTnNeU%0AxWanqtj3dIgojuOA/trztV9eX/FCwAt/WiRjsgFmGESwyDMYHGRVqWiGg0Z7%0ApMXe5/B6qaOImCTLZb7rJee0u/iyn/s4UeZcRj4OGYXQ5dpIbFfgrtC7giKC%0ASnfDOCICnxsrZ15SRjRynhOuhtNHOTsWfWqHAQeg0Vd8DIjqct0DGOMTch9O%0Aua4RwV2bG+FAaiRfbmaufOT6NDPP48oI6ssGCEP+ENB7jpmCPs8T66mnF1rl%0A8ysl1f5ymhXNOYCX8QoA+P777/HdH3zC33z/C7y+/CzeZwegkC1z7u8/9hY/%0A+p7P9nfTMvc+PiD16DzGzJjEPtaZ97xtsG3znPY4psPJiDK/3MmP/BoZ0eSQ%0AIwb2kh0A0gud5xoTMD0KoYFcUNIg15Eq7+b7CkFssaEyDTfEcqENgb3cMG83%0AIHLEjUdEsGQx/08AjEL+CNSd5cex7AQYjBlTAD7SAPaFzuJ5tACAbfM8wh5V%0ACQfwKjHWFGBKBbHtR2lgx5CcHKthjKYuM3PcmuGswjh45RFPXsZpJ5yhHKeU%0AETEcjLKlPrS/uvRKxEseB5ZI7MZv+JernSKoWOfldrGcsu8foutpdZ9Q/Erp%0AngpMDiZXwKYAEjIx9xZVSDKl2iodaOpR3NHygSl1HgBM+pAcJh273PqU83ip%0AXBwzMOdD5vidjYgeTc1nOLUglrRL/zwySH/MSP3oO8kjkfM5SdRKT8LKQuzH%0ALJ397RjMzhwLl2Yf/P6lY5wooDBEk2MBZMAI51DKERjsjXyc00CVCRxcZa6c%0AiJVPc05DP3EnXMoaiqgmQdNAFXYOliph5AEjHs3JwOxs434Rf4YBv4YsGcjM%0AMEFdm+Pe1xxT4GIORrS+nt4WUaW1eZQOpQpUCYI9OK69CeQAcDQuEFMIMzT+%0A530Kz/Ge1gbo6yOov2t/xbM927M927M927M927M927M927M922/VvokI6pSz%0AnWzISGp6Ajx0LrIgg8yATfeclgeJwxvVIqiZw5Ueq3CGOoRSW7Sveb+IDSCD%0A2oTNDJs/8NA0jwVdjs/0tgWzoAed/AZjY9zok5e/SU/nvgP3WdGkQxWDEyKR%0AkaJVG60iZnA68w3dyyg4YIuOnuGeHbKiVPdgrcOkknk3Ib5okAxnx50F2LGA%0AMRijIru8eY4oq8GyoPHh41CMphQeaAISkj3VI8c0J/b4nszIobsJbhnJ2xhE%0Anh+Qz+BjefGvFPaeTmN+Kj1SAbIMoa3PJ79Og5PmFfUyAxaMh9o5qOg7AIxp%0AwGGgiBrbfYLuCj4MPDOCGNHsiJj6fQkHRXmDuN80cxbh8DoOeH4zG5AB78O0%0A4LDp5WY4/LaKoQM4dOKwA/v36d1kyOsLhiq2KPlDzBCWYGpc783pYYPPAUqY%0AQszvfN6edZCt5wjXJTOiEc/Y4U1Zmib+EN0dfvzqdwaMQcrQKodjmLtCdlTE%0AfuyEeRDuTk+8rs+tTlh7z2t0/erBrTJLiTwnz2fLWmsaqQu8DVggJV7mDZyQ%0Anvw+kcO8cjqtJ+i99LBlpH7Vz2WgYaRJPPecX7flPZ4MqK/ZzBN1ZLVhanrr%0AM9LEtc7pA++2qkJ4w6dPHjH9sz/7r/Av/+X/fe6sR+3rgsTP9nfcTvnX5IiW%0A8qyHjMAY0JuPP23Do5PDU1QARMkpQidH0Mz1imMaS1qBlf8JA5nU3mmTIMOA%0ASJ0AgPvmaRDTDEekQMw5ARXMacVxcWPGBArOq0Nw3DbsY3hkAx6RGDYAXVwJ%0AOgGFnlhCWeFyPfvI4j9imCmMbQJsmJ8PUMhUM69XmNFLFq+M+NHa6s0RKQvi%0A6zrJSTBXJEclkT4xfiKla9g2MIdUGR0KedRlnL/OiqICKKhml+tfeuzsG8vz%0A7X3NzMr9h1U0WEreEAYxjLjpNhQRnxY5vUSMMmXsx3IrzRYKyj/7PqO60jsI%0AntvcuSo8uGSXpIx4i9M9XfdLuGOWMGPDihyqBXpq9VfPIc7PctKHI7ocJQHp%0Acu67yHH7icvf24lfRpP1Z2vfOWAnlIUCIGvIM43ZSqsqB3kuU6TzLV2NiHD/%0A0obw5SDv49YgvtRS0Jhdf1OylcZnwadtvPKXGbBhlY6lk8FqHjVtkL2EJzOv%0AqgUSlUCq4LAkP8QqVWdEGIIqEwdmOLpz6e8aCIeUpUSEyRacIUufpygplIzX%0AhVZpiq2P6yo7s0Qy1UJfqWZtVt68pjuXfm+gSV7HOpFgMMg80Dd1T/8wWM/4%0A+Qnj+G0YqK08QbZrgrvGsZzkHla/LGx4wn9/qXcQi4LWrGtZQDITFiMUuQVm%0AmJbZYPmMjagghMaJNtr4tLgdvuqGmvCamONnL6BDIUkO9ANh1zsQJTESJiki%0A50Lcql6EOx8hBZ5SlVNhIEq1JJwh6iidBN8SXGXQm0GMw9g99VqDIABgAzPV%0ApQwAm0MaymiLvJYyKtQJWLxIefVOFOc+AtTiZBskAoYUXbbMcYJJJoT2ugkt%0AUpcmLHOSALXFXCEQHdZ0/XsJgDDS6n6NP1xbTVo/feV8jN3zTWeUlLG3HfNN%0AobuCjoTbuvJf0DMAyr6tTXL8vz8L0PN/DAyb5pDs0izc2FLCgmYm/NUUWTPY%0A9+K1WSmhyMRWWRsvHcTN4eP6pJ2g9p4N3Gpt8crDXfMhSZ9a3kOMX6miAflR%0ArLXJ8U4gFASOQo3JF/TcJe+LJDZKciS7T3BCfKeBJ+N7XqDpVFCu8N0rrDiP%0AX383M7xEL1IYebmeJinoYK9lHPN333dsJBi8lG4NB1duKH7br5DipCBIwHzj%0A2bzQ76q9F/aq3QQWji6eAzwPcM0sgGlC54KDEUVOb9Tj9TZLMH++e77pd9/9%0AIb7/za/whz//Dof6sX/yT/4n/K//2/+Muf/mx9/h2f6Dab7XEYRWXWwaAmOB%0AbaPyoQ5mTA4HW6VI+Jra4lpeissVxqwJ7IqR1xTcElaZ90yIXSp7wwqaeY86%0Av1OXE3FOzzWnOcHdKrKVF7vzwF0EkwVHOnqIIWqgeU4XsFbqC2bO+0C8CB7J%0A82bJtAxIUzcUBcvxrAhnmCydx4Awd2Ifas5Re6Cwn/IvrWlAFuteGhQ0iFNo%0ACHQsqKFuXHuYsffxaX9TK8OyS6Kr0zEhwNfsMrazMxLtOBBpR+2cUCvOEF8Q%0AjoL4rvPys7VjOO3N8fvJlrLs0NbIHZtYY0+QE0zSiAKd2PQMsHerob6b9++k%0AYK7DWRlJqhrEWqu/KPg02JbD3wLSPtr+dtDh700L0nmFc360X12NzY8+P9rf%0Arte/ft5tOsw/nn0Qu9Fj7TvAqhvuvX5VD1d/f8GpYB/8/qVjWbce5mmCa/K6%0A3s6EptqzO5WUy6nAIqDDwBpO+xzPtueS+YhBpBxrVWZLrNaZCnsuaeaWciuT%0A2QxUL2esKz0KrmOmU0uJQDQ8DSedOVhzdKRDJLxLRo2HRf3MU+QFaaTmmCdd%0A2nLcq4TOGO83bgBN8iBREjUZoNMawNfbhF7UmS87jnr7JgxUNAO1v9jy+sRn%0ALI+bF5cmSCZiIIwk76XT5c+LCvF9lEdxbALcBFvkTI3biDqoWgypP+aN69He%0A9bSoHEvC2luLlKl5QCSiiTZX5JVwJtwxM9gxobKMIgtWVd3XM7K5tyi9wl6A%0A2vM4Tz0T9dKofU+w2Hb9IKqgdV4rMfNFBOQJMpHi0RaHqyV1O4GPURlcajGV%0ADbNFx97e3iB0g9wi7/E2wWPlDjFzRHRb7T3VymnMW44L4U/P1ul/yd8X4YVV%0AVL2EN3xTrU0xjd5e+ywcANqE1+tdgX3C7v4ux33656O6yg1rYcAagRCAyeb5%0AVdnPiDyKErpOnERzGcRQwiAn60qmSIpoKrEViYizIBq65HhvrDWCjMx1MHbl%0AKrS3YYaD3KBB5Tf7PHFWy1AYSZeB2sale5M1+vWUUxQb/yOnAtd4M9gY+7GD%0AM1K9H7D7BO4HKHJE+QD0MHzeLjkQbVw9imChJKxj7xotJeg1o/8ADLO4rzCB%0AY/dnSMEz9903pCH1ToMGlPRUi/U8Ml9o5Izdyz49nOEvmSCZMc0grwNbFikn%0Acw/vbWDGvJy711Leg0iJjf262hUY10avioxHg6m+++d//uchx3K9fVzb7tm+%0A7dYNgTRQmRgjURZDoDKAbYMlZ8Btg4yBXVYE9YAvgVSo0mm/qoqjohKTrDmP%0AY2/NaB9LKLwoOuF929s10jgMo/KwSlp0tMDaA1UGdAwcIth5RVBZQz5mvr5R%0A1Au2dW01DBmNlZYClbVksbKvH6UDGqqWy/PjlDeaVRirtqwxrgzf3WBY6B9H%0AnJxwQ7SiqNXEjdGM3CAi21RGue9bHT6ilM5HlOxyJmE6BQXw4e/NoLPya53O%0As/ZeKXPzHfu79ndO47Qbyiu/dDXGco581HQaSLQp7846r0bL2a3AXlitkNep%0Ah1iPtAJmWiREZm6gkk3MYoz3ezG4+9vfqesCdn6AfGcAQlJRPz/GGOzj2qOX%0A6cy9tipJHdUQrpHjq5M2++TRWGTziKc/55bRebYyUoHmOMc56p5owOVYD0f1%0ANSj979lqfIJ8tfwJ5Dq59fuJgTY4GCzWKw+AVUpXY1U3L3pgB+5Yo4ZSgIgT%0AorXIpwlgwuecVHICtqrwEUgGNSq5pYj1mPo89Xz1eB9LZNti4gcClYf+ojnO%0Ay6lV7jBbszxPyfHeMUPHy1x6gugAk4KSPU4FxwyiuNAPlVHoh9VZ11H6uH0T%0ABqpeIL4VDVihr/dsbIgBYVsRJXOlMkl/8ssfiam+ydI26vMYI9lfzuxjDxrx%0AhcAl3II9MdwnhJ02GWMXcAlbFRHMKKANhEcRQYPeoklZUiZt8EOPMFLXMxkA%0AYqoiyjOK/3YDlaz38+WdmiBKCAk1Dw/z8r7mxQxBitO8StoXsToM1clB1/sY%0AghUx4Qjm3m+es4iTtIzoLizFI4gtGZta//rFHH5QUO7seyPktt6N0CwT4jAZ%0AJ97p087UsFBFYcASL69HGOld2FO+W0am1KDqEJiCATPhwGNDyIVTbuJhpDeN%0AxBQw6YZneLKuLM4Xr1Ze++rxPUWkI1LNMMjIMibmnkK08jSkMOaTA8EhL7w2%0A1BYdPT0DLc8xfTAfr62QAFetZ1rNmbkr6DhAx4Tk3Ep2a3ovIcsJpO/nxaPz%0A+3c47wk3WLthS0kAFsQpxz6dldsM0hTEbghk+8hILYINynGjUorZ6yKEQu3X%0AFmbcfraB9uYYYMa8b5gjHCf7DjsM8pbkIORKjWoxqGpszgbg06dPAIBf//pX%0A+Pnf+w7ff/9r97IB+NWvfgVA8fLq57x9/puH/fds/+E1Zga3CCqHUka3GzQQ%0AL9u2QcfAGII99nYRgYkUeeCKcJ1nfaJejtKoXcqXGkXhXiSU09RuAoBXOgAA%0A6AAOBYnW3uhIp4DxAUCQltg2gOHOaRP2iCcYVYJJETtN7M3qMp2a7qHT30fb%0AO01ziCeGI5/8RCdv6gbAUIKSFjwQWAbctZ2MCJwZaF0uunFzSodg9shOKsrs%0AxmkxLEeUKxEsX2oVEevHHv5+vs4Vyfaldo2qcZO//IXH6yQ8X3NPl8uMPUsX%0AHgoTR5JQ6z8ih4ZL28vIAkFWzmIG2bHGJ/Z9vRiCBZt+8M5dCyZrRnn2hf/S%0Anuus22YEujsw/Oe6Y9/nSy8ye7f/XyOoHxmoO3Qx0ALYcI6cm0UU88G86o6F%0AR/vf76J1R9DVkTFLrsRBYQ8MjSWnWMX19DTezHCo9xeFYzqdtDx4lSwSZ9af%0AYkt/EA9MlSOfyD3yxwoAIKo5sBJ2Wko9oTH2AoW3qLUSzqSaK1hjeEI8wB3N%0AGZ2llJnNUr/ELQB4yiEZggkZIB7gwRgmZbQKGHa/u60w58fX+wkG6u/YX/Fs%0Az/Zsz/Zsz/Zsz/Zsz/Zsz/Zsz/bbtW8igurJCMvaz9hYRQ4tanUBld8xzaDs%0ASdpBC+PHYHg5gqwhPaxmledCRKDhHsQRHl/eGK8vL1UWYWCDKYGNMMoLcc1F%0AhbsjjrPnJ7H2VXc3StYwMyIIBR6KVxOHqt4ib8cAm4p7+PzmPqF6hJc0vDcK%0AbAfjVv5k4HUS5iR8vk3cw2ux08TBVLT/vAkGOZHSz7JT3ibsrtjvBg18rYLx%0AAwjfTwNneQAD2KS8RWQDjIEkGFgdMQE+QBXR1BPahMjwa5knCIqS+w0tLwFA%0Ad3NaljswPocn+ma4DXJIC/wSSoAKlaOGwrsoRCePnpnV97J131P3CGY0u7yF%0Apq1+mOf9cnqhzXPzxFbur5E4pCuiWn6tEfM4omyqmDSjjEy8MyumGSZTeR81%0A3uMmrX4dEfRYFTKJvPCzgnHvkU8z7Py6orZm7sAnqnWQ3tPfUJa/OUBvvwHd%0ACDL8by9jgMQ9hveR3yPoPpBcOpjbBVYC3H92q/7MmP0AY2PCrUfn7Rxt7u7U%0A6hsiDP25R+8ikmfspcFyWAcDA+akYjGGx3Bkho2OsPC59x9NxhG55W+m2Nmw%0ARx7F8eK08DMILgAnQZKpGEoI1DlelLCpQSD4t7muOSDyBek6vBbr2wEe0Q/z%0ABr6Tz6efxbwZgoMHfshI7DywZa4wWot5lkRaaBDuTGvxCIfCdNVUJCL86tZK%0AUzHh821gvwN7QKLn4Tmnbz/EhSaA/YDeDUXgogZmBUB4efH80v34DQgTwm9V%0AwormDoDx9jlzfW+BMetvc/38bN9iE8NaaCSwseG+DbxtvsYxNkxhJ90p8g+v%0A2TfI8PNEqsAjj3+Z0C9EJLTh+hiETQmbKm659lK2xiNMAn4jhDutXM3f3KIc%0AG40lh5QcsjOtEOZznwt9gZD9kfqSpSZuDPxrsEewQn6Kef7flvpE5FTpqR66%0AR1w3A2YgFbzimuJl8pJVLwp+EchrXPuFHDVlij2jXAQsKH1GcZd8fbFVtmnC%0ASiWZpDAxTFvxOE0IfuPY8BQjPtWgfHtLcrS1Jkfk0SXSQyJi2DjmANJTnctE%0AZb3ISnPZDbir4o2AI1TOg1zO7rmBq0FoYgBV6spEwcNw6M6OJ9QAACAASURB%0AVMRto7gWOfGgYoHDjVbtbwA274EcWXUpAfJcwYMqLPObYZ4+F3NmGIEPYBBB%0Act6aI4hYqEqIOIHN9D23yKgIn7/foDFOemfofWLegRwu2w2shHlMjIzGU5Th%0ACDgwkHm2WsSRYNcNbBPg1ftvvw3sg8/kVwJfq5nKoY4o0oZGGxRIsOQyAbxm%0AuHqeiKz6a65v5PwzHwcjOc2jP+HpelOWamHAaC4OBIGjFFrUjCTIPm3psRkZ%0AfzlW6ovGvyxDZfC8zGlW5U64fX8kL4at4xsf8TpRSilJ1DzUjAMrLUDkBh4b%0ASAw6EnWlOOas8lVkhj+aDmuuKlQ0nORIuAjYdiLsOgGSImFiGiBQkSpm+9Wn%0A0ZBsExp6Z0LeM9o52n5pdi7dRtwi7jGuxdViCz+nqpGWHvpOXOdaqinlZB4d%0A+3BunlxQNwXGgfmi1dcTAv1B8H/8X/8n/tv/+r/Jg/9eGT7fhoGKMywhYSTn%0Av71XZuq8CyxRxprg3ubKJWWHjLBQQXp58CnX0y8530Eev6Y9gka8v7ZBWg4a%0AANC2AZ+sDPH9PkDHhB5Hm7yKXXc32BsGPZ+wJ/YzcyU0izgpywBX4r0dwCGe%0Aq5oQ0pk5J+09EFDH7Etpfy8WU1p1MDtUAbCl3KhCsAReXkvpDGciAmxOV5w/%0Ax6UEAClebI1XnP3hOPw+2qM8yP7T4TwJmYkxO3xzyA3i0ZxK+OuH9/3gOXwD%0ACUMvj+X6SUhQPBcRVS29/G5CjoCVK51Mg3mM4JtXQrwZCBKruDYharid84Qe%0AQYKyLRjR4349n+PwILML7KoJ2ezTqbvncwC1MUO18kesGAU7H/PKNwYAZoIK%0AAFsKnAgg0zAmIaeehJKEJtiTrKigU5c8HgB4e3uDDsPYB2im8k3BYBrnMZ+u%0AGye966Of0syaw48ZNxnAbd1zupZZz4zpWbjuKgxD82CAFaSGv/zrvwQA/Omf%0A/qm/093wx3/0RwCAv/rFv8Vte8F9//zgSb4W6Pds30Kjl9uaI8QwiX+8nCUK%0ABCNmzt+sd7zgbYlmy51dgHD5nvf2zAHvUo/R6mhS1plehqaIVwv33L5yibrc%0AUF2pB5kqtbymvr+1a/XZeVpx1JjMU65qI0zMHEo7kx05zH9dTIN0TivHUQH1%0AFJoyDmhBnb9G/zjlp0JOD86tz8rpFykzJ3dRyzUHfE85iDBEMQtaGGzDbb9h%0AIyeDq14IY8ZWDWz3EfhcKGhzgKYXbNbl7TBeNZ2ZMcOwpjAEZSiOQ8Cz7REa%0AsyjTXAh4J2eMPLeUrPIxVw32eKbpDgzjWRaTk0UOd/BWBQQLEpvmoCCC7lQE%0AgxZ7vs0JPdJDMr3yhK5UKBiQ7BlXuDblfIUHVTAazHMwSMSJKcuxzifn7oNt%0AFTim74OqQDp85wzyHzvtiyAqvdkhy4RI0PbrC7yGt6A2c5PQFavWuYAxMa2T%0AIcbzdkB4m4zafl6JtvJvfW1+BPt+tGNe03a6E+gcrCir+PQ3hhvgE+XXgCHg%0A8kSNjZcWP0kFSPg0KAW13udJ5ypdLI/Fz4aafWdn5O9EhCOiB8nMfXpvhH1Q%0A7+Mki5DGN/KgP6+6btfdlsSNlLBT+t+Xddsfa9+EgXp+yfM/P0YwyDvigEfX%0AAaEMM4q8SFfuAlPOjHEbEBFsr1sdk8G1gYFCgNv8yZ2bhC45kF4a5/1kQuSk%0A5lDKYDDfanBF7pj3HfeWS7gHiyYdFJGMvJ8Vex/gclSHFLX92DaICAS+AQCA%0AihOlKGmbvKlY0CpRA5ze55ExUUpDeKTqvGYkgZxco0fact/u0UQmw2Get2fJ%0AvsoGDIDlBQDwIjewyN8q9YoxRamg9wIhGyMipHNWytG+77jf7zgi8ul/Uzil%0AeeuLL9jadQ+is6cMS4mpwufxzzfafC4OzxmfSyth5X9KKAhE78nzgZYjQckS%0AHN8rQd7n/KP5Hqd1QWmP51bPn00DNUs65bN4+aO1ebqBqitveU6YHYDiNOdm%0AOFvyDkbknudY+55TF4Re+c5mECHPbY8JnuRUB9mSS6rY1WDzqPdw50ObM6Yh%0Ayazlgfg5xVJMD0oYfDQ/jHBSKx44P9wRsZTIjQl8E4gSpriMmNPzSzNawodB%0Ax4TeJ2xkKSw3+DEVf7T9CQBgn9NlhTD+zV/9GwDAn/3Zn+Gf/tN/in/2z/4X%0AAPjAUH22/xAa/exWCCWDo16UpUrDKZOjdQbDwjHsBekpSizEdZjAYkgCbaVw%0AbDZb1IlTMt8rI1jwvSOeJ52vJwN124DIykqnj0c4gg81o1oZDcprAQD7OywR%0Aq2CIG2I/4gDtBiohZWrbD+IaZla8GMa+B1AGLEeUx2pyyuD6vcZb5bXKEWeX%0A9d6QFMS0ohztPa0508wcedZlxax8usynz0oAvFhoaRE7ZpQzDelioKUJEGGf%0Ai2NhkhXfQUVbVCMiExPE6B1Bo4lgbgKDYmyp7wyMbZ72CCLPAT5F6Uhcdevy%0A0Hy+1b40HcmUewbvjN0Mwwwa/cEjSqZMbg4Oi3I7/RkIc18M+Don9FDYfpQB%0AjDkBNdhsbnoNNyA3fgsGgLV/mzhkiDdBhvF5DNCNg+wq5nevooDcCy4O8ZDh%0A1iKoFNwMZLbQYHb4isqxcJp/v0ZVozAYT89PTJZLcURcfuShmJPdKVyLLNYF%0AkedLYxmrRuPkWug4mySgfaRXcF4W7/N5sy8eafKM977glDn+jlxBpjw/c7fL%0AAYPg2uDluPN81nz2kl7hNFvPRGY4jvs7A7UHMoorptGRPwqEZf/eW4xoK30x%0A3wdno9msSgJlD+WYnDlqHjBGN9kXZ2CMURH2OPH/HwZqeWCIomMWbC2FoAuN%0AXCQubKwZNz5/Hfrr100SHSpBPzbBdrthDMbtZRmoLMsraME+65MkBONPiNZd%0Ale5r1MzMoHMP6PEyZEUECOQU1GEF42UsYWyGXRWgo5K2Ee/MvIEjqZpYwNso%0AyLJsG4YINhD0Hgp8bHRnOmsqKETNxZj4pbiGccDosJ5c6Osd00O76pzF722u%0A1i2se6MsNqmzesCGZrwLxhirZuPvqfVxtMvn09/TOIz+dK+pH3x7e8NxHGWg%0AqkY0sBun8fMkDkIAuGxZBmr3TpXBRsvTnjXVupdM4WzU2p4/vWsvMUe2MXAb%0AAzdZAmYTCYM3zd74b9sUnUEX6AJMHhhMdH1BwMtM8BKe+UwErHWn1nro3O81%0AFBPv1pg6SHfVJ0QoyWAYzSI8AccmFE4t3RhjeImMvEGWccKx6qNNHJjJ2mh5%0AzOsfZxQyo5bTlvLxsm2uXIiAOIpukMucNQ8Y9EDcLAKOr5dF1f/zaBFaZwwd%0AxDjC0TUPhi39x/t0UxxjByIVQo8DerjzJdf1L3/5S7y+vuI//ft/jP/nX/0r%0AAMAPbz/gz//RP2qG6cdR065IPGOr3157e1kqggYx3eQVKZg8PDVh0HIMD3hZ%0AAuEV+GcF02IcJbTxLtI8V9bJgPTw5d5/jnggmOVjT7ptEUHDitwcoc3KihzS%0AxifjziM0Xt7rVIf0Ypy6AbYQHPn0bsylBe6G7VWGG9x5WARwYRjM7Ks5IZMi%0AMrWgzpTQouyidl07eTMfIFeCVRuIcju5z5dcwilCAwBTz/1LRJhkMJk11swu%0AI7wOejOKaekx2R93adc2159a8RvvQcMq02Phz+YVbs5yZSoCGtnNCjoENBba%0Aw1SjNMeaG2Zu4FmW8tJwdGvjFBWH/RYEnAxsE7uias+Lsfe3KCyhswCOIETq%0AqJ5TOaI5QYdVxDz71lS9hyr9RgN5pYv5ViPSO1wZJDFgI/CNQCGLafNuMl51%0APN1IORtAUOfJLh0y4Lw0dRFTHgZWn/ZprMw5Sw/zx1WwB/tbRZRwzjJXIXY7%0ANGpfRjcc6hUrxqojy2FIm+CEGpAW4ACWPo42Jyn7sUX7loG0dI1czoW8uOjv%0A3WCtKONs+3Y9l39T2oY8h+/pszmUPGosLR0i0oisMdqGc8K6LFAC65lcC6rI%0Aslz9+So9K45dddHUDfcYCxEBtqWzez8wNpIqV6RYFQbQ9AtHg/30HbnsmPZc%0AX0O+9lH798ONPduzPduzPduzPduzPduzPduzPduz/Y7aNxFB/aglEIJ79KZF%0AVf0gnaINBCx4KgHMAuIVfdtugtvLDWM0S58URi3UHYUFqRcYfBTSePTMAft5%0ABIntv8+5n44RGWQs7DtvAsHwQugBxTiOA6qKN0xQjzcQ8Em2gggyEzRyFPwz%0AV7L0HvBD04l9OjyjapCTgkgiaor6LjUPzLrW8uCkpw7achrDa8vNO0Xh1M52%0AQiKlU4lWtDLveQvYADev7d92S0/QwzzLzDkK6Mw8jqi5B2DfVz4kKjDgeRjL%0AeVzNLvOlR1CJCPOSz8xARR0B91yaweEmLdpQcOo8L8qtZE7lYM9PFmrFnynh%0AvMuzWs+7QuyRR7w80yf/fj77Aw/aCgw/iEqfvn9eS4/G3z27DGM9XacFXwLa%0AQtix8q4dGo9VYHtj6BCvMpXzzcjzvpWA+yIvShqD8kRHVKLnuBlnjpsfuusE%0AqznZx0pwgRoj3fEEKw/nGbJ7huJ81B7lrc3j3mrZOnGKEWHLR2WfkxShChsA%0AhmIbUsRcug+HJ6rhc9zjT17/Pn7xi1/gD8bP8af/8B8AAP71X/wFJilevvsZ%0AAODt+78BHjzz0zv67be3jZGT1yF5DGOpWn7KDGWCCi1yluFhlilY+XHMgACf%0AEoJbMmuhMwph02qJOtpx5bfORPiw58ICDnc0cxhP8hY5AipQVk0+AyuKamSF%0AGlo6A2EkrHYFQy6w2UBl0YoDEw2ArKLAcQMgsFsl9ydAPEFHRvacVI1UCoqc%0AubvSJKl3i8GMF0kazvKyZOVcfTr3HaZeJqLzIFyr552ibnmMGSxUOaFEiu0W%0AJTUSgMLssGw+y+YsLwQk/NL3I4nrS94z4cMtEmy0dhJl/5cbFSsDG4F01QM3%0AY5jpQsWA4v90QpuY+V6d8lkokHUFi/H54CXgEjnnj0hKhVudDtl5B/Glg1ZZ%0Avcg15amBAgq5Doo6qol4Mnicz0oPG+S/U0TCIALa4HDwLVO0PPfUaPWXwtdP%0Arh1P25iO3qrnin1MqUoVspJHsns6zAEwK5iyhEggAXWhCp3b1AA2ZEUUS3Ks%0AzCMeFErdWMmN5vLBdbzQdyM9U50oo/pVqX9ec7Pmn4+2I+xo/a0BgaJv1p4d%0AI+b/jbQCAFG7O85v17/q/p8l1lmmy9W117gaDLvC6+AelfTsyLqc8wGrvmmD%0A82rWzzVcy0Dm55p1HeHHnq5HRI6yROzhRhjbimCKsK+1hIXPtgu3Oa/mEP0e%0A2T3pHT1yXagYOj2Tf81+6+gp8K0YqLqUUFe2LchfMrRN6/fEDgSm/aqqMgga%0ANFkibqSJiDOlwWucym1gG0uBB/nYJBWQh/+n64spBK9A9S+0R5DeEwEBr0LG%0AfYFGBWP/PAgbe3J+woF0j0V0gfiZmee6xmcSnIiZlBRHbm4JN7ADCnXjos6j%0Ak8ADfDGMq2EW+18VQTaHZU2zBmWyMp6yXSG+ZiiIdk12NVeU0eRZg0QAC7b0%0Au9ZweU0Hh82iwSiiD4pww8KIDiMOiMeZDuHSfeWd1PPGO1d/x31nzbz3TTq8%0AjTyP92qgcZ9fAXdiXht4Ok2sw2nBeGTInHIf1NnkVPU0J073LydFO/QADs+0%0A1nf/6jth9ugeuJCFXJ7bYW2+BjShZcwObW5wPSbPldImag9SQEaRT9AYkJt4%0AntUtIPJwsgieAEXdUM/fBpQP0OeV367MJ8HNkbOV99s/f8YhAH/aIHuQfokA%0AshwyZvRhTdh3jiGkI8Hendeb0CKLcurxnFeR+hB7WBJHCgAjBotBI09VN8ZQ%0AgariFZm7OvFpf8OhRzEr/uf/5X8B0z0MU2At+j7Lmzx88Ndn+zba8SpATyeJ%0AHFQKxVWZwmClgkCacOTDKbKGOzNgTeF1E8+V9oJmxj5imGv+EwVYP0gBw0D1%0A2p4xL5PgY6687nIUNRvF2UCt5ngyeSotIiUiwoYzjwSzk7JpLSAGYGWA5iFO%0AY6c24pALDeJmCSktyKUBL2nELWUwr9xTTAA5sXtWLv7CHket4kXUtt8P6Gzc%0AB/Hi7+XFmQwx+4IF5eheOoCWc58EkNGdmr5PkcjJiBDgtKeTpqGs8WY+twzL%0AMaim3ueCki1mDJoM0UYAE8ZVwoCrfq2tOtyuslj3h4AgYOOVo2wAmQY0eO1r%0ASgfADJauwM9THyoT5GjjquTGaXMeJ/uxz62LcQtUFQGw5+IewVxMA+DbAF4Z%0AFh5FGw5J9nc6j385IubEvh+emhHW78sMw2cabKbR73XUxVaud5KOdWirBt9B%0AEieRegUB05X/SJH2UvrCNJgQZtQNBlDBEydWiz3Mljzp/WJYe1n2thB58Kgd%0Ac9U5HQFLp6xs34T0lq1rlVpWxmw69OPveX26rItdfe6kQ47ICbg8fzTnpAZR%0AlsEyWHFMaPI4AA73zQvms5tzafR5c90Xu2qkJaNWysP9toIhuRYKdWsUucUx%0AFtP1aGq6gMEdDNZJU1Uj4Je5q9Gn1s3Wr0uE/CkBpm/CQD0ppurEBmemzQdM%0Axca1AaRwTM9YRQ7HgGzOAieU3laPI81GTe73VyTZSeaNgFrB+6/UnlLB7/jx%0AhyRJpLHB5AHFnG3BMWGIYJ/rxgwuz/XlpoCtDA9mFAFSflOnwvQ4MXmKCOZQ%0A6OLxjnw5q1XBcANKLu+jqrXQJKKLxeab73oKX3mpEVDLRYDfJgkh/LzlPddm%0AkB7HgT20nZWQj5oD6yfhvErORnGd8+D3pRO9X0BpqNe5vIghuoAjM885iagT%0ARVH3ExFVPGJ3kJhZKUl5v+tIM+ClU/Jz6jNocjeUoRTu+T4WBmsKGIUbLMnq%0AXNHT+HdtdHn39YFOc/16bicRefe3y8D065wcIkHyVHmpFkYcpeKU0VOcvpel%0AGlZuZ/yPloe05mkIcDdyBSy8crjJS07RXKVnbEyYTMxJK+/N6JSfm+Udurfd%0AdSn3kKe8csV2KeGEVtoFvW+bdgXgEX/7dQyyL92hkk6M6fPXeD0X4P2pKQP9%0APah5W9kYUILZwPc/OD29keE/+4f/AGaGX/7iFwCAv/fHP8f/+xd/cXnWswDl%0Ay89n+zYbvb7U7xr7DBFXbh8Qdpo4Mz4QRiRbOD9DESINQyrmZzp/T35GN74I%0AqGuRheMn8+wEoBsDL1I5r8qxFZGT/+SVNK9IefUwLvJuabwynQzU19in8hVZ%0AfC+tvK1k9JXlLCSjQGEtAzXZZQlS/BBeQmLtbcOshNGKVvCK3BRTjgWj7FK6%0AnbVVag8j8/zDfd9LKbZp0MMjaek07Q7T1vUnYwBAlODhKiHiZTqcXZai7NgY%0AhmkDkuXYKPNgl8yXMMDE1h7L5oi1vv4nvF9LUgRngALAlsaDgXR4f0TfDExM%0AcEWmjiJXbMzFPnCnvcuNqaZ8kDqxDbcIqhGmeSmVdLYAYQheIqgyu5PB9wud%0AWmKaIvhiujrCDVUDM8BBRrexQAZjf0kngIBeCNgEdusRVEcUcCthZ3ORPunu%0AVSB0n5VfeZ8cOd5Y807DWNM1HhzO1UIRhVHzzomsHsNMp/ShTT8EvMxM5D9T%0ArGlRhW6OEqpdztwxcXR+HZz3B88Fv9gLWHpQbznKs+2HvexhNrZ1jrQ980v7%0A0mGRT5/PTvn+VFS7Og3H2w46sEoD7grdZ+Ukp16o94vuY5do5aVZvE+ixuJi%0AVQlgR5YOdAvcFBjh2EijdTaDxmXsknd+E4ZH4/O5DjD3iCoeGqhoY183vLSf%0AYqA+9YNne7Zne7Zne7Zne7Zne7Zne7Zn+ybaNxFBZTt7RSyxn9y8CpSgl+5Z%0A6Fl1LaKUdPeDilWKmofUIyizvD6Zc6oNW59h74w4/pSSJnb1IjxoZArGOfqk%0AepTHYozhLJ9kixFNCTRQuXTVN8bgg04MhSBdUBd1xrbZImgkAhoCmQrLqIky%0ADBOqtDD4BpAqjuqbFj0teE4wxDJjpneX2UtxVP5Seq+oPE8J80LzbBEBwgLN%0AEkFYsJUTtTyfx/730YhOmb6nKGrmnlKbkwXTagx52a45EdMW8+FsXqhy5jaI%0AWcGnQJinCCTeecI7JKzDk3MNnSJshIJq5To5sbAJOWS4Q0Lo7AFTJAynQXBO%0ANTvfR1PX5zPaoIXRL1HYCCbk+i6UQnrtxUeifWci2BGxcsLEzD3trRkFBK8h%0AC5Iu/uq9NVr5SwoftwOGrc+JNm4JYzLVWk9j2yDjBTwGFjWly7bqBlVQ1ier%0AIHvMs1YWyksp9JhQe688hz1yLILqLxgHUmWWXBxgl4kpC0hA5B70qoWHyHsy%0Awx/8/DsAwCYDv/71r72A+R//HADw+e0H/Cd/+h/jf/8X/wIA8D/89/9dE9sf%0Ae4af7dtr9Lqt3xMaqnTx8BuEsGB97J/B1lg5Yx0mzA8W+WBWSB8iA8/g0M8i%0AkOyQ3Fk5bQ4fxmBYMJoeFFFNGGZGvijLQFhFHJUiWpLrjAnGkSpUOekhsRgV%0AUTBKWHF+7jGDwrM4TBa0kCGxZL1W6Oot3ye6LGSX8SX8DbCAn4YsUXucBpII%0AE38YLxVlh+HY57qXEnB4JBUA5pGlRtZ1BOK6R4Oe2qEwWQznLv+ml1yJLx+m%0AGKbFLMziOoY2uCjMo6esWKy9wVnBTWZbjGMx46ICOYVwMTPwJLAK+gvM0Kf8%0AOrt/m3SlhAFVc/0E1O56Z9Yuh4KOpV+pel1UniuC7qXiOtIHICyoZky2U1pT%0A5uOpGag0AYMEE2+mmfBtuA7UIL66iSMHciwYoQPODBzHs1qDkE6Hjx6zcrP3%0AiN5SbtqAj6UaBpYOPUQwM0KfT9oi4P7OBLFMLVuRY9MWaVNfg4bV8cl+OxvU%0A2XUThaV+G5d0hF3qNPm86xky3zT/XVuhKh9ET1NzW8jqpTudcbSXPesASKzQ%0AjwL2Z1OrfuZdYZ8P1wVjLdp9Qo41PpgKNgLr2Q44pcphPXehPOIpXYeL/mMG%0AxECEio7SYE9hcliAX2TTSHIKO4AzncGgfZ/HWd5ckaFo82fpIzifc+3vnxA5%0AzfZNGKjH274Mp4D+mBn2I5UsF3pzTmwBuxtDwGaYc3WGiGC7CWagksYY2LYt%0AEvmbsRtgn6p/hRAaC+Ppx7uymWvmMgBXeOO1dYW1yrKo4vaSNSlj0zBDV8zn%0AjHIVPJArYbtxrZXC/GMJigrHu5m5DLosgi2C44co/RC5kd3wMwDMAh6MeVuG%0Ai9c26gZx/kM9A1Qx7ztmwhnmPBUDz9ziTjRUAqHNW4PiUK+t2BX98XLDdnPa%0AdRmj3l9afkzi9q9j0UuzZJ2pR22T2zrPLAyjNFykjZMbqiLi5VvuTnhlRxS8%0ANoPufozVy+ZUEkA4SCzxZlhwDevPHvNMWucQnYkzyunSITXqap+MUUn/SoRN%0ABEc7T4gxbhtGQLVutxteXl4gIjhaWSODK3BFCBHOpE4B75Cu9lwfFHV9Z0zj%0AvD6AJQTrfcxzSzOfM/uhX09NPX/JDNOO+hszg26SCDXoPnHsCkiHxuQmlVAm%0A4IUFtG216M2cHn7eZ411Epb535YaLiLvBTtT5d6RbJgwvO0H5H6PYzeMTaqm%0ArIhAP1dF4egZLQVk5eRErgotx1PlsWLJGjPzPPJ6KkWqc0XwhAmQk2X5GeZ5%0AVnOiA54KLh2b4H7c8frpxRWEGN6Xm8PITgrDYEANn15eAQBvP/wAAPiTP/4T%0A/OKvf4Fn+zbb0WGMTOGIWnloDtF1yFs6JwWR58krXWA64wH2k3MrIPexQMtZ%0AaQTNdBtyY3SEoayfXkCfXnAfsuoRhjHa8zOTXEVpwdQ05j3aE8QNF2wWDrVk%0AIXci+QuFobSglBMKJKQXIZOMAzrp9xBH7kOPWXs4N9gpsJyvPAm3yHl3orv3%0AqUKZPza2IDIz4Nij3rN3Mu73O/a3HcfbkoM2DTZnGa3B8bP2NgA650mBN66u%0AWfwbrLjPN4AZMqNE31DMoaWX4baBSbDvb9hyz2PBIqxbjkBhercXmy29TInA%0AwthEMI9IKRji+ZG07AZVAKJVw/P26YbjUBz7rP3AnfocpcaiTfX9OD525+4M%0AR908vDzXxFwpUz23uI2mz9nco9b+VkZSGKdjMFL1ZpijtAdDAuIrNwExQ15D%0AH2GDDeAgq/qzE8Axdxyd2Ocw6HHAkpRnV9hh0GPWsbuOSuPh4BYwiSoxDVq6%0Aq8J4OXx8D+aT017N8Ipb6FTB+zInDpug8Mjs++4A7I1XzmY4Q13/9GfYNk/J%0Au9/vNZeY+VSWZQh5qh4bjtg7Z3R27+eVSIC1hyPe71GuXqzhI3Q2P7bkROdz%0AAYBPoYem/krhFLCp0D3W3duOF3NnUZZ2xNsETysoOs3YR+dZJki+V76CZR3h%0A2NMJpUevdIVVkxl/mO/jBE3H2KtPj9vAthlG1pPj6OfNVmqkEIh6+iEwxg3N%0AL+d6SJaqqkCI+rzqX+TMv/hxW+lR+yYMVNJWuNgoLHOtjcU3Qz0lgDsevXkj%0A4hgOxsY+gQYPDGLPHalNaiUpL8y5C4ruNaGWWxdH3nXs13T4mWHv/L0fb9z+%0A++PxwpoWJUjLPKzNpkgKiHD1yWZMsucvam2SazNLT2B54OCLtAuGdR0/knko%0A/c0Tv279ewxs24aDzIUaALltkDF8xwciwuUvtPI47XL19Z553BeTlafn/Xlf%0A31SdwIGsbbLB4stTSwhd/Xa9T0rZ/+AevfC0f74Y3u37VfOUyPNezaru3apJ%0Ai/Iyl8GXnmkOtw21CAB+fM79rbZTnjEhH17JIDCvCZf9gHAy2AGNzdJUg4Fx%0AjQEpe55WOqvuCpXpimfMtyQ2oWNWFIKnX787EHL99PWajofyTpo5mcth2I8s%0AEO85YZUDQgrm0a7iV3djtDmUbBU6v87x6rJ0AFyI1a7eZqXIEUMaC9SiDWks%0ArLma+b9A82j3W7RnkNcXzM+fAQN+CMP0NgaO48Bf//IX2ELhPvbfb13jZ/vp%0AzcZSdOCeYwAAIABJREFU6E09796WXxWwnJed1GOCjDBAlRPKMU+ntH0QaYi1%0AY+w1g8vwEzghTEST7MY4NsK8URmoLrgYk5aBauFc0xZRyKjamq5n51/+JEbs%0AMfHsQ0IBzjU8I397rQczr13q3wn5HvUsSUZFaMGGGaiG7L98hYYFc/LEXvMa%0AzpnR92JkFDr6SucBVXfaF3/DPp2oprOHRmTP8t65NzdlkyYAViexkfWM4Alf%0A+mnsKqBeXhNwEa3DwJ8WcqX1cjMiYr/hy3w41aOFk+EQQXOfIvJosqy6uzwN%0AqtxqsWpOrqqVihjXzry7PdDNnPAGZ32U7ER0BUQua3/U1EejJZuAtiirxp5r%0AQMlHizq8xqh3nAxAqAj/LJ5daM35eD0/PwI5OidwaBmjNL1v7KAyGJXT+Yhg%0AE0Y9Dzf9ACAcvFh2lQBc8xRBmNPJ0TT+ME3DM7NyV9mchKkioFAc00BCK8Kt%0A6ggnmg+DDjUcfUwReuVFd/tIZzlr8974MoZ5j9P3ejSTCKLB69DYmU0JmB4N%0ABYBd2SPXh8HC7rUJ0L7UGEznJ3nTtqLDGCWs6G+u+E6GZrFDL8nm/zMCLJ1T%0ADbZH6g+hqsA0HEcGvQQqCjPB2FJ2ymWcU+U6I/C+3sz87du3YaAeyzuVnpAT%0AcygRVAmmc3nNLBW/2dheEQe3OkmMwcbl/awqwkXa4AvGnGFlXTwLHpde2Ta+%0Ai2HaJ/CjUijvoY3t80VxfNc3PQoZE9ll5pooUCdBmQ2ec41gcB68PIeDkppg%0AvbwvsBQJwD0nDDhbbQ/3h3GWx3jZr9XWulwGWhLW1N9UMbYRpAFhoA6PImfU%0A7kjv5Bf6rfrm0bGLwKnf2/uevHD4WOglm29crODOCQXuKka/ThrwwGLx9Q06%0Ar5se9IuAbBteXtXnwBoLIsJUbYrlciSkU4aJMJiL0RLMgAQhxY90LJ2icQBs%0AQbn9ER5c4IE0s+u7lDOhw3cJTKFWXK9R831F+2dEhGUwJh9AI722iMr3tWEa%0Anszwck66+yYxdtAo693n96HgZGfeFXIsev1sjBWNWe+Ed5vscRzY3/JvBt14%0AEcOQl+1w43LJEyJXBs+Myslm2WXRhWSqz48PWsrQpUBaCZs+99MIH30w6LLR%0Ax3l5bH7+jJfvvsPrbcPf/OpX/pwxANMAexqm32yjm5wcxabhACsfaERVk6IU%0AS3ZOQ6lQGlJBOZ1KeYfLvDRGBxAbM2wQ9CWUxxeCvjJ0Exxp3BxuCmNSsZUm%0Awa62PUniafpadGjySuUxdiMZbBVhYhHoQBHGsAkMCj5ooUwjUkk7kCYwUSZA%0ALNNFEwVRYmTCDobJAZlFQwslgdAZ/eMP29zKofinc+2YimOPdJgwUuxQl4GH%0AlgygGc6G2lcelLQIhRTcWEijlAVYUTVRmKG7Qre4367QMcFjqRtOtCbhJKUa%0An4x+1esEWmcdiHkwDdZKAiYDffahWkQE4zlnIEqYGZLzAQCRndKgzqko3RWI%0ApSNEObjrjsYXhcAV+AvDuqVSn+dQnVOpIgyQMDCoUtOwucGa7+xIW2eN7cgl%0Ai1IxiVqzQ4F9AnuOsxtHcmiti7kpmLx0T/UFu2E6m82d7POZSqbsEXCT9o5w%0AmK4ZQ2sDYDjkII03L5+kelRZm0MNCo9MS/k5CJu6UVxpR8Qn6C7nOKgV0qeP%0A3aMYw3Xv6q2gvTU+XEGTvNg013f7+nBU3HJwEbk8ZAsINYBNzaH0B2A5B3cD%0ADoXoGh9VfacvlYuglthlDzacnMXXljBjTIDYIeqlc0/42k1FXzdAgLEJVF3+%0AjC1YuuW98b/Gftkfvw1092vbI9j2sz3bsz3bsz3bsz3bsz3bsz3bsz3b33r7%0AJiKoNueyzBNuolo1zYjcy6S6ksuP8Gxwem8B9y6awb73PEveNsybgW9jlVch%0AwElf+ALRWL5VI62wy3KcPPZXPEoK/iqPQrhAypO8XMZ1inuiG8QKGVVr9Pbp%0AbyE91R2LOjn1uQoZ5/ciaim00vWl+vHs4ZaI5OVjehkaraLUFhFUUjuVPgFW%0AxC6hLooVwUxv1cS6nwLY53SSmswxYsJBzQ+tDiMZXwGV9ojpB8evv5fH92Pv%0AVLby0BLDsvamGEgUxoJb1o7E9KnUxqbgz82z+i7cnM8GLG/kg/OSaIsu3yFQ%0A5YTV1LKVZ12eycizIpGCTmvriHKy/sic/il5BV/TzmvI1/qPEZVt21be/rlt%0A0OH09kWnT54ry9OQ7vdJ8FqElWO7R22wVfcOscZ5ApQQ392jCDJXMAEIqGzJ%0AEQSyoUVSyclUVNULqMOXpCpjS3I3InzGPBFWyVhrPvNZLQmTSD+aPuXhtMv4%0Ada90bwmfKrHEKx685iuKJOV0zS5/2jVoG3j7/nu8fb/OnVMxmHzM4sLHveUA%0APds30faNKlrqNSMBmlQ1DTkjqGYlN7JyR0JsAQDkv6useZNysOC/sZtNo8rH%0AViJgrPIa88brXxJ80YZJBFZUHULSCZ1+/UbzAsaZV4JBAK29BkSLmCXRhwPg%0ATVrNwXhPabU4d4XhiLSC+J6ndWPq6ocJg/KEVlRSoWwgGrDh858GQzz81iD1%0AIVMUoIxCg2B24Ejyo+k54zisImawKIdBXCSQFDGbTnSVOZcrZSb0Db7IYoKX%0AnYnzlQ12HJAkZdoUh0y8vgwkMxSp1+90KDGtsW7XnnBSRzVrukeTPbzyWRHk%0Ai9Lfh6g45/w8BLFVXt81jSJ5BAC9Aeev4IxE8Y/MfNp3+z68dAfzHu0QyCYv%0AYygcCs7cShiZI8U2BoL0y4RhQlWWBcKOcGqERRrvoarY77GPHAq9T8i9us+j%0AyhOLnGqoR7TzveAkP064YyeIr8PRY52zeWCUGtQdwBHl64q2AoDRbBwpDo+3%0AIJUCHNUw1VNzkpTvBV5zfW6r7jZYIMy1rwgHuR/lDM6ujz2/9b22n+vEB1FU%0AtL0w1pth7emS8qD1+/CbniHsoQNXSSFN9ILCjqxLaxhqoLz4BEQJ0iKVJ1jv%0Ag2P987U53B8YLf0mxEih6DyxTyuqe/hLOkKsR72JMHjZTXigR3fIb37+Xbdv%0AwkClw2oRE0exbbOTRmTBkFZyQ6b/Tq24sDoZwFvgree2wV4P2HHDCEVchJ0E%0AgYA5FxEJdcjAqZ8/Vry/Rin/KAdVCQ4rXtZDvmp8dDOD63dEoWc6QVAyWbpD%0AUgkJU2nvQKlALoGT8NoyIvMBeC12NwysyFSI4MbojFxL+Jq0w3PjTnmSdGZ7%0A1DDUChVFK0+vXlyoCJIK4iJOGpBCb3JAsmyNwaOF8jUL5gRR+Ak21srtW/eR%0AUH4Gc7HtXtX4gsd2owYp+M9Tb0F812dSqy/7nI2i7gXDswWBSQdCCBLVPo7x%0Ae8JYh8CEE6sU3dHGLn5+ZNj09hEc+mvaby3kyLw2Y+RLMefv84SinzBs1vKV%0AwtmSNQLVCDj2Kja/Lu9KnzT4DAfU0dp+0J07jHS4rYFl5nDAoYxpxQRBMTXh%0AvO6EYlZst3QCDchgJzErTBKHkUs4zRw6rwGH+VD/88PWYbl14mVSKrkCPuj9%0AKPPlUyrq//yf/3P8j//4H+Ov/uqv8LNXJ0lSVfzww2fo2/16mWf7hto+aBGI%0AWTCokoFirnpNRz7lPisBxoaDrKB/Lt8Mk8OwwZKhuRY3WuvFkuyLDbYxNA3U%0AF8J+A/bNsMeEe7WoVywKjetPVi9B3JeGakDzvBGCxIlQddKJKBhSsVgzmQER%0A8Oj7pDpsNRVSHFBlzyksbKuTzlwVStVFPsWTnCF/TnBAdYU9xaOngbhMplOe%0AfZLJVb7pEYRIBuRqZMdfg8yq5jWQXMNnIX7SZ/L3GXmo8QwEJyNK5zTElV5k%0A3+gBEgM+T2Bk7VdAsYEZOLKeLYs78CoPktZeZ8sVmb5fVK5qvJ9QjQdi3809%0AUM1JgYS5LI1M4zrsqD2Q396/v0Nzrwbp6bSlX+EsS2fvz/RKN/0ioZo8Wn4z%0AE3gTyAZQEtcMN0gpDLXKiW4OCyeTUsx9QpP8alfg7cARfr5tAlBxjpeYhGNq%0AkYaW/Rs5tkKe+uaPT+dthRHwbl46KhFmMvFnBh0QRGRFuwxSd3KV81MVsAM9%0A/3yXcIi06hCp7yxD2nNiverBWe+bHfoez6e0Mlu+Bioq0b8TKG6JeVkjj65j%0A8W46F8GXzemvMVffIGDpSeaVcO9yjmHNtW5c51Cc0u4oOUPiM6yM9tEUHgVW%0A3VuE0xCofPQZa1eNkO4aIoKIer1jWm6bj3JQf58Q32/CQBW1VY86iBg6354h%0AFG9rInUGnh9YWHB4qXuNJOE5FYca+DDo5se2bcNmBtOGkw+PTHmFKT2UK6q6%0ACApWe0R89Mg4eojjtmuWI067qRsdfDqD65x2Lb/5ibaeYYVTr2vF36Ski18v%0AjVs/j3B5RcfgN8eAmoGnrlIzQLHIPiLx6d42o8xXymv5MWZy4wgujHkQ5GXD%0A9snpmG+vG8bLQDqGymA9ZtshrP04b1zNC+BHuy6/7DE8InjrLfgS/NmDJInb%0AZm1hHCbLsV+ffHweGMHdk/9RCMyFdL6NwWw+FAjFtBj35rZhI5iFub28hCFt%0ALYJqRGH816XcX9E6iYBTCZ2KmPccx58gr655qP6Ijy9Q8oDsfBNSKARoBegz%0Awn3wKkqd5aQYG5b4t/DfxOfDHQDaXq5Yq8ubAi/KjpBXFRXiQoDke/j6oocb%0AXTlX5oSCsIdyzbaev/eT2cDYUIzajY/yXZRjKbYuw4zktLlarX/UPZOFr10G%0ARqVqxEYZ8rBK1nw0VkvJ/Hs//w5/+W/+LQDg++9/s85hwuvrK37zmx/iWg8v%0A9Wx/h+0Ya96Q+pwQNlA4VzJPzGzFuzSjpdTKqzBgzDiKzNxlCjEWGzlzRDhR%0AJTeMCLoRLHJQdfPPx0bY49rfKWNOPhkDKfelJZy7crgkxyAKpyJX5IiJ3fAV%0ABlW5OgYN8fI2gOfEkwCEiv4eGugTstIjYBF9vuTLOelOyJaKjvFyDFJ8Fq48%0AeMm8S7NiWZ9z4n7MykE8jgkkK38qoFMh6rmyUtEdyhC3388MDAZo5c9yJgx2%0AqWHqRD+2cm9TbmYkDBL/Pk9gKxXbb7eNInWjcIbm/HAdDyDSeq6un+zdYETM%0AnXRGwnW1ivRvgo0BEnW0DAKlpQeGEpL4VmIyXvlFLHSebExe9qu3YtMv2305%0AVfw4rfkYzylhZNLgtbcMduN0LA4CE4JmBDjeGEQR4QsjXN0YOo5ZzlXbJ+hu%0A4Mw/VvF88bl0gaEGMnfUbCG7BQJh1507aZW2EofJrODzeymWdzYUIQzgubTm%0AeakAoMIgEg98ZwR4TszglKmI+qE+/okCgO+Lk5aHfrD3g9CKoHpKZQR8Sq+0%0Ad2tO43lPJWraP2CNf0drJQJD22fjXIvrOmqEXSf2ZKAOln+YNvuEMImXvFOD%0AOXDtxPRs+Sz5XPFOGUTLwM679wsjXVpNKyEnxCpSLrWQz60jJkDKOMydxa6P%0AD+hQSHjfr8ao4QO97SuCdj+lfRMGapgmAMIrYxYCIDoV8MT4TgKkTs/NWFT2%0AHMdvnBxqDEzguN8hMzp6TtjcILdR8DljCy9xPgnBk/GlKbzvS2B8pEj/FIjv%0A+nz9u28YbX2GAWnr3eJ7KcT7kmQ4WUB+z5Xeq880hG95ZNMwbguyhHbeLgz1%0AXq4l4L5JDPCoD9Lj0uGuqaQgPNSAy/LxsoFfN7y8uIE6Xrag+o8oVwAxBGev%0A0kftayPdZXz+lg6hbpBTm5O+qfs5XfB9SSFf0PGLEyRYDfOzhgFU7xhQmkMX%0AtESDMMngmyQAbGNgGwN7MiOHonTy3H3wbN1bHQ8C+vDsr289MnAim1g3Wk92%0ANVLh3VJregO2zVn0KDcNmzA2DOOqxYYsDVDK2nQnDFk5YBJqIM0lS3DII5sh%0AY4Aup1q0OZwxRq08UDjjemTca9dZbSKHGYZsAB0FA5ZdMLYd2xytdi2Vxn1S%0AzE91GmOeYM03Pv11NW6IjiStu75PRYLrq48m8Xlc/t0v/hrbxvjuuz/EL3/5%0A7+r4iLICz/btNtvGIghRN051eikZIKGGLt+yNIyCojapQlOZlYgeBRuvAhGZ%0AJGfZhxulyVY7oiyCAs4kfAtVZRPoFrVQQ6GfbzMUulnGm6XD1FbaCcwDcWlq%0A5J45QCuCCsLcBDxGlZmRMYDB4GT1Dhk6my6QNTx9Z1qN2Y25VAiLtHTp+NE9%0Al5ro+YcWySkDNWTCPA4v4xHlMeahUfNSV1qDAqwZEaqLhuOzGVkScjf35qhi%0AYGRNnLgzuchq/MGi5M66lqlBPx+F2tBEs/BCRUEVxk6IhXV5r5da5dMymgx8%0AbueRLcIrAFGGkBYIaxAmw0vDyXIymg1MPQreuOlo+2wYDHYu5ZVNYGvw8Fi/%0AEZGzw46SKT/mVjiBeXBNQh5wR4iQR56BVY6lyfQ0yBZZpUIPLeQagCC/WjBT%0AnTOcJLQcMDrBzBhKVRRhRLkklnXPWsuNAdvdGGuGCxHu5Eg8EavzialBrdj3%0AOZa24UXk2BZRE03CDsU2Z83vQRlJTj3dUU3W+yZ/t0WAldFfIjrn3/xY0yBy%0AQ4M6G6JMXDfcXW/N15nT9a2pij2h79Plj9cH1ngfd1ZUBDVqrfPQk5Gs9S5L%0AHnRirWzdUD0ZrOk8Ij+JaKUYLJ9HONag7iS09ZwyGMcYGJNL1tH4sr76+2pf%0AE/l+tmd7tmd7tmd7tmd7tmd7tmd7tmf7vbdvIoJaeXlA5ZWqNS9V9yQ9gJFW%0ABNU8wnfbXuJ74YGYhj3yUiUL16uCPuV54aU4wQbdR7e8WC16e4mSPYIpPnrH%0AryKSsavPoIUckZGL5S3MM3pLiMKX8gTzvHVNbwV8rLDt2XNXEdQGg8nP7/rw%0Ag9a9PcaRP8IJCSGMMSBb1D6Fwx0nNSr8qThUf5Qk6SfnoP6EViRJkOb5dE+i%0ANnKb4wG1T0Ypez9cE+HXeljR60dzyKPddkriJwB2zMqHSG919wKKCMYYK/e6%0APKfv55PRF6Kp7Zl/V96ua66D3+DH1473eciCm4AnPBUgcs0V7N7mO1X+jSeQ%0AzoYQyNtRQZnNtGq5ZX1GnuTwweYxz48ZLe3w9iIDUQWIvVxHRVUMag2RAF1w%0Ac0oEB0MOwr4PbLdcF8Drp5eAqZ8jqCsa8x5BoAgHfsesX56TIBDSgvmuv/tP%0A/uLaO/fLp0+fsO96ip7+7Gef8PnzZ6gaPn3yvNQffvP5C9d8tr+LZhsvj7x6%0AHjYbYKE50FQwxbqqKI/LJI36jkASheEUHXKyGC44r1fbcDklMceJfI+YUSvX%0A4bYeQU0kW+Zh9nxMC9I+uqBQuowSuBzo6CNmg2S+acpGiShORlApkTwoGKbW%0A53V9JgWMPcc0I1+m2KuwGAJuSyBVPw8Aq0LiXSZW3fcsmZMRpv+PvXfbsSVJ%0ArsSWmXvsnXWqqy9saiCB0kAYUgBnBvqIAQRID/oC6VGjHxBGetSX6EHgzB/w%0AUyRAA2jEV4Fkd1d1Xc7J3OFupge7uEXkzlOnmgR5BGxvVJ/MnbEjPPxibpdl%0Ay4ZMh3lGDuoATYHOknPoBDgEOsgI4nVWR+1Fk4OnfS04lLVij8gFjDlz3FI+%0AR6rEBK0aIlmWbsm4VrLmTK8wtNHSR4isFM4rMhZ4Ctj6cl4PwNKEwFCdS3d0%0A2T9p6YtZb9PlvDjpHBXSucX7gALddsjuOYr6RgQ1YNoRQaVWwvgNAAPcdEVa%0A6XibaFWW25IycqJQTQ3Ztq4h4VCoPZKXj/P/PLKnbPmdqJFaJAwd8KCsGqqw%0AtklA5Fpn37HOCSnB1ED9sXeApqUsASYvaCh4zkR+DRqmt8SzJmd5mSM51X3t%0AoKIZPkXDqwRh0RLlV+Y6YdBz7QFLN12157PMX1lvArWfQ644Yuly6Qf0xEz0%0AR06sIVV+LAcNcMqIap8omPoioiOT14GAG3P3ur+UkfcxBvo02RJ75B8rkvlZ%0AGKgfCrMfxaZ+tRV80wR81yd9BzB0CRxmxi9S4DgMhBjD7yYK7DfBbd9x8xOu%0Ab4zL5YKr4603bmAy6JJ6Lkf74mKHg07c1MmVCNA2McGp6E3oIR+PtWETQqOW%0AfTfTdz8Ymeek7/j5tDesFpYugWA4d2QuoX3PYDiRY0CT0YlB2rD7++wqGNpw%0Aw8xDMBRxEkLXi48zjBGQ1piSMhgMcsjtmHsy5ilWQWBiPRxuOieo1HQK+Isd%0A/guXMHsD8QC1La8jd1rY8+zAb3y9b/SHUS10ONzuXTvn+vwS+VH+H3SdI5gn%0AETcFz/oBN+ZFwPWzjvEEfLh0PF9tjVzpAn25Yb7YuHQFvsAFv6CWAmHOiakM%0AIcm8qsnA7E5kVRSxm5YDlqynjHWoB8OcAGngi0N+B3QJRwJuYwd5IU/iDmrd%0A8mSCwdoywg4QYnXwT0KzaClsIcS6vq5rWddw9HUfuxn6Dq/rxDlfknmjK6dr%0A+BMmLK8ijH8RhkBx7YwWSuTF5PvLLrjtZvjMsUNI8PTuXeaKjDGwT1n5Q9rA%0AxJiq2DUMW+u01Xr0fvVYr4pnLEdXrYUXHy4VFrhum5OfIJUGFWAWx5Sq4hdw%0AZsbMEwL6IPTWcBm+r1vDBd1ylqKE4gbMvgrbC20QAvr3+1FBJWNrDjJRhTik%0AL5yCSybnT2Uvb2mEIwkbYotMGESp5gPTuw36YU+N4fmHD2gANgB4/4JH+zzb%0AlxsXo89Ij7QJZpJsMFQHxr6Mm6mRE9WWA8xzLLdmOchxzjMzmst+bg2DFC9M%0A+BAEOL1Dt4YZkMgL4+Istzc31F7kanDSIXjyvdFGc2VX1j7rDYM1FcydzZi5%0ANMbVSZh673h5esH1egVt8Y47RCca4kzsrptumc+oU8FzA2nHEuwDEEmSKcAM%0APGZKxZpB6LqBpaE72RO0o2MDY0NQ095UsIsR42wf3Em2A3hWsKPkWRg07HzO%0AeqOZ56dpAN90QnVBBokJrRNeXm5oziTLzHi53XKeAODl+dmYPRVgF/GdyCHS%0APu4T4Kn45nJFv/m5qA3bUPTbxPbk4zyAy6UlWZDnTIDMurThY4WQka09BYGc%0AyxXFzIOECUAvyvs2QULQyRBfD8OdKyI92U2evO5srG8RcidHMQQVILqvnp/9%0A2t9dxysZ27omqV3rxh/Rezsa08yWrsbH775v653twCO04Sk67xn6QwN/GICP%0Asw7B2BdRzz4HhkOPg1DqvU47Sxi4+ryODmwX26I9WI/lmJ8L2LrSwYd3/Hlb%0AudExhlMnRkzHsLG/9G6stgBYFF3JHVNutE6ByIR8/2Ua9P3a0a4bmpOP7KNh%0AJ7PrsjYzNbteBBzOj+F5t0R4CWuTgqzQ907xW62+2/xwyRMNgslZ9JERpnZa%0A4RO0T7R94DqWDJxjQqG4uXzTBnxgAZxrgtwJ9tW+2KSNmducWjMg8qKeaxtr%0A2SqcKEqQLPQmETBd8x3VUxzCYUXCzlESOtcGsOUx8x6K2Q7IDZ06eqYJAn3b%0AUj+4yTC7qy1CUFVLzRjxBQD9qy8xvv3u4EHY2tmye7t9FgbqOQL5VkSy4rAP%0AEcT6GS0G2iCClkzxRubtiSrmiylG+4DlclxsoVz7hr41bK1lLoxOTQa9LCMB%0A2y1kJOnZx5qjd6Q5+in+nE9rdNpAADz/ZHmYmyomWbmY3sviGG5I6hqbReyy%0APFV8UrotqrWex83zC0iz2C+7t1d1GS+Rf9LjXo2dMGB50ZUJ26Wj9Z7PZKer%0ASs+gnksbf7z9WOT6D4mifiz/2JSuYMdVYDbIWE6A8FMGw6WoF9wGp0GvtJie%0AV26FvvJkqRoh0jIgYQaqVANjpkMjBS8rWkMqkJUsK1rNi/ixsVhe+B/3tq09%0A/Oljfs93eI94Kv/G9m6VbEgagZQwZBw85LXF+NX3udeq46O+Lykvk9QjkFS6%0AuKLaK7r0auyJMMX3THpRjWLf2A9diWyWc0cXBj8F42M31l5/4tCBoYLtpGRV%0A73JtGYm/81ltWQLMnRdz6dyI/J+MGs+Jv/zLv8R/+1/9N+gXk6ddCeN2w7sv%0A3uH9hw93nvBon0MTkmVERN0kIhDV6FNzR2k4eTTDKLnFm7nSuMobl5Pxmfpn%0AysUrS3RQxO61yK8/XBGKFRFmEPOEk7pe5jrFj8UmtBgtUAXmkRiQRL3EzFyf%0A+bNYUSKOJ8b9MLiKkp/yRxRh7AqsQsGcM3PjJc/Y5axm9e8H+gNIkpeaw3aI%0A9lJRdDPSu8YvWVTjTP6R8wAAMBXTnZ/MjDlhRsOIs98IspaBqkDkkvpHrAxu%0AdnL1wiZqc10Ig+gkg92rb2tp6WHkfYl1yt0iV0lG58SPVMb0MC/1/ni9JnmT%0Aw9+IcEAIkOd4Hte3GxdlDUa5k3NjlHmxcKr1r6AGVDUJsuq6eGVNv/E+Uj47%0A6OHqn5Xvxdgd8ngdvZNcEJ3QplcQ8O/FfGnR40K/s0oD7hiaEzx5MdCLlZIy%0AnTSHL/fZq/eqY+cCohrc8Q5xnfq6qSgy8v7WKH0SGMWtzvsXR73ioDsHIRpg%0AOe3MaKU+EkUfZRF87WLOP8mydLSCKDF3WPwmZyKoQDjW8Tr0U21XHZwyoUMm%0AAajrO6d1lBFmv9cYA3/713+Nf/LP/hkA4G/+6q/A1yu+vD7hxc/58RN4Jx45%0AqI/2aI/2aI/2aI/2aI/2aI/2aI/2WbTPJoJ6ryWjGK3oXuTRHQrPx3X+ncz6%0AU4PzDGBBaP1e5pt079qQVeQagPSBq17QrldjXINFUCEAN0LDghnH/zJXBGSe%0AGu8CO0TF4jEeyaH77/uHjhXRYkPzTnjkNsYvqLMLplwUrRN4MDQgCJGnQJRQ%0AD7t/gSjB30WLx6/5Q6Uvjws8b694IrvnwaRHyeG93OgYQb1erW+tzLHMN6LS%0AP33MzhHT9fOn3/ctL2qw+QXsVzfLO5oj4BpW9mSo5FomJgy1dT59ziYFrAMl%0AMmGA24WKInDJCQaWhxVcPOsxV80p7gH0S8flcslbN17QnUOk4AQlOb9/zRX9%0AWKT1VYQDNtdccqMs2nDPW32wH8PxAAAgAElEQVTnMz3+HnAWOOy8KQOtoW8M%0ACajzPqAsGEOiGlhmg9W+DZ13Sw6dPcj2ux48loQVmWBdWT1ZgiMiqEQLdtNe%0Ar0cRl2fejylGDd+mgAMiRMD2pGDu6BKQHTLInndqCmU0K9q9uTi3eKe3i4LH%0AzXRVrCh7ouY7f/H0Dr/+5R+BLhuGQ92pb/jjX/8xfvvb3+Dn774CALy8/+5H%0AevVo/9BttrUGBWJRIUWW/II2g3x6GRQAIGE0VYBW7Woi8hz9dXYmuiEidK0l%0AY2Z8LzgKaguOhYVgEGPehq7cTgvIpU4AwM/oJefqJljw5PVv1EIUFYAW+oGV%0AIFOhU7KWcbAGkx7lQdNIxViRwtp3VRhHwIl7QqaisWR/RExujSmgYPE9RVQT%0A9aElv3Q9Ofesp+YX/Yqw+fcjhy4iKBUN1HuHzJkRnI81nTPPaWWGDKuLW89N%0AhZQaViuCutBHAMCOCCkRdRKglDIJ3UqzKK1Bhxm02HLJ0ma8Q/aZtmP0TzWr%0AEVS9ZYxx0BkSJXfSIy7bOjSIyhqPPsR6L/ofUaQw3UGpncdUFZHnFPnWrMAt%0AUTmaUfW8Hisyae9s3Aosx/WWyLlAG4kcznSygXZMYjlLEt3lv6+Xz3c2+AEO%0AskDI8jED6ZP6+ZhxFygDszN4rnPS5r2gu/xfiy6/1uMiz1ZhcHou68hfYJ1x%0AJNn3yh8hJexoqSu29rKuqzqaQe6nkx3WTWvJDs6byb6tLYiv7UECi6yaqsIL%0AvgzbW+Qw35qs3BTGvl21FDXdP5ecHssomS7vKJmsykFpD0U+MLZ2jMS+IQO2%0AbcOf/dmf4d/+xV8AAP7rf/WvIC8v+O55pfFELfRPaZ+FgVohmzVsXZUj8kMr%0AD678tyyAxhCmxGpb7lgcTvDPFiykeyFkdVhOwCLHGKCb9SuE5YZmBZMnJ1U+%0AUUsCn5k5rlaCe9UbjZyT7NEnKYi1vYIh6lHQ2/ssMh6KIgC0PhFStFJOA7CN%0ASeU0Vc/OECH0HvjD18+GGvQr62XCtBZqbKU4AMBL9FSgJJ+EOjtJRmttHSTM%0AuDxtBnUIOKo6eQGWYv5T4KHViDq3w8HzyXe8b6DGvLTWcHG4+IcnE8ISRBZy%0AwxjARgKWdXqKG6hLiSDLiWmaG0HUitnns7WUNSgGKpN4TrD3FWRJ8szYrrbm%0At6cN22XDjPwvN1DrsRVKHw5jRK+E7yJICKXI5/eOvUqHnyPnce3+hHJH2Qex%0Aumt0qht8NlzJNefaN3bCLfXkYh2bH0hrVSofi9arTkco6nLMkBFVCS1TNg8B%0AWsRJ/usqVwTYkUhLac3yNqTpqJpyWodkpWYMxhXKlKbx28ueoiHgNqzSOQDt%0AO5hb5qQaKUM7OvSwHBl5bgEHozLH8DSHcUWOnx/wWiDLrFZbMt7ndrvh6998%0ADb3th3v9zW9/Awbh++cHxPdzbVaP0X4mJqioO16sNTLYPMXFAEi8ZiJ0nREE%0AkMsgu4gQ9T8T4suUMLuDYUuvjdRFgGRrMIzUuOotaFj4a7JPgKcBWZtqZGjq%0A+YiAIz9pJiuG0DCFfx+IZDsapszxlJQH6vWnyR26gB1zBGAsMbDeoUCd7bmS%0Ahtmcmkpj5gRPOZSBClip5ejlhya7VI2DAOGUo+VIY8KYE/s4cgfsMs1h/JHz%0AM/peTQOFOcBTt5gCJZP1g0wGKKulQ6SeIaBGXo0kOt+BDjRqqbfZtYCAEcSV%0ACkvZqgkwoWOlTOU429ZaUuGjbqXWJxRF3PGORwec51NTceoCQC8GaowX0ZpX%0A03f8BQoE3Q6NdX+4I/RshKmu/NLp60D1tA906brR+HSPuHPlsoh6wFU3O5zz%0AWENS25Addbed4eoK32dMi1yIAtKsccxbcIQdVlwMJZ0CBOXLZvwoNqZF/1eC%0AKKXRVR3O0Y8zoVUEqahcE+Messvuf4Jb+wabuurTB7S6OgeiHyjOWvKSORSc%0AJZvZD1rS2QiWkocpUDfM2wBotnRWdSIjSisldGzMTb+nYgswIjWoOGEgZc0Y%0AV0yTwhcjZGRrY0J2v9eVDvscwHIkFll9u90gY+DP//zP7aLTmQ9YOuWnts/C%0AQL3XarQisfHM0GQ6W3h5qYKD+VWuxSEKQMfNE/ciLEE/VIB9N0+F3/vL9oVd%0A18XY0QDQlcBOqNTdTfayex5C5L2QH+YUnj4A+uMeyHvtregpAKDmlrq3irQo%0AA0peT3lGFwB4zmkUjY5+ERbLqRsky1Mm+b1Y0GncpAB+fZiFElE/D48it+W5%0AAzvRDWVcxj3Yq8ZdRmjuCMx77eyZPHtD89+PRAA/1qrXLAzUeJ/nqx0+Uch8%0AqtgczOIcEEryqFAsxA8anZyENyZ80iS1nC3AatWV/gg82hHGFCvABG4McucK%0AXxi4sDHRYjkPDgZe8aQcthBRGjjsv99bm3XfZRpb+ftZIbu3J4Sw6oblPMaz%0A1zcs2ljHZoKI0bcGne6hnGLras5UEHRafraurQm4AkfFOXM28M5jkJ8r5biz%0AKzZUoiPEK78svLux0s/yzmo852j5fC+yMCLCfhtQUbTwtg5G2xv4armebTPn%0Aj7R2UGQUsSfLWJ/fBcdWjdW5ems6XDmoAFc4QtkBYesXXL/8GYYfTrt7VJ+u%0AT3h+ebD3fq5tVgJDMb+R6iLTEjWCHJXYfwBEU5lRWntX6aSkMh2iE9GUsAzZ%0AyEmtLaNBfiuo62rrzABFfT8coonVaa1uFAhW9IVd0RRRkBufxqBJUK8EQGCL%0Aeo6ZNTUxzTgl1cwdC6W+Y8ku8QM29rUSZb3HcIaLn6cKpDE6p2QOais5hoc8%0AwXSKr9qlQzz6C2AvCrxtz/W9Mazm8iwSOlg8g1xJPapG/ox7LcpTd13GN6lF%0A7GTMjGLSANRjWjFfEKDJqj2fUT1o1nQHkDpG8GQYZVLGWFOunZExdr8l4aQt%0AeYj8LoACgYtsv0O0NGRdzSUF1pqN9yHr7EIDuPFeo6ih5xIn2eCaxnLOefQ0%0Ao2pzJjPy+ewNpts6jrGFRgQJBTggszzYkoaf33fmdrqfx2rPmNCAVBCZvpFn%0Anqw5jmoHk53hmZOEFAyo65+Ue5G9lqiPi7A7rEst0TCa9E4eqnKesXa/5Vhe%0AqIpSAYGix6Vygn9ez39xo1gzmr1qotY+nHVMIwVtaE5Y1bvVNJet+ibMOcYC%0AuLhxJ/NEd68zQUyN0ZneiJgvEcpgD4mTiWnRbT3okM4P0aVThlydYsbvUEj3%0AoJA2RDQ230kVDcuZKDYY+O7b7/Dyw/s1EK3hul2S8yd5OD6hfRYG6lmIsAuA%0A2Cxx7LTeymY39XRCk+hFfQHIyaNTGxcDNejao5xM9VjN6RAK/2zfmxuobOxb%0AAJp00FXAW8t3YLC/UECZjl6O9cKfzmRV271ooMGkimGREi7gGn6QqSRsKQ62%0ACutgXSpq0FLb8xbpih34cWuKDoAaofUO7osFsMrrdf/V8vntuJlV51EWkkES%0AtnI+FCLEH20/Bp2p4/Gp7R6UIyBRYbADAF8VjTtIzEhqAgy5YVfNMjl2mJpn%0AM4ZI1A5JBUCVQbiwq4LM+KxIaGUTlkMWfCrWrW6A+trVJlCer6JmrDgQbJwN%0A+uVsXMrQ4XdgRVDreMVSKXN2nr6MnpbvRlRg0TyFcCzDQEZ/YopzrFsb1dYa%0A4CUrIBuIrTyD3Gzv6w7oGIlusQM2Dj7rxVQ1hReU0GAA6Q2vIIODvq2UzvHV%0AGsRdwgu1czpaiSDc7HllvOO4jXPeoryATEDCK0kEpQ3dF0XfGjpvUDk+RTSi%0AAvDxPs0n4vPV6s97XmeGRlUakMrpcmD98O33ePnuh/qS+MWvfoXff/01Lpvt%0Ajdv+YPP93NrsWKQ/7ghTJ0ay5opr0wigWkpLLtxYdc2U5BJBVbJ1k8Xg3Wi1%0Az9d5cJA/iGesyBGLQiAmA/Lv6x3OSuNcv5gRSAvaywDmEDSeC3U17e88yk2n%0AP3/3u49pUUPRpWCLJtR46QG2OZLduPl50Qqzayh8sspNyZgY+7QUgXQEBLKo%0AyF53nIVRLwpMUYuahpECzagWAIdRuyJeKhBUJu46fqhn5Z1DWFXRFAtZImro%0AEwKC4H0QHciIQCa7ZyuKuLqxIsDIZWNRNG6URmvAO6Msivp7E5ZhweTzoGt8%0AB3+qokwHWRlCXkhPekr9Dnv0cF2T52nRneKzwyieZPASzZqHRkRQ6xiy28T1%0AXuvctk+7MBrDmf9f7zFKh5KtGQpni+vkrwxih+Cvkj+2ngMdJCLQRhaNi0ua%0AwmFKh3cWndi0jEVEKZOdV5Lxazkn1plbp8cOcaQgIHeqZYpgMUIraWPoGQdj%0AlWih0YgSFXUIhKnD0BNN1RAR/mWfEFpBjISueGsrcMPczQk9j0GURqtUENRS%0AleDOJ8QQqa3UVY4myFpXxJR9LJYDxsaTeK2HvGYKaC/zeNiva93EfDUitG3D%0A069+lePc3r3DfP8eL+ND6g/tuFE+2t5Cwjzaoz3aoz3aoz3aoz3aoz3aoz3a%0Ao/2Dts8jgkpHb8HC5Yf3a4XIpearwPH18d3WIK3UMPLwP6FGujQ9VK1GAXR9%0AHnlVrJrw4bmLOUf2PfGvvO/oYwM/zcylaJ0tFybdOR4fK16nSQLWnx5B/RjE%0At8KgRLHopWHQnPD4JqJiYtGS33mOFhiR4AghVcYRKqMTQDtAsyIB/BDp9cjR%0AMbfBPTAB2yGrH0Wy8gbYwdEBR7UIqtWj+pR2L1+0vmu58JPud/7eGZIUMF8A%0A4E2wAZCLe6L2CR0NmMPqywIWIWbzvgWxBKnnpBY3ncHhagTPIDCCGqYTnx8y%0AUgEAfGngjcFbQ/d6f20zJEAtQ4eTd5Q9esklFH6G89Yc1HM7Q24YOHgdG/Fr%0Aj+yd71oU8vVzq6c5PKkrLKlQalBG5lPT5YLBDMiA+H4ZarkeUY7A0uQIRoSw%0AIFfhdKzQoGj9FEE91GrX42dGxHHM0yHoKxmozJnDAgAsjKmwXLuA4kDBl2a9%0AWfkOnosU3laLr2hj0FyQxZSGAfuj197K+D2j3uWa9DrDCLaY+lqD02oOxr3/%0A9ndf4+npC6BdMoRy/eIL/P7rr8G94zY+PSfl0f5hm8ESc/EawUoDKAhpwuu+%0ArZw1EVt/As1Ihy1jXSU3amTU03bE0Twm5/xcIzrA6xgRMVtRUoaiI+p8yuor%0ARf66fSSnPVx/zvc1pjonP/L3mdPx7wFdIEv/QTM4HGDRhmmRQ2eAQFNyToBC%0AWpSoJX8uM6g3qwUefXBYo4ATDif7xNwH5pwYY0U1DuV94vuElBHDf1dF5qAO%0AOkWcyMhbqKSmAE641tqKejfTC86n5AEp49HVHgMO794UaDkphIb1oPKFkOWt%0ABmzaItIEbYrd65waaRMB4CRRnPB82ogIMmW+QhLRwc6QmhaScOMfOfeZjmpy%0Ahfrq4brjOPhFJ932+LzD+aenfvDhH4vyl/zjiJ4m8Z7QAVmAhL+uXE8LD7LV%0A443HKPs50VIFCrzQetVFTlVwCq/GithIfnJJEoMDdhpogM6um8sCmzbbb3pD%0AkkqJCGiuqLuw6TwKxnYJ/hiPZgK5DzLaTcd5yL/5bxmQjOgi2ZcEmgghsK2t%0A+j3jchFE2SqF+s+zrA244rDG6IwGsfsbfUTIg072TGpH3VmJ0DI31+r76iz8%0AH3B5qGzQX3gM33WB3OuqQCn5w4DLpsIDpOx7D4cyWuf0Ly0ol2gigt/99neZ%0ADzzfvzf5MQWbl+yc/3/LQf0xAzVxcsXgsYXqMJQCVTF43BHiy/aD30vBLjiv%0AX3xh14jlXwSLr20ePSQATzHCHxMILiy1YUKxYQNt9t1rewKRLoUUy4CemVX9%0Ah4/VPSiq/X68qcpS4FXEsT4Lz88TBrsYMz8zTFMQES0hd4DxcBiN6732/Ybm%0A43VJ5NeGhGtHP6Nv+YGuvJYYGgbmHAf2O5AZp6/gpZ/Y+LQe7jX7/Kfd9617%0A1vXciSFNIX6YSm/QBmgjRJV3JgJTA83F7KukmEoO5/TPFBi04CAHcop6aJLB%0A4WlzY/TS0C4dbeOsg9sulv+AEezTpf933uWVURrKKO4t5zXeFdIrp7+K7+s4%0A5i038t78rNxju/B0n8hzoQVdCbgvcUPUbGRVdGLsk4FwEA2C7KtuIAJ+pQSp%0AkD4ie1Ic4J+0XF5fJDJSKdHyXgeoPTNuzVX7hCG5M6kQHkwI6GYF6zXYi8mI%0ARfabz2uz071dLwfY33Fk3044ONdUixaQyBaQTFpkURJ4YpeTnRpe3j/j3/7v%0Af4F//T/+DwCAlx8+oF2vlpcSynko+4/22TRhygVDDnUTWfu0h9jpyxAkcWi6%0AIq3IzHmsJElEaZTGZ+JneOY1FQW5toShASBMA7/TslojBxH136gtnTcxyRPp%0AAUA4Z9Xqtvr+p+l7riJC58TGvNIh1PQKxoLgA2LnaCV4IzMWogY2NTNW6XRG%0AqZgSrEGuNyd0iDmOC8TXnM5H+ThV8xIlSyczCOIaD0KpR85GJhd1QbMfRGDP%0Ak4O/wZxycA7WPttcuJEkyLkgMePCUuZ8EBuggw+yDDBfRUAUBRMCRhOkHiYa%0AzrylDwTcMNKQNmrG7yCFTDL6VgzZmWvr8CqvnRanXCV947oaFKhnJL3xnHN7%0AlY52+rmyPwfkkoElN90TsWqluvFU+tJ7M54EN0oBOGQ19I41XqqMQ0rRq35Z%0ATqzt4eV4Uj06qwA4jN2fMb1GrSiCdV8l9vwRsmxM2T5wnexnmouIjLyfikzv%0AyTMzLoDpGgRaKW4o+ugSCEZoudQIc1QToZCrgNBMd0knXRj4jKQ3J8uKpjML%0AOUUyAhKSPklSr9amae9ozI+nK9HuBrjrgPeDA4KDMg0gqm6gvHO+cT6Okaw+%0A6nBf1RSe9wIJ7ONRP71er2Bm/PqXv/SLGI0b5pRFFIlPb5+FgcpnAZBGEa2/%0AcymQi7BXnUygRExFBBqlYfw+EyUa1xi9MxpReieJ2cqCeD/mnJgyoCp5AHWx%0AZxHTYmPep7F5EWEj8w5gKpgqM6Ep0CLjkCsicy2yeMdzPqOqHsYm3vf8PcvB%0AE0jMvCqmLAIHGQPjZce87QiCLxI/5GcxZONgwVFXrAtQJgAmDBqLPdD7Psb6%0AbBNCu2iWW2mtoW0958hf0vZQYRAzpm+CYob95srvkhEWkQaAftj8H4uU1mvu%0AfcfebXz0urPn895zyddVvCPDvE+XcK92tnIbUzD8hJQxEHnqcw/nB6MTg3g7%0APHf3CAYAS7ZvxtAcEcC2dfTNvMvtagPWrxva5gQISTLmB2bxtgLuISzvE2RU%0AcdDcK5H06kCvBtBpKnjJPPf6FRHrnaoHfb3/Iq07OQSKEyWXCNk9bI+Tjxej%0Ab1fcwGkU02xoszlDL4Bp+V5zah660QehlT3RCxNwb9vp/YuyS44w8C7f5jDy%0AFiZ098wLkIzDgO2VZ1VzXMSrTjVSFnYPLoDWOvZxM2eOeyfBijkU7Dm2uFzQ%0AwBCRvH/vHePltjzvAFQFY05cehAxBD1IGed6znIorQQog7ycVozh/v4Ztw9W%0AkLsz45vf/Q5fvfsKL89BiESYLy+gywX6Ewp3P9o/bLPSL76ep0DmPDgzsoi9%0ARwoBQBrl+qnlzzScvoApes7iXj3xwZo5/DCjCWyFQAjNyzuIJBlMb4Td98oe%0AzLs6QfB8Uz84mCw3brHgWj6UECU6Z4igN4LexiJf9P8kSJKc5XKQJHqiKaGx%0A9SE4AUJaUBWCrMbXsAXSqIM20z1WFFUxh9h5OkIuWVmO1jv0xfZL6AaZ46aL%0A1CbK4z0/Pyd9UMjR1hqgvFiKbwK+bPj5z39+cH7GWT2L4z70lKqWVr1MfW57%0AaykwJgwZZLl0dp2A0ZjxkjLI184UDHeuoTNkm9DW8x16txxOLs6BjFYVZ4hO%0AMYdvsKB7vp+hyfx9thIM8SaezHfUJe7rDGcUVXWiW2T7mLMZ+kGUrfmx+4Xj%0ALiKlDGALuds79psHGPKh5qxIR1EJ6GQfxBFegjycjYjInLJZanAzdNbh+6GT%0AlrGZmO4s8j0FBhXqIWYLPijWeu29QzBAUvYiGZvs0RZQoBjP4cQlIkxnh6Vr%0ANyOpGlDMVrZvrhxNqKJhoQiYGQ1B7FnHyPThnB5ecir6oNOMUeFwpBiiaohk%0AsEc9Smk6wFG+1aCNzTOtnF2fD2ZKrhtGh7Ji+r7gTpDO5mFZgDGMKRCV5NZp%0AMEdEI1q6s4Rhqfk9iE2QppwQjNvNdPbrMvDbwYJZayKaiGB/fsEXT0/4+uuv%0A40Nw36AAdkdK8eEuH2+fhYEKlE1652/qljw3emV9M5byTPl/r++bBp0uKEY7%0AGX8RQSUiYB4X3HR5G5BXAFAR8AD2XQCyRXF5ejJj6wTPEEF6PqcKGr0VsziN%0AxxsR01dGwb76OoYd4HPEQTwxbxNzXxT4Nm5kzIvVCxxCtQpQlOgXGwOpO3ns%0AexDITqAGqFvAI/vvh9Q0IotXxoePZ1CLxxxyGYP1kuE1u7dK/rD2U8mRfmq7%0ANoaCFmSkT4ueMqWAU0z0ZuyFsSxCwJHOw5Im1hSo4vhRIQG3gMrA6p1eeiop%0A3JoJPDruL1WrTRs/2z2P434enxqZeLPdGc9cK9XIURzXWYnKoq7/17H3O890%0AQrNQSOIB5eFBLMvXlsbhkA2baqIbjFY9tO7VaYXvO6x7pbPsBBWLqZ4wGSGq%0AS1FvtriJ+TiODSuM2YCn68UOZHdi6JyQG6C3gRkRhrGgwcGgOtx5s/s+5Oeb%0AHaYocO5yoLeUu3R33izVwX/Gkmc1mt3cqRDKIKmgC0P8929++w1+9bNf4Hff%0AfI0NZkjv2HF999Wj9uln3rRAJKrj6SAj3DALBSeYsK2MS3yWGl/cAOoEQSta%0ASqvUVmGgN/s3oiqLtTPuLTosSkCyame7EjnJogN23YKS+s1rjwBY9FPDeVxM%0AcQLSeUte9gyjAv3ZwEaoEYJwjK3CUNQatFGSCWLroN6hhQDSYPrDiM3C0el1%0AyFT1UEvW+uOOdagRyagm472SuQoO8LzoSzXMlt8APrymu1L98G35m8avG3PV%0A8ciw0n8kCgkSHrU0gKKB+TNWtIeHOQJJJcmoCApuR6Ihauoojr7egQL2Wzqp%0AenCQrlhylXtOPJUaPZ3+rT8fbn64JiCxB6ceLR3yXPfWuncc33QUi74aegsm%0A6IHIMxA2aUAWYzK+LrvYGm8t9d05GqgJpK8zIJygZ+d7JWRkvB49UoESJ8mm%0A5xvhYPSz3/f1EFjaU1YWwGHNsRtbFUnJ1OxClTSuBRZNn6pobZk4loi2zrvp%0AzgctSkkC0dPjYhHh2GNCHoVVWjIqfgdDpaIwX7dzJHLiyMStqh5VXrJHHHUR%0ABitJA7qAxiI/mmqOChlrPkQNeSgFzg3o4Ry3voTzKIRAQ2PG1ho2dj1Jz2lJ%0AeKUvNIPDpSPh76P9/dzl0R7t0R7t0R7t0R7t0R7t0R7t0R7t79g+iwhqhVmQ%0A//6Wr26hPM2zpieMd1OsHA334oWnB/BEaPcCJAQnoL0RxhcBGkHHWEWDnfBA%0ARFYehTphyb6KenN/Nijhk/++NSOjobZgrAEvPIf6P2GcKsy3frdNcmIHAGNC%0A9kXCY5BFy2cJz50qQVSOKQa6SJRqEWApfRU1jznUoAB2f/NgGtJS8/tjKlrU%0AkqP4Dh08aenJyWE2r5+Dlm0MgSTFArAIYP7Ado4K/iFR1JrXcS8HNXM+xKNv%0A7slrFwWLgEUQOQzCBBbLJ1jjJw7HCF82zJvXNeEg5DlX3NlIqQC0bQNvDZen%0Ai5NJGLTVkEEVbnTyfCbCoCTL08rryfEhqnwH/tlxbMKny3eWdL00S8/E7yUX%0AdZE3Ee5lLZSsrkNOENVSRh6hjRh0JxvN9vSELZyfauVk2BEQkwdEJybJSjEB%0AQEoYtKL3ijWAmsXm6RBlZREr8TAsdwsAqDfPGS1QH44cHY+MtIb2RUcnXvJu%0ANEy2HGTcFq4nI1QxCBMYc5bSIARMWL3mCOK3tmrLxbynR3m18LRKmaeMBKVn%0A3eWR0oqA71aeIOpBXtQgk00NLQAAF+54ef+DpVWcYOaP9vk0nStyaGmenopy%0AQLFEntZrWZHwXf+cUXLViLLmJ4AjGUmFxZW0kJDVUYoOMCIgcmxtyDzduqXb%0ATMJIwrDI/fZnCBIZGrAzZkD3gPitlA9gkSqu3L9abiXCq6tfeT7UGuWNjBvg%0AaucBXzZDu7SW8MMY8ECOATARKGLyOcjvvO47ZyRHIALsMheqjGqMq0aMS5pQ%0ACRhlI7p/rrHVaMz58VeO8buH7oomVMZkeiynMAuRCmjSIq+cagiiBlDUY4QT%0ATHEDZzTWI2Ehp9TJLV/15bg+VY912V9BbA/XnqJcd76TeTr+rEVMtMZmfafk%0AL967F7DQTT6FAUcHbA6HFkIkwHXilYOacOzyjhdqNoqKgqYzcqzGG4IPStVg%0Ap2tfWDko1XmArDcLjh71hJL7K7BcS4tI+73EdJhJlIgHcT1p6hpDVdtzh2HR%0A1Z94nhCvSGpOhZVbqWk6r9KLQCh5Yy4bLBMzEE8qEfVG/q5q5eYo9dAVTa06%0AYaYI5L1MpwvFgoWdxG3N4z3Lx/aUpQPYvSeaCFQnZqbaKCYxBg3wXO9k1QYF%0A0+esW4cO949zfslt5HqIcRbZLVofA0GOmilrK2Q1s6Wn1XH9Q9vnYaCewsEB%0AvMi/x+QpkEJGxPDckcRcvz/WwdJ8IOPQsPpYdMDEKzxHkiO3qzl7XMnT8Pqp%0AsiMhdnClTOdMSM347gdsW8M2rLbf9csLrnwxEoK4v/SEAtT2MUMnfo//Dnlu%0AqtikZda/7NbPsDZZFJgEkZZjE2H/yhJresfR6EpBk1OkqfinU8EPuICdwB+t%0AU6FtKcLS1Fn4bFNtaE52VYl/TOk1IyyPUmgxiQLi+qnZ1vfyGe8dQOeaoJ9y%0Anx+7LvNNXCj0rUFxARGSsGjfd9yeb5bvgLXerL6fYiXjAsqCEfmmbHmIvDHa%0Ak623y+WCdmno157McMwGuRER1ET4gGce+k10MD7jWNrT4okAACAASURBVHlr%0AqOls6ca9cT//tK7wM/zIDEE9GMZ3bou1Mj5+/3PLQ6cRaHOiAtnQjX0iLoJ2%0AcbkSD2Srg0gAitIQikAYqDVXBQBIB7Cb4yau7RcjlKgkYBLfLQYqbcZo2dkg%0AsTQsx6lBMejmnyFzbBOirZFP4qkJPHHTHZd3SGcbe81FxXIinMdN/U3fgnOn%0ALIPl8mAK9MWf+bJjPt+gz572QBs+/PCMp7bhP/7lPwEA/Oab39l9el+5sA+S%0ApM+u0b62BsuST0ngweFlXNYlNWRt3DTWTAPKg0ThZwivtJ1Yg4c0A7KMNhSH%0ASnOCxIRAdoPgtUtLpVEhzrStua4ECtWjCpgiKs4DCVmtr2RM7LEgQWpU3tmN%0A5oMD1nWPwZSJqcQMdEZzZRNbAzwHFZnHp4j8xUV4YQ4fU3zX2UXA4hUQpNN4%0AlvONI0WhvDiDVj1Ceg3xNfIUzwmOc2Shbw8GKvNix2UyqOBez3QKcqKlR4gq%0ASLkYO4IGggqCNwfNyV1ICBQ5h2rO7k6LlEsBNG5rNtVIlIgX1wCcVbrWYGR/%0AfuqB7ghZGdRYLMC0Pqut6mFEq66AQpfxsxaZ9+2g3S74Oq3+18ZxxjJnLm6D%0ArTehBc2UkOlxZzd8Di4KVXjh3zzU55ymk+r6dlSiSAeTj5PxuiwzL1NpihOo%0Aeo+ZBETNGPvDuSsM6gpIy/XNNJ2Uq+w6Mrht6ODDc89Z2iJfCgOceS1O56sB%0AEYTCqNODTsHq+kIZ6wiwTF9jNhWeQ7t80It8KZlQwzG98umtcK9xqaQ+SIQ5%0AFT3YuRqjiZofLF67MyC2fmPWzDGkOTahJ2X1B5sgT49gRCUIFXtRnUgCqXmA%0A+7qcVoKAVv66EGTauIeZIj72od+Ly/NW9EV1S74zQwsr+TK+f3r7LAzUM0EQ%0AAa+iqAzzQMQmzjxQPh4IAJJYgGOhlU2MaZ4NBrD7Z8HstRREBnFDU06lbsCK%0AZFtelW9iIBPMQ6iKDCM4Ctro3iGb5Y0UB0VGEt70xpV2zgOo1wYhzzYA7L6a%0A9gnsZTFN38gCzGR4Vo8s6SoAfGjLHAivmI23H3RFWc9I6CzKjMaZuzzLsi/v%0ALxAKiuUREK/nqVqx85xPN1ZrFHc9/ae1T42evsrx/YQo6735M06pcigxo5FA%0AqINc09lGw9CJ2XRZDDdjkyNBEs6qqrFlxqGxmTe+P11xfXcFYBHU1slJIcq6%0AUYsuUhHIjWjlisCde7oUs7cMlBolDAPVlBm/j+CuAVnzGQEkuVYd1XR03Pn+%0Axxovee798vV6yA2yf3fdl2LJFn2mfSnS1RGUH/rd1tFsDg0BIG0teiqU8aoN%0AILG9HgfJxaMefXl8exCdRWkiZuAqaEwZ6eWNIdRxm2Pl2iilArVyQxjM5gm2%0APzToVPSytCxX5MgAWJ1T+dlpjGfxRWRflewPc2J3sqPx4QX7+xvkxYTNHAMd%0AhDEn/uf/6d8AAP7N//q/4Je/+CW++f3v8Gifb+Ox1pYR99nnIcZVTBHUpmuN%0Ae34WYZUo4ebKXikrEqiYapiqmtxrxXnMqOvbfq6ONXZnUxNa5yoplAYgsziw%0A9aBXRMkFxtHY6Sfm0nvOyyoDo19nuUEEM8BbkSUbofWG0cIZ7lGUjmQrFR8L%0A0mW8hKEBBW6F3MzOlrKP2WR/6PnqESgjkvPvqJXC6eV8eDmdb5FjX9FtSvGO%0Ay5Cl/M8NVOY0Upe1a7nAjCrXT+OpRsrTlNG8rgiJoomiiWA2n1cJ9lJKA5DZ%0ASGTS4cl2tinzQtSE8QFFi+8heB6OCvSBCCgH9ogsiutQvyvLKF8zCeCQb2rR%0AxDRsUYz+Emklogx6gCiN1JC7vXeMZrmjyjOGOck1a4s8QwDYX4Y5kISx+17p%0AMMTQxpK5lv26HWaIHekiIms9qKTBH0aRgJyjhPL9yG31RL65AcmlioB4yby2%0AbcXZOgGVdLbwFNCcFoB0I69JA6u6oeWOmmbGKmPG7X0PIJVHKnpOOmk92DOh%0AB3K3Q7lEJiMSlHg7AMpQS6xF5K2Ls0hruVfsJwoDdZoyTTun/kuq4B7VB+r8%0AFfsEtlaY2qoMQt2MYS5eIDLjVEjXe7tTISQcE4G0HWSIiBgSa4wkXIqxWWur%0A7IGy5hW2RqUYqMBRH3wbH/u6PXJQH+3RHu3RHu3RHu3RHu3RHu3RHu2zaJ9F%0ABLXCRWv0ZLFHFu9p5KLElyeKO8+9a1kSg5L1K31hpAYT0VU/FWKQmMBXM1oW%0Acc4apt2x6bIY2LJWEBbbXifPHEj4hGDsCuP1jmstkvhj0dNzZLh67oL6fd93%0AzDnBz7Lguy9W0HvBT/x9hRIa4S+H42Cuz6VAqjKKCoMGqU9XQo2EMtoWnrQo%0A/ZHRaQL20qe4d6MObsWDRFH+p8R3Ipoa64GcvVQ+zRPzsXySe3//sfvEtWcI%0A9vkaAMbQ6JFiwF5hgjA7pWdVaILeXUC7ZISZNo+elui8CtC3Mhe9o18ueHr3%0AhO45TeTwTdFVq9BqYKvlKpV5ZRzHIZA590Z1pdPcWZMeKage5vM9ajpOZZOt%0AY3iOpJ7H863ZWfdb9PB1Gg77DMBt7nm3zmx5Ye7xa00gbaJJgYwBgFTy/IAL%0AGlPpSNZB2+dZN089okkMnT4/WzOIbV9QdyXPLY8SaszYviBs3JNtmIdiHxPc%0AF6xH832PcQkCLVp8sftryUuNfJM6Rwu8eWwHcEX5OQ6OFpGkicyNnS879Dag%0A/vsXlyd88923uP7siv/yn/+L7MN4+fSC3Y/2j9NoIM8JEoOrU1at9KgoA4xe%0ANi1BNzsrIotaDSqzGNhdXpzlROR/pQ5wr08aqSRxr4a+2a8a7Jc0LVdMGMNz%0ASbsnLHDZB1aQXjOC2hQGR9Tj7qg5WuS5BLNGzCj245L1EWqUVspUMGFu63dt%0AnIiukK01ZalFzq7FnMHU8KKOTNDXMORzFDcQMaKrhJwRhmtClePsjmhojE1E%0AS1He8a0IauaD+rO5cUKPwYxOJjMT+eZyS3Wh3Vht/COntjsjLQkAh/ha7UxH%0Aunj6g/AAcctAJZeIl9YDQdVlo/d9Gtpl5fFHFQPkWCWEEitKnOgb0OGcEZ1l%0ArAjJBBw5xSlMV+TVYUt+3XE3pE7JbBDqKIcIQHrH5XKBKAH7ijjOohuyWhSa%0AClqmE1swTZCcJXNO40uYsuqEqtobhq7BruuW8j4Mk/+mayC/Z+sh3okzapcR%0A7qYAGjBllY8SMbSZ9lKG0HSYc0kjKbp67AwBMPNcZCu3QsDLXPqoqq40EjGw%0ANMnaQzVKmFFcn8taCguXblFhn0/2qHWFC8f8iWhy1ojY+kuocwMmGpjbqt7g%0AuwTNa0IDIDQvZ+nXMCyvnbCQhyQm7wigm7+Rl9kRWkzPIVuTzdjlFaFGRw2H%0AMmSxgb+Swz5G93SycwR16Xdl/X9i+ywM1HtwyvovIwzBIuCqZMiDgxcsBS44%0AQWiyJjfoz22xrkWIMUpi9DSSpAJb3EkQ/0v4YCO0eSzfYQYyssTL2AWbCGj2%0AhGq+pWpXw+ljsNNqoEYYnj/M/GyOYQQO/j1xqNCYUjR3RlmPdl0+UqGzHEoF%0Alykug4VrX2Mj6yFng6sAZ7ESHmy014Dh4QfCUA3yDIZ7Hcp7H7ppWH+tn3xa%0Au0d08GNG6afeN1oYXHHf6YdRHHhCAiWFMEMu6QVB7zAq/SDUGE5gpS0nRlXx%0AzvO7ADNGt8sF29NWauh5/pFIjiC5UqaFkt6A6g3swrMWTKhiJJSbj7UKAwMW%0ADOncXilTp33wY8/5eCfsQK0t5yXqOHpfxzSiIOsso/WOKGOsl4ltblCSPMDt%0AXLbcjmpMh+42NXLem3FbhV7CdhWjQwITyQTqDGxLgWuuUEUuFDOjbTvaSuGz%0Au1wIuneoKySNCLsMO7RDofK1V+vWigD7bWCLOqitZR4qlc11hvh9rC2Imjmh%0A6qEecMSAYW6tQcdEp4a//uu/9vchPD+/N+dhPHeOV895tH/cRpOhsb5FvWwS%0AUpkmskLzDZwbXDuBhV3Ol12vhNbCKefGrTt5AFcQgYTxArZna57dWX7bbaeV%0AUWqMdvF+UwOpQHBLwg6ZZojmd0XQoWgqaMWxutGxtE20Bftkd4aV88Qd4a2x%0AQQy9r0oE9JZGkfZwUAUU0OswuoGb4346lyz3lsDKYF71kiv8kE7X5/jo0QgP%0ALo/QY/qdMzDmpsqBeyIhoM6HvFt22dYC3t2gBDQV7GGQuvAMPckcB4UzBGZI%0AdzU4+UvURgVBBoF3SpmqO6M1ZFCBu1mwFCxYdtXrvtvgvB6r+q5VT7jn6C7f%0Ak0K6ZLL8yKYSy0l1wXBlVl1E87tEJScQdkY05iiNCto20CYYAogTSBnvx0wj%0ArJIORjd638y9xJqkeG+nkBUDlQjqDpnzSFIZXT6k1LiRTGEgrvchkJdcWnsR%0AAFTa2vvk2cAhH4gAL00VqQNK5OkAuvRYEewycRsDuy+KME6jtE6TpQ9FoCPO%0AsAqTjnz4JAsCoGoOg3CkNB93M0gl+6D++wwyTCoDAADDDfeyBoQMmm5Oq3jH%0AYykaIYAauVMoHNEM3dgdgX7/eJeYJL/aUlNDGDgJHRX5xpY2YGliocvJK5mU%0AYxZX+PpgL1FTr/lDtezPxkB9K/+yNstNzF2+vvNKyfJN5XuF6gEHvPqeqC8m%0Af44RjRwNVNkMmy5Y3ptO7MaZZv7AcHbhvLeIkxdwUUAn5E4O6r1xqf/WcYiN%0AMKcZpjp04cwlDAvfQACGmvCYqUXQ8d+8eWzoEk+JApJAenpYaZElU4m2hrfw%0AlF9IQrnx63u12SBNXtV2O41ERk2BJQw/Xkn2fvuUXNK/S4v7x7y+7Lt7lENC%0AGLsfdwJ7TUiQWqH5yFcEoF1B04VgejUJaKX/jbFdNrTe0mjd58T0zPbwhkrM%0Ag67cGi6HD2AetUlvr8c19nowSCPCXq95qwbW+VMFDlHwe3Lg3oF4t39v/mHl%0AzcX9p2acBdwAlpYskb13rwen2FfCNtLPHgajFgM1iWPsgvRCOzkKEaPHXBBg%0AqXlFkWV2R9A6IERM6W7lmt4b6NLRwgnUgXn7DjLLIa6GlFj5wArFxL5P7Lu9%0Az7ZthyhDjA3RG1HUO5+FDKx5qxk4QkOnmWiAb7/+Pf7ol7/ENz98i5+9e+fX%0AKN5d3+Hbl+8Ozo1H+7yaRSt9vQl5FHXlQE4ypURaUcZVvX7qyr8iNFO4goEW%0ASFIN5FpdTrWqsDXcPwMzKiCWu2jKkV3XOkNFsIliRN1gklcGKus0w2guw4l9%0AH2t5FtHKU2XXCzYqpChulFUDNYzHW1sREjQjBkRxWCnZ+XYme0R5bzIbFkyM%0Abdv89qGor3F/9f2T4yguY1q/mwy+/+zjeb0+X3afvpIj9p6L9A3NVO2IktqF%0AODgB0u2nEW+zGWjktVXj3abl1UEEGgmGW5C4nPpxOjtqvhzOn/89tMwTLj9b%0AlDUUJWPbqbmrEBRG9eiQ/aJhgBfDOCLvrTUj3hyKPYw1PtYVPuYMrrkmqHFe%0A+IKWAWB00BjplL1sDYLivNB1RiynprHtT/85+0p0OuutekQST5X7ZB1uz0G9%0AneYiIpiAO4mdZJNSl/Y9KJpO9iGaenEETFXEKyMsvZnE5iH7OiXHrAbJzjw3%0AO+9gbWgZGQcwnaOmGKhho1SiVdCKjJMTD8lsy1k/zcHN4dzCcjTE++WMusFu%0AC8JlATPgFQnuoQRN5q6twm5gVhlrt+25xgBgp9fO41jHrxwWdNQt/y7tszBQ%0Av/i54vn5BQCw36YBg6gtAjuxA24vLI8BpbFFuz4joiSHNy+tgml5aU0Jc8iO%0ATxprQ1eLhgLAkxDafvTm/c1F0LTZRisH6lSY2RqeLVUwK2IZzf0Ft2fChYHr%0AF+be7b3jOzUlNJKQBQpldTa69S69XdJAkamQoZAbg252SF0GoQ0B6Y4e7wMv%0AIVM22SaAEOdhPVlxE8GAlc8ALO88fm7si9yZijfvQx8NnRhX7sVzyxAwJq2S%0AHoOMvXAUUbWNzYx+P7hmI7xsE3pl4Asf6A3g5l6+KGPjZ7CSR43dM7XRcfku%0A46msESAhKdnojZ+LYXUU7sf72bWLKa7u0FdOBZU8jG082Sn2S79VDercNT2K%0AIdjOpAeqRWAT0Gigizh8DfiSCG3jXFfxjgJANxslwIwqA1IvOFBTxkZLiRAy%0AJ8dOyIND2wYlTsPyiRp+1i+4Uk/P7dftBfDC0XUNttMBp0Sg1lNYzql4HtOI%0AgMJRAuAdvP/RdxXcUMgHyJTjC/ckfSI1ivqmSKIMVlOMf4UGdshtE0dobLY3%0AbxfB8z6w7zvIoXQsVi7oCyW0hEEwdNiB9H6LA5ScuGrzsWrQZuMnHPvOnBOX%0Ay4btGsqGExsli6eg68+sPEzmGiimkJW/iTUiCu0M0uU1b3PiguWIMIgg429u%0AuiBwTdEao/fF+EcAnjbGPl6QA4/gglje4zAhvu/2vG1jPKlAxw692Jrjq2A8%0AK+TF19a8gG5PeNKG2y2M/ivev7ygcQM9ucx4f88UfrR/zNZmX/JAxBS7uR0V%0AOBIwXfIMnMQY3Iz4JiG+tu8v4pFDAJMUg81wBAB0WEQTih7r2fdsyINJwI0a%0AdqKlZMn0KGTLz2QCexPINqARpRuKPhTNEQh9TDAEnSVRQl2B7QMDpHkWChGk%0AAzNKcDSCdsJolF6Z2cSOj6ZgJ/QJA/Wrd+tcFR7YuUPagj43ZVxmQ/coYbsJ%0A5m13dJSfeVAMMJQEI1jwt80ibTPkgZfSIobKinrPVMyX42zQYkp/kYE2jWQv%0A2XhhDm0q8pPIZDjzcip0GNlS664fuBExn+aSeQTsStgJ2P3cGDC21BkpLap4%0APybalIQedwo4MuHd2HJecVNU3XybDZDCCDzEiOtYEya5bzYE5lyxMf3K/yZl%0ALUdbJHOmr9WoZ6RkHIwPFQy+rnJIw7wAZifHXJtC38IxY98EwQgtG0X5Ebv/%0A6F/kFbsKmAfo4uOnEy86IDTxYXe5ywoRAomfbTdgUwaVUlHPl4nWCBfaUvnv%0Ae0O/MVonI/uB6Ye7SjpfabNFYSVv/J33ge89FSYc8ETkZWVCNzQNcOtXhKtz%0AihlrE4rb5khDAMKE70XRg+xIN7DyCoSgYdcLoA292dhMJehkkLGM2XW3HX0X%0A8G7nUMythJEKAHMaRF810UZbs1JsIrqi0K/KsQHtekWDJJHbBjKdbl8kpDoI%0AIoTbVDQJJIFF9meu0w66XvBM79F9NoQ3XEhANICEzZsu1hw5EfDxrowtysco%0AQGPiWYDe3fEAQ1I2Ai4+P5sAfVoE2cZFYGzJlIEN7Qy+Mual4b3bAe26QRph%0AupwUJggbeWzsFWqE2+0Fv/7qHb5//z18AeDLP/oFfvj9txg3u9e7pys+td0P%0AdTzaoz3aoz3aoz3aoz3aoz3aoz3ao/0Dt88ignq5XLKQ/RwKZE6T/V1Ek4yh%0AQlI/JYwcJRUqJDHRNkkk4ond6dTS4lVDXgP3gFUsfUAQMr8D4VWzD3YI+IWM%0A0t09T7130JNHk7KGmRyieTV74VCbVMSgvBFenvazaqnz5NG/WYqbAwbJjc8G%0AOWlBgfXlvw5fiu+ycsnfX1DAI8TWYBzrsogwrisS8puQByMAihyZ9VVCJ05I%0AQ1RBXTnJPvd3kDkfjXre+f1T2zkyes6Trs//VMj6x+4vIgnDfOteXNZdEgv8%0AwWj/j7eIyBLbmuUCNWqteQ6x932UfIyIhHjdoea5jwCgcx7q7Nl1wKYtPXX2%0A8GNfIu8p1t/Ea8Ksj3neLG8iNmzFVQUiw0q+SEJl7Aqp1x2i2hHZVSsyrwHf%0AX4XS4507U0KVEvLvMOkKBZvlPYGA6gF1fqOkhEUKZn5WMblBpBLzFO/4ah2L%0AkTMc8lD9aRE1JSChSFnugAxKOedcJG1jIBIiAOCP/ujX+D/+z/8L/8k//U/x%0A1VdfAQD+3f/27/Df/+v/zjz1z7dXc/Ron0ezcidnBIpkKUSr82eQuQU982h9%0ALZvFsX5WVADw3MhV58G+i9cyPM9h5VcirhFbtGoB5QAmdAZGhdP6/uQsNWH5%0AX9CynxVGUFJhqw0gRxwARpiondArkQnbO1v+pXeh5ocWmKIcIHCEU88PkHo5%0AiqfDZ0Kv01wkXzWiKKsF4uRuzunp3FJYhPusIEbaU4psr3kYekzzeu96WR1u%0AYDQCBgQteD/U0WelpE/IyUS7+X/3EuLPMEwq7wxVg6SW6wPUVpfy+WytKUT3%0A9AQp/brXdM5F4qlq5f1OqKwFVS4wzynoQKLPovxa5EvG3Him5epryVm1z0xn%0AqPnhoq/XSJx/a7i8/qvnTeY1WsZULDJad+ZbOYmg9T2iQN6UxraflUrfQz4U%0AWDZ7Hdx6bxEBC6U+MkGAsu29iHrugrHvwJiYt+PYLwImT+ubC2k4XL8mKdf5%0A32qtWdqHoe3iHRV571VSxlCbghWh9wHNiG3MvQ4xgi0AkxlzbyabUujZnpC+%0ARlHI1nxyTYjJ5CDFivkx8PDHddGAwyf5YkKpqaTeHfWYt/To6/WK3//+94ng%0AevrVL/Htb39nJYW8vby8fLQ/tX0mBuoVu8MUWpuYwwyuNFrFoQM1ty1JUQQH%0AdZT0FaNcrSNchzXIE8CarLOA58IkftwXXMdarIXprCk5fMlupf538RN8FwHd%0AbuBGCc27QMHYQNxQd6DSyoONzRo5rIBB+sTZ1kJ4TReK0zHvgAl/UVlJ8lCD%0AA2Lh2K0YscOrgqAILjQKTLbBII6pz0cyOhUHAjRr2GWKa1wWDGbgLBycGHwY%0AlKSPeRAcjA6lmUxjVj9zsSdPmndzkn6s3c2V+cTrz7+/ZaCeW9YijXu88ZyY%0A7/ysFA8/Xbx+DsO+XHNkX/77b0QmtGLvNG550MfhJrvlf4wxoIX45tI7sAHk%0AcLCX2w5qAo6i9RQMkMUxRFY3rCGJsW2JqcHEAHNCKbnjogxX0Y0P/1ruhPcV%0Aa/zjeb13YFOM3eXIHofuciJZnmdZ93bjwzhEB2rOFoXwD2bG+HtRBub0NAFd%0AjH9W2N4Vh2JUU7c6p7FeomD3WhPT9k01SpnWwZnX+eF8YK0MI3XtQ1IvBs9L%0AxobiMCVqps1DTv9vvv4N/rP//J/i/X7Dh99Z3VP+0thVZU68+8rgWu+//YBH%0A+8waUULDRSWVTcn8Kycd3AdmYvGcRIhbyiuGgDtyTzAoiXJqzhzrcQ8bHHLl%0AtGnebym9jSjPhlZqsWo6xOJuBneLJCDLbSQwC4iLYi6u0iUZndUu1b5+l25y%0AMM50IUvRUSpwR155seGEk9Bjss4ro4NBlTm/5K8dzpmQIdWJVPxRoeNMHImn%0AgKPDOz4PI1xRZVjcwzkrdBmj7M8jIkShVWKAWgNfTIZra0Br4GutHessviqp%0A0+1jglXAIdTdIaui+TwCvB46FjlmzBE0O8swx0PWYlV/X0Uq57l+6hjYYOLc%0A6lmsbOztoCUH39QD9pE6V0J96/2nQNRZaCub7BQMAJfQR538SiKFqTcP0PAa%0AU2Zs3LDzXEZEI0grNbfbGj/l1U/TzbQYNwQeEyINEgzAsoFET+vi9P5Uc03X%0AmVTzliPDU6A4XM0M7saNAphOQJPR2jIYo15oODpFAB4TgxW42d/GZHtvAijG%0AdB+QfZjDIDJWfNxTz5wrfSqfxyVntDi8G1GUXbVYl+wr39M/JFVMWQ4KCYcP%0ASr4ncEjZMiOdoTRXrXsYNHheegZywinUcixjXUnGqXRqzm0r87MCaGEUH50T%0A7EVqqVHqZeiWe9paw+Yph/d0bsD2Wi0G8vT0hL/57e/wX/zpnwIAnr/+BmCC%0AjImf/+xLAMD77394dZ+32mdhoJ6TasMwrBOJU34hEIOPIrhdSGVhZLI8mKIM%0AQssGC5pokJNBhKi3qIDJJd+UrmgbK1k1Ho7FxrfWDoVxFTNzJquxIfDOV6Nb%0A1ma0CCEfvFHqZEg6JyQKHDtrm1bmsXheOoF845XDzFgSCMROCR/9Dw9p6NiA%0AGf2FSVZgeaBReJlpsR6mQU98GBf1jMdQaAC44S2QxpBhG2E0wnbpEC0OCTWz%0Aeug6bD5mgP3UKOqnGLv31ug9I/VMLMEaBtDr9Xd4zumZXIRMbfP02rElyrYw%0Aw/X8jqgX1R+XAR29XMaaf0ZYxBzbhrZtpUC3ve++75iRXzgVsk+M2/pMIZit%0AYWwDbbO53vcd3DvajHt3O/SIkmBH3QtYowWmPCHzbgM7QDgao/X3HFeFM4eW%0AAxuSTi12Kn8SYG9hcJmHU2VFIZi9bBPpKrcE33czctB2NCEQazLywQ9EUgX7%0AqcSu1mRfiZKpM499ofSy1nXDzJDewMHqTZo5uev9BoYw9rjGPb1cFLiIQpx3%0AVQ1eHJS7ODzZ5os9kgIA2hXCmkbMdz/8gH/5L/4U//7/+Q/Yfmb5J98/f48v%0A2hO+m9/i/XcPw/RzbdQXIzQpA2znSp418e+0MgfWBMTDycDss85wY82uUAS6%0AaZU8gBOlEAqaCViESv45kylyIQ9IllUrQX3qRu1BqSczRkOmNo8K8BRQlKMQ%0AN9wiGgU4Iy2t8lGNgKZovWFPgkAxRS+iqIA5pYmw1HR7R63KrVJurFCeg3F9%0Ans6E0BmKS8n+DceWO5wOZxP5f8WAm6rodDp/QnGtD3Tippxr9rJShOw/dwb3%0ADriBSr3bPF6BoKJjJjSClfQZuw8hme4SigYaVCYYzcbSXszHduXLiqrlzXvE%0AL8aNij5iiCx77zzLYonUVy5r8fDaHlGKn8/6QCJLdPEgTBGLeCUbrRPuYMn1%0AQBTpnJAg5RKBTkHkFdqYehTazwBVc/a0juWIbGqG6bZBNj8XBNBbWxH8adcp%0AsFBInm9Y10iinfZpgRjA2YCXwdqYPVDgciDGTc35lGMUgYvinNUwlHJ8jbNE%0AGYtQTIedja2g6cR4GQ5RaQBEHeq5kVMImgnevm5uuzkL5gRFsM73Bpd3jnM4%0A+j6wnhN9IDLdg6vXRMbBQJ3B8Ks1b92W0E6v9ymXAA3GsD2Q5RjVbYCBRWxj%0ANm8htgAAIABJREFUN5NSjSDP+BB37jkkXbpjGKuKZVyS70MU/ce2MxfCpYbW%0ACVvndLaN0MsOEdSj/ksAvv/2W/zJn/wJvvv2W2QTxa//oz/GN3/7m/Xen9g+%0ACwP1FT1zEUz274LLVKgAkRwGyqAzki8VCqqKFiOWUvAtUhK4gPamXn8LazCD%0AtIGI1kbwa1UXg5jVH5XyZ9uwo0QUlCzp3QShb3YOwbFU7BbGTvRXCDoHdMxU%0Agsmjj1OXjSNuH9cI6oRCFOCgtycCd2NDC8KGxpywhLYvBlMu3lsWBcQOjKw3%0Ai2klBWhFOTXqMh2Eu49AKBNMwADGPtFut/ybXLp7c7xfZMxseciHh/4Nw/Jj%0AxutPhfzWDXnPc/pjLQylJZyrlViMiPP97hiZwPEwrffMn9mhQJ/Yv09tZ0hv%0Alt9S218yF0usikKHYt4mbs9es29OMDlbc2En7NuGfnUD9XrxEgwE8qg+O/s1%0AqaZxfsQdwH2zJqzT269I5sgYm6r0JhOpkHmXU0c2iB71ZZQLJm4BfwrHN+BQ%0AxnVTc6LMQ300kQHWXoi6rLyD8iJ5IZAfJAH5hVHw62JQjfixKaHh7BBXeOfy%0A1LtCENFlUu/XGBjOyBcMh41p1auzoTjIrniplCuEfPa+23XbZvtiu3S0ixFN%0AyU1x64JgO7m+e8L//Vf/AV9+9WWyAf76l7/G83w+RMIe7fNr2hnOnWF7RhjK%0AgkLk62cUkLtyKrDD9rsbIMyMjrU/Df5rMj4CR1agnNAwUTDEB/kmMDK3YtcB%0A00DoRuoWhlk4fxZygBuBqCO0CMYEYQM1WQqpqiESqOeeIoanIvi9XaiL1YeI%0AUYBB5BfE0oALBBp2tke7d+Jk5AZwxfxoaEYkRLH2Syj91WANo6kat+GcDhnU%0AiSwd4c75c3Cik6K7YRL9VsDmzXWG2Rht65jbMlCVreRFLQVCTKC5SvTBDR0t%0AaRSBNEkHLi1DKqHLZDJQizHY3DisBn7hqbT7qyZENtNoTu+L+FsxUOM21elc%0A568aeZsU4+oOIyyLQMY0Z2IwEI/phjYl6zEPQW8NM9awKMAN1HqmpTVmoHcM%0AJczujtRJwCaQsfpg8lvTaNXYS4XdPvRvM5b9q3Naul0r+iJbJLTpGgHTUes4%0AqmMa19pC6NwBWCSLBsvUdBIIsZFqkaRj0xwVxZhHOJeRSB9xNBADyepMu0B3%0AN/xvy3iqc0GnuTnPZ3ycz8p3tpJ9jFWfVSFGEEpIyP9ktnGl5eRtMOLGrLah%0AAtBEJ0okARndqO2NuG7zJblL9gkgM1K9X00sFa+hobnANifKsoPis4M8VTUw%0ARENWDEAnJ26klM2RknRA+SH2VewnxdN2wde//S0urjvhegGeb/jt3/4m9a/t%0AsuFT2znA8GiP9miP9miP9miP9miP9miP9miP9o/SPosIqpYcxPBUUak9BA+x%0Aa7H8QQKB5WhRQuwsVnXwAgbZDPJW67mRxwnPYztdc0jYdohACdja/Q3vlN8Z%0AY4B4wf4C67/PmRC7NifG1PRKAMv7WZthxym9yaTm6VWvn+QvaLWTSrcyT6hA%0Af8LzmPj0xlaTbevokcDMC45RI1E1P5cdYoy5cmoNjm3OnIR8iSbMdw24F3qO%0AaXXiqbHviXgSmdguHZs2dDZPC7GRVtThIeWken+rfSyh+w8hT7r3nepZvXdd%0AO3ldqfx9wWIoyasO97rzbnWNcN0P5dn33oRqJw4/rv59DOL7U9q8KeauwC6Q%0A3WGl+w4ZI2nrAYA3Rr90dC8h0Pcd7dLA145NPXrZGq7k5ZnCU6eCSQvyS47l%0AsnW63iqiqB+LJZ8jB0x2Y0ZDvzjsHADNBkjJ61ZGpJDH8GgGQBxyNb2I+JRF%0AsiAKGQzCnnnqrAxplHKMiSHqnulKWuHQypRTvMr2RI6bskJAmbcubGNSoyri%0AEYnMJ8OSnXWwUp6U+c/Zi9IWXe0dmTNHD83gW+Ey/eJnX+L//f/Ye5cl244j%0AS2y5R+yTeS+AC6LZRTOyrGVttFareyrpR+oLJM1kppE00kAjtQbdps+pr6if%0AKOu2VpNVZBVBgAAy8+wIdw38Eb53ngsCZBG8bXaiCryZJ/fZj9jx8Mday3/5%0Aa1w+/ghf/O539vVvPse7N+/wxdM/4NN37wAAn39RYEH39mG03pLXOUi9Zjhh%0ApuYFWW3KmhlwlAAPQnuxhb1D0OZEpAosk9V83XdouJcWszXHMwOAcwoDTbNQ%0AVOzfI9ltjwMSZqw0rRYnlb2MvBZjwBhhWRoWKikTqxZ+XvQUUspdDJuHc9VA%0AnmpoClIuYmTdEEGyMoCYbrMk+sjWBEiB0oocIKLnVkWSqGRoDAJ5yqCW9e28%0AM9S985ztAyxzPFUr1W7BFpOfyxhMi7vOxrmVkuWi1iDEAE2Q1+pRnlBe/GPT%0AtmDARbfq/QkVmGw8p0iiS4Zn/yKzF4Jy7fy8QNavBoCXM1oE9rcqKnQL4vs+%0ADirLmgOhF1Izuzon+hTMfQdltm+AxnSahI/nPo3HG+krt6WktSXsybb/bMoY%0Am302psF+tUd21sa1TU3Ne1+5YWR/hWiQelkzGvOEEFJQN5jnsktcpFE5UQki%0AjiwKSphrJ1YG6iSnhfGC5AuAHZr1Q60PnS4zQxDJ7HglZDlG9Zc2hQAvJ0W7%0AZah1TPR9vSsbO/nUbrMWYbBilyWVB2T1n6PXmHBRQw+mja9eohEFSalL8yXm%0AAZd9GfCSVqLQQWC3pdmBi0zFZjACatL/TJtiANQSdaWiaIYgzxIyaz2mRclq%0AjtAKO4kZ1Al9a2hu79Clg7tBfmsJT5zqwZI/vJa++uKLL/Cjd+/wyRurd/63%0Af/u3+Lf/7b/Gjz/7DL/4//4LAJRSc7+/fRAOKoCsL9ia96BSjDcTNiAvZl0g%0ALwi+VTqytvokXAcrtV/bmTAfXKx6lOoSZQFsMIUxeuCGqB9cNhcui7OdR8Ei%0AuAaPdQ6M0dA7mbopkBCgClOt8OV1X86vCK6NYXcgaPkE5qBKQiI1P0Pu1iZ2%0AY9wa7otro2QLyebOYcAMU32OJ2S33orP9jlMVSw2dzuZOaSZ/i9OQMCYydWS%0Ap+DqUIw2CQ8PO4gUW/BayCCQM4yP4OmWCXNzg32PZ/U+h/LWRnR2cn+fitn5%0Ab6QxmdfLyL+Wy7UDr/n9rYrYLMGD4kyU8fNP2aJgM4cKbxnvcwpkjFTW259f%0ADOo+1iTSodivBgMWr1fWHzbs+47u0GB+2NFHx0UvOY4aNhA/5PPGs7Xli673%0AVwQ2auNTl3LtGw0Ykv0qAR0ngLeAWAmoGdcleCCsa6SHoSS83ofdj3OjRFLw%0AoXU2g2NUI9LgNS0DRWLorDqep6bRWqFmBjUuStwESOHPxdJERcUXzXj5BueP%0APvVN6wThcfCZndt/Fiwl0BRucCVfwGDOgyZ2v6s3l4Yf/+TH+PzLz/HJp6bi%0AK33i//0P/wH/2//xv+KLu2P6wTbtvGDtSlYDtFnwBQCUTFhLhyQ8nJUAmb7W%0ALeOMGzDYqBzkVBODywaOrC6Ofk3goDmgLvrS0NJhNBV+20sOQiwKcFEcNw+l%0AKFU3q/s4ZdkEDECY7bicewKILhGwMY2TPhQTixeuRKBu7HjkYzXoPNbQFJG1%0AXoeDL3SAqL7az3yOBwUn+qYBh7mf7y3WSrxuGoH20jIIfXBa3RmMrR8ODcaq%0ANU8ED2yveyB3klOjAs2cCCLMsIvyfR7v6ww3VrWHlsMxyKAbYLDJ8/ca6KBo%0AWqkKVM51q02sPSLWwFtQw/M1w9GzjhCneMgS7xnDxtJ1B4eGSPysSDgttQlu%0ADcpRWNiTMUVsS/vmolWUCqmtKaQhKTTSjN5oQph+z6GgCzp0ftCCwnbWIbY3%0A8JrnCga4BEjV54sWh9TIX6UCgwmABSweCFu+2KQAhlpfiU5oQHqnJ65SPGzZ%0AyqGwL3AI+tR0+rEP4GqCRW0EzHw9I3CcQyEW1ogdIr9shjXu/N4l7gB5X17J%0A1msVr/MrNHm70Ygox5bx6Qlzn1YgHTZ3iuttxzWBCqfgpMBFmwjQEHebas7+%0AWAPdOLaSkG47v4vGxT2wmiDSth0cVNpMxZc8+BGUuipSp3qaG6r4ix//GN98%0A/TV+8/QMAHj39i1evv4Gv/j6m+TxPnrN+e/SPggH1cQT7DE3bpYBAKcTNuEc%0AK60KlpIS5SlSwgCg6GeHVFeGM1w+1hJho9eO7MTxHFsYnqrovvBOmLMoZfXr%0AbIpYmntiA+k0Zb1i1ItvSJXYP/W8ENJhMNn1GarHuhuseLUTKVaB44nphuta%0AlIhMKKaX7AtolZAJZdXMoCZlz2aGYEDCMCfL2hzeT0R//VeGGfIHJWbA+0/A%0AzpsYalnobfbsrwZD5q8slPX5H5L1/L5//7bvhbNwyyk+iCRhvZ73cVBXkOXo%0ALN9ymg9c29NxwVtIZ+SfqF2cX0jbZtFcN9ZExJzOfcfVecTzOmyMT10Rw6m2%0A6e0zAzVKBBJeTjXE5novinLNdpbze4qN0U4E/375+2tbN9shAg4xAaPkRhnv%0AQlSzD0cbtlLuq58nKULUIt4ZRUbFJz+rba4VgbBR82yMZMQXShYBi35gxpBT%0AlLEEd1KoNP9UorkUKAjfuDwi0ntPjlN3EQ6rSLC4fpapWH0THLdaZiZCTpvz%0AVUIka86Ja0j/TxOGC+P9H3/7G3z80ad4ePMmn2vsV/z0pz/FGBMP3YJhT+O7%0AR1bv7Ydpumly2kQYk82WkrTgLFg5VYJyDNWJxp5VoeBDsa0Fbpso4DFMWlnP%0A8DxOzGQ5jMrbAUYW0z/I7KoHL7kYhKHDECI85LoPzJlsMIN1U3OEZZ1fhmRp%0AENEJmbuJFkY/QXz/7Mm9pDYM0SA47ItUsi9Lnfv1ml+ofosHSnT8HK/3iHO7%0A9fe6C5OqC08VBBSQquE1QCVuK8ULmQRT+y1RV/MXKMfDutfqQVu29NUDlmM0%0Ak2nHE6lHAd+3R67Pyl7pnxU/CXI6b0Uf1XO+jwfH5W/hnGZQwwWRqIrmTQE8%0Aixp8yTamZVFFEYJR3BXMgrY5P1cBblfI3qBXt8uIoLEGh5BNU98vvV9YrVwb%0AI5E4RN3Gf8nrhOPWap+K2NxOhxsg8QRGdo3xMauTEm5QvgeUcRwZ7lCtBmHq%0AQiBMievEycLpr3PHOiTWJIpRNTX3Ux0CGu5sy/GO4tbZb4ewtv6YA6SrzCSp%0ADdXzeDB7Pm8LU8w5jXmw37JPD9lnX7cUlkHlcodqXPZYpxRW5jHHEQBQg/JA%0AaHWQADQneEpmUFWWIGMi+cjW16iuQa2Bt4a2cdr81MmELLdcyg6JrWy1A/xv%0A//DrX+Nf/ov/Br/++7/3PynawwUyRiI1v/mvrczMfp1lsQHGHLA09jKoBASU%0AGk/m/AgmJDNqYRBNz8bVzSmaQUMs+xFZobxwHHMjgrnZCufOJfx6atACrDm0%0Aj2HCDD0iNwowY9s2bG7kXx4ecHl7QRVGUBjkt2FNYhFBp7bkwKemwEmqxalB%0Al+ZYGQyFTaq4p2EYZvRtWyU9tobtcgH1loNwllXr5cWcjcfHRzAYwwtKEREe%0A3j5i7BNPX5n65vMceHm+gojw8UeWIdm2jufrwHSjddu2dE7nYaKZkbBU+iZe%0AXl7Qt4YHefC+qHFigLmBGx3P4/d2FjO61Q4ZzvLzeazcOu7Wplid7pvquafj%0Ab5171TF9/73G7zWDFtI6KSPukcIKf86xXO41FNkCWsxEXu9WF6wUABGjNV4q%0AvpcLpgLPPj5k3w2yvu94erLx8PT1c47ThPCYlWbzOgw/NB/LNs/fbhegAc/P%0AzzmX33bGzjOVdQFT/yXVNX8VmJGF1bI+pLEVzp0dXg0O9XvL7D4ziBs2ZryI%0ALaTtsqGrqWrq7g7qXGtWRlnZMjvLKCJArBYbhRgINygpmHSJw8S9hq+oYlQB%0AIvRSzsWinwVSoyu4F+9VaBzGErMFdpgr9DDq6y6FRHIo0hJzKg5wMeRiGLeI%0A884JgYlfPb6x+foyFNe2x2vF9vYBT/szhgiaL0rUCb/+9a9xoY7r+O4b1r39%0AsO15Xg1CDwtEajNRvciAGsXlvA4zIAJRK6EAAEwdFyI87WEoE0j6IY0iZAbx%0ADsHms3RGdrRAAac0TJrQKHUFLyeD4ggGJUgFM+DojoxIioly1l+sbSdB4xVk%0ApqtgzCvms61v8+UKnRNb49zfAIB7N/Xd3cazjs1rvC9oZtgWYTC21jCHYFz3%0APIZZHZ25UBbqhnK916mCBs51UIB81pjrOmeWb4nv1v3Czq0mvFgCaerOfA06%0AqwL94WJZOP9uvr7iCDKRKfv694Yr1c45sV89cziGORKlJi2mulOn6z5RFH9h%0AgQAhQ3U1ub1fq0hmI6NPo88PCJQTrYaIMhSSEPOyR2bGzPcLEUnUkGU5j/t8%0AHBP3jjGg+8AmmiJJNAUbyMRzHPooY0K3Dc1LL3Zi9ClWCiaECJnQ+AFt21Kc%0AsG8b6JEy6TGwQ2i3nbTaLyXwEn3UiM2+jX6eAKgllQPN5qYUdTKC2acNnKr4%0ADR3UFAj0UWvQ3mwMRvlHNHNSCSmkN8GYMtCw+lt2gVyXoFQDQyGmIuxGxIBi%0AOrrIhX3Boi5kRIluCrup2ngBHU/qi3h4RTmd90QNlVoq+7yaOJMHCAbYkjxU%0ArVRLtNQgxhgDEMVD9J/vw51aBoFUkFUQcp8Xsf5vyxZorNBJEIrgB4A5LWDg%0AY5Kj/1UyKy2qoEbg5rSqbtDe/rCBXaySLlbnmTtDo2SWr0c5PmJtKmuGqOLT%0Ajz/Bl7/9LR7d17ler7ZGiuCaQrP4zu0uknRv93Zv93Zv93Zv93Zv93Zv93Zv%0AH0T7IDKoo/DXIjrFxImtZ69lRr0U/m4W0Z0QTIeN0STsMgrLPfDwlOW2jF8W%0AHv8RKrtogkXUILEs8esSjSE/3y0RkQSsUOAIznzGBsW6vopBZSqJLjJrR2iw%0A1zcNzL8oRkICapavkL9VATSv5xRRWsu6cFsQ3+g2BtAeXZimN6gi4YHNi0iP%0A5yu+efkGALDPiZdxBSvhullmzaKs83BPGV3K0LQUGGE8s3EctfRDyMrP8jyk%0AtIqy/xnbPzXX8w9ti2tzG+6V4/CPPL9lZtc4EiAjyVlmBq8l9hcgikG+7Myh%0AkLbm5st1GGKgL/7589MLnuQFb7CyAq25YFGJ2pug2Lc8O46QrkNGm4LN5dkE%0AEkwgURAEBQujSV90guklEAQFBWFR+YV8EcuA6kImjOsV3KIeZMBkrVcCNg0Y%0ArJ2ZV8ka5uSmHWBCt56Xjz8r2RorBYIrYqiEhKiR4RRqLiyAlhW+FZ8FRE1Y%0A0Ruh9548ekyFTKCxrSFf//YZaIy5T7SM3Hb86M07DB342AUVPn/65sbT3Nuf%0AtTVadBc12CA1yioZYPXsyAn6pSagkuPXixevgvG4uVZFCYXcD9jqsK6MXczJ%0AJcAXGcSaQQ0obL2vkjyyc4UdgGOkfrBAidAj86peazy5cWKlQvbdeIXwdaN3%0ArwMa0CVAxQXQIlunx9qLdf6uUnuvEVxTkVSB3NenWJmOXG807YXo5xC10XKt%0AoD8sCo1/f52qJkYO9CjKuhWR+TyVw4lncASIfc+zmHMmT1CH9WnUV4/+YWRy%0ALBEvKoQtMsIwLRLyNQew2vNbawexR8Zr9Nws/XKrBcrIMqnrsyzH459Z/V6f%0AF77YDrIxI8l3VlD3cRX7g0OIrXZ91nPBnMZTbTOQgAaP7i4w2Gg3GOYo5Wn6%0AgM5umdS23qBeGNMVzMjRSayaSIbxoqsfCgKICcDQNb+a1aNN/uy0+sCdKKGn%0A7Ny4mxDzRF3YcBmiiN2FAHvJE1knfXrN9DY0WAHQqeCJzAg3GCww6H6ArSME%0AQ0MEwJ/UvyOKgtP3MpRhCyCFQyt8Hggh1DL4iQ5pv+lJ5LqW6HmO+Ze5fJXc%0Ad8g5RgThyNoHKoqMzysLDQbvOp0re25o0iISKobWqusDEzlqjtLmZjLOcujO%0AaAekE6QTKEoRNbcbavr3RoulZyGt4HSBIjgba837T/Ot7YNwUA+Lbkyeut9F%0Aep4Z7Nw03gw7DRJcXQV0zB3N0+gAkkMBlRyEARshIhSX6SgwcCLy+y/Ot1n+%0Alfl9fFAKPTssAoNQVBheQA1IG6IeI2moEGoeYzAIzRFuAzzgBMVLhtWGi7tQ%0ATMPQ65qM5A5i1tpqzeG9ZdIWNnf3oWGIDk1IV2/dcO/Pz3kPAtsY9ylou5Gj%0AqTdf6MtiBoMbnJA56aTCn+A6JrbCVXwQ9mOWY/shOIbvE1v6LsdWqNEffQ/V%0AYamL99loPF3/990rlcBKDa60AhdF7+mspDE1p6l9HgwXr2enyRrBHIJGjN0N%0AwfGy49KAvj3kfHp6vuIbeQKI8PbNGwBA2/yaJ+XvV89IJwVGcpEP0Vf8o7Ur%0ANqMBkGatPyZgowfAFe8Ac/jmnKaaF/xsMSOFY/0RdRjuEgyZL1egM9BaLr4M%0AOkCSFROtX1zkI45ZBu0ZRhY1/uL9nOHjRIStiMUEoKjuP8FjryNScWQDVoc1%0ADWA1LdXWKY01vVywPRrnGADao0CvBHFYOGAw7bZ1g1hdT4HCe/tgGrVSM498%0A/ipS7VOnGpe0MaKooU4B1Kk3zhWbZPX9Ai1JztdTXYIqijA+c+vywCblQFWl%0A2IoPtX+BM3N1fb/uLQy82n+qCE89X+Xj0Zxg50jr2IF9QK+7Oap+bNsE2ucK%0AAqtXB3jTDvBQIVlrNHBwhuJ6KkYpWCxXSmMw4XruSM0k0Ery9vIRi4GYyp1k%0A8zfdGjVRoRqcauHgKxZBlymV0lOwZoor8q4+VlXodeZ6ECI0cyjUg5g0jJvJ%0A4fSLn1OWUapqtR3ruhSq8pG0AHw9q+te/FwM5diL5IbnXUpBI4ZaGvnwNVQW%0AF/eQaMgF2up4auoSADpdGz3ePY1lyx2e0fo4KEsEc6aajzcmgK4D1AckBC0H%0AQ/uAMNI2Y1Y0bVm3mHwsCJZNO/cJRhHPgV2bHDLKwXt0DmpCfKcYJJWNn53v%0AmtRhsv5cfAweETxCSkjD2Wqnw4TVkjc6rM7nTqCA6k4Ac23NIHOwpNBQCP6M%0AWt6Z+kyhJfCVcyD6ncJJXXaDrQtkMHwuz1i+J3BxZFoB7ykC5VMFBHiih2ip%0AiDMb3DbeBRn3tBHym+L9acFvv4cJmyDJAQqouiT9QkXQ1Xi8azVr6MRQXkrc%0AQfXJhFO3xB9tXrsYnvzr5LWqvW/0OG5vtSMnG6v/fM34Q9oH4aC21pJjMkmS%0Af5kkYR8wDEVnu+VH3rBtm0kku5O3T+O0RWQUznuQeTRmrb+ODsJReMCcRSkr%0A10A4a2vO2rpi58kNrjGE1uJPZEWJW2uLq+iLq20a/lkU140FTk26vfHCgU+2%0AouLcJPldEe1p17LBqPXVwekv92O3YM4vER9EFOOYEDzpUZw3nFEyh/vy5hFv%0AP7XyEEN/i75vkOt1OSQ6caHtYGhYBnTFUyQdcGSkS8lw6+3a0V4sA8O9g3uD%0Av3oY0R/An1FU5X081vPvevr30Kqj8Qdc9+CInp3UW9+j4tycnbfDd/XGZ+tn%0A4sV7QmtQH9tx3K5Xn2PrXEOAMQIBYMddx45OW1kEBbJ1fPJRS+PmeXyDr+Y3%0AoN7w+Pjol2y2eJY53ZhNOTK4HBEZLc+Zv8/l0OXn0aWY5qQi/VObv5tZLjEX%0AdTdVX52yOD2zuRBGvBdz4Cw04/OnqBJmOZrOZvyFwQRy5XKkeEKoQZtB4+sB%0AFJAJU08t1yzIgghAffz2bQpdPT5csDUGYUAza6sH/qndh58j7F8qG5D/1Gjd%0Ad/TjhJhIklsWbWNch6C1JWIz58S+K37+L/4l/uN//lvc24fZpJc9aRp6Rycn%0Ad0z9nZrBk4s9xA3LQL0MiAlyuWMrzQRkpEw+M8EYTFJ8Is+YxUFkokpUnI95%0AYx0z4cKjwxpG2Xl51NPvzABEM4BNMiFjBzl/kl4G+phWRmuuK7QI34RY9lBs%0ADXhyNW/AnU9embwaxPu2oGEGhoiQasmACy2GDaFpFJfu8r5adQp69G3YMWr9%0A1bFsm/iceH1PxUupEFYWTWBZvXj1olBmW/trTQ3AghXuhPGYoLH0Dnia0xxB%0APTsZlwBcrOHH4B8Q5sPqx8btVaBOsPi/mQRIJ8S/5/toHQ4MykDKwflQ89vz%0AHhR44VUKz5ILhq7LcobOU7xsPTOTLOZoNMXSA/C1vgdnjy27SjJTqAuOphMR%0AcIvSPQruHd2FyGaIBKmLJQHYrsY1bWOkmA4XteNc61VNFCkeaCrAAkUrgjtm%0AEBMVZ9eDB1V4E2SZ1+hBK02jmFMyI8zDkAl61ZUl3gU0kOO7kTurHmiOd6dl%0AfJybFHEfLWMiRmYkWu1nKp+t8wlwsLWsck0RSYIF4ImrgJS1BixF6OibuLaX%0AaNpA6dFF8K0GSeAh/fQfSDwTyyHY7OrMVsIqlJpMT4OzPB9gthP1hh6BDgZw%0AafafB9+lA9Jgwcn46lFmIL8aDnz0A9WAFm4nYL+Pr3rnoN7bvd3bvd3bvd3b%0Avd3bvd3bvd3bB9E+iAzquanqIfPhARcoJtTrpRpsQa2Wp0cIOnUoA5ePvIbn%0AnMa92peaLObiaARMcapB6ZbEuibvMSMtzFagXHXV/HL4UUhlA/AozcomVAXN%0AuF5nRjcEQin+bY1P/1rh8GM0pyT7MwvLuqI3jFXBwtqCwNzKrlU4i3ohieSS%0AeLZXNKAYiskCbg2fvPsYgKuqoqE/P6OF7HWNsnlbke4VjYqcanAfonTQqNxb%0AhzBmhMv/50MYvL8P5nuOzr+v/SEIiJtw3vdkRS2XWTK2ERXm43Eo0OMK8a3c%0A5Qp9FxHMMXC9XvHi8uHGpWRHGHi2TwbmVOxTMXxsXYdA2lwZODj8VgmcXJgN%0ALy87tus1Id+9dxAVxACtsbGqFdizCJCcsPdljI8a0a4GLozKB1c2eD37+G4+%0Ax5UnaEbfiGUqsnSLZq24yJhcupVP0imlgDuhdQaF8iHzgukVKGD+HpkCXTLy%0A8RpbeVf1fXHv2DzSntkM8oQHAAAgAElEQVTuQ7bEUB/nHsqyEvDoeslsRf8B%0AmtmJ6Cs0Sg7vVMU+r+gPl4z4hg7w//w//S/49//+/wEAfD2ecW8fWGMuVBiy%0ADGiTVJQ0XikweKmH8mQrc6TA8JRcJ3Fl70jRwLIyuiCDgsIbLdk9u4bvD0CW%0AUsqRWTJ1BwXtdUTcqmUiExEQ0IfjIxs1xQrfA4BMBQ9dpUGmoEfZmbLRMit4%0A6lI0FeBBgCcgN3rWY9aBtcpbJITiJmXIV4tDVoFLFk/tC+jEySeTMczOQCa9%0AcVZ+D/4ccMy+BsS3wvVM5b3sJKT+91gYYn/gwzMYr05A0V9zgiYS4ksC8Ij6%0AkpFp06Q+Rb68w++J6JDJIzplr/i4H4iv16Ka7/tWdoaBhC97Z+WaG2Mq1rBW%0A1rypir28N/aaJawMDSXhZroqSgoELFcUjcQQNmGHifG6LzmGTfdW1q1j6gS5%0APSy6MLDKmusuXxg6HV4e+2MHSARNtXA2TTmZGmFPLjC/fhd+Go1a4N41UZrN%0AX4b/tyB+Zr9TZn91epkYL7EDALSbwrG+cG7GPAg813tmYhAaoJzQ90MWL1B4%0ArFCYku9eDJyKyM7xkai+YyYws6PFB/EuxiKqlEXK+6Ha7+QQ3sO85gV5v5Ld%0AxkPjnGQUBkNDIjGYrX/Xts657+adBL1GFUprn29tO6DbiNlgvcHpZoAuBOod%0AGkURGAAbFSEz4fNYtvBAaywdV9Wys3/Pdtf3MHY/BBsfcxRj7QZUkRwyEC8K%0AMHjcnC5v7QNzFyuxEAVnIVZPURqhDTeUvViyqqL1RS6vpPGADYhqISo3g+GJ%0A10SDYchPGW2H+5ZNxEns1UE18ZMjZttEjI6QGFXFlJnSzrtM7DJt04/SM84V%0A2LSlIIUiFlTfKFGcjAJbZgBcfjcJbxgEJBa5MrgB4OrS2b1dsDnM8/HxEQR7%0AvuAUuNmaHpo5mNlL65phAMe7BqM9dPTLBnIjSJlSjAdYzmu/tcP8QO29MNr3%0A/P2Wc/RtkK5vu+6rOXL6/X0+cf1uQp0K5PfW8fF55U+Laoqa7fuO/eUFz8/P%0AeH42B0N5Obfhqwm8LJNqQn2gZPzTIJkw4boLnl52K+sEgLhjYOA6Bp69zuq2%0AbQfYSj53gf3Z6Y99tRbb6oQXZzwPtDUluC5KzSD5tAQppgFsTP59D3g6QaYU%0ADTCr1UyTctr1zhAvWRO0BmXxuqp+Ez1sCgIv3H3sgUdIoMhhs5DTc8X8HWNC%0AOciyFtQjh0Fa1xusWM5DsljTWY4OawbrtLIPjVctt+3SoG8fslaq7Iw5LIAY%0A8K39KhhD8D/+9/8DXu5lZj7cRqXMSBpYJVjINset9m5pvrZE4fohRucYCek0%0Aw9k4cjHPOINNUU+Q1GCktU6plYspoL5qhNZbJzo4IcHbWscuJ7YGEs3po3RU%0AmqpDaf33KdhEoftMji0RoVOsQ753CqO7gV3Xm8MaFYHC4vRFYNxEj3yfJxMd%0ABI4BRAoHCsVopBVVCkEfaIXnm8NxhPgizxn3KQeShsEYmaK+ebyQsJnCObDF%0AX7CeORwUEs0+7dPK9U23F9gdYZJF04CW43mNQWKjmWw14O9wxrg1o3gcnfsY%0AO2eBqpUMcGe77KEBO4YuPQBC7KWrG0iB2Xn1R5wLDHU7k7bNnu26pwAobRbY%0AZKzFl6eAWsOFl14IHDa9l2DBUJMAlRl9Y2Mv9ijqADa4Y+liXhcCTdsz2EVC%0Am5qTKqqLL6n2XzisNFfJqCjvM4nSgzjMYS17lDvbY98XtcXrlOp1QnxP130H%0AXXfQ/rAoM2J0llp6MfbhCIYRF3jxov/6f6VUlE+WnGO5gZVkjxotyOzM5Qsc%0AmgfGDzaYl3CyYHe1AS1MU+9BgbW2kY/nFncMENs440ZJaWsMr3UbHePrUJwA%0A6/wAQcnKvYWDirL+KBG4YQWPyQIaulFGXrQJhJxaQWttudVomRDpz/whdu37%0A2gfhoN7K7FXjWcVYoYwtnZQ5J7A7Pj0JnxZtyMWS1Jzazmj+thtb/cyaQbXI%0A6uKN7v5z5bY0YqOJimBGoe85ISMKU6+N6lZWrXJQ06kQvI4CxkBKB+JokB7I%0A/gAglH2VC6+Sj5y1kYVIE52ud7jP6mhndnkp7QFmC8ypwCj1FplxeehgPOLq%0ATsrcJ6ZYnTZ7F2vTjBbZmSCYAzYFN95eZ+oI+YZUp12b3zdtftj2bVlUWR8C%0AODkXf+z1avb0W853K4Ma93DLma2GRTp+ERGTyBIen6OKgPXNNhPVdY+8WzCp%0AjnFwwxgzRZNat99/9/U3eEOm7Pr49gHMjKmCFxfYeDMGuPVcmyMAI3bzeV9x%0A/7OodQIhAHKaB9ml1ieiix+F5g4pc2aEO1mdPxEBPfjGO9XWhijIRhM6rQ5p%0A2MXqnKBDUEHV0B7++5wEDjXrtu4zjKt8F6fAWjwb6vP5hrdVBAcZd6W+H1IF%0A2tGgD95b9Bv7Zk6o49dFKkSzYDy3hsulpaJlowcL8F0VO139GSd646yde28f%0AaCNKVMviSa261SBzBKQ4BAozdAWEhuPelQInIZJ0WpOCf1XXOEHJ2HvYVcox%0AtvfqIauG8vc8Tvabol/12QB3TrUEYcSQHRlkUmATBnRJC0WWyyTD3EFVxoVa%0AcsGiP89OarS6pooYj3sPQSRYcADKAC+UEhEVJ8k4oqJ6MJTzVeXzhUO4PNTq%0AdMWxzdfUQ2bSHS8q3FtUR43Ducbydp1LKsUTtnr0lDxIAlLZWU/3q4p0bmwv%0Ao3Ro43lq//nFPZt0HA9VnPBsPSzu61FYK/piZcfsHuo6CyJo5yUeZUU1AV52%0AJROhcbNggV+rEWPrQOeZgdumio0bZtYNtf+b5R6GGgoHTTLwKNTRmJNb29HA%0AohjlmfujBQmZGzgCKWOCXNRwuKT+VLUuT2XhAXYBQS12bPRnrPVWuYGXUJMy%0ABrn2RIhAiQLT9rw4P03fF2fhIAtZtQZa1yPYfjrK3m/aEpooC4aCyYNftY74%0ALT+jBHhyb65jBkdbTdVqbyjW/Glh45SvNrK6sTY/7cNYM4/oRz1wY+Eq6a0j%0Ak0StWyKJOdTK19xL592dU7N3/LPGaLzZZ9U+NGKsH2M/K5XkHwxFptC892+z%0AtONvx2Xij7dzgQ/EQd22LX8WEVznsAXNB7TA4DiWUfMJw8DGit4K7K5ZRmN/%0A8kK1sRB5sXoASUCvDk5k9+L4jQx2Y7aen2PYjqVzHhbEyWbIZsSNltpe/H6e%0AHNXgX8p6x8kTEBzmthxiZofQSFkY7UYPDv2NjT8yqGcH9Thh12Acfq45J4au%0ADFrvVmrDylZ4IEBMWrqe3zagpR5mmxTZeyzGh/r1pDxOCCotQxwubx6zn185%0Aux9Ku5VZ/ZNe6w9cAN63cNyEDQOpMAiRQ3S8tQa+XCCPjxhvzal8kic/D6/S%0ADM0X68ZYcQ2GjnF4hOs+AZ0Jd314fLQxrytrO0SwFavJIuOvnyOFkm48YwaC%0Ach4cOsfOG3tGuQ6XRbwRgZXRxdYvmYrZRlFyNCEV4uWgXl9WtjDuIbIlGqW2%0AYJoFNq89C1l2iEO5pXZ7vHE6FTYnHx4fc53dOoN9Di+bTHHAkGEZ8PX5ax/G%0A90zQDsUgDRChtcfHB1wfdwzZ8/SXywWffvoRfvWrX+CB7b6+kivu7cNthxWD%0AluO0HInlbKjEOm5/E7Zi9wF/z/1KS+Ywh08ziDDCOWjLIS6OT4zHOaOcmaST%0A3G7ub+9pdHstrNSX+m9DQyNTNc2KAUTYuLvSqa1dm8PqD/fxnns6iyWJBCQ6%0A0FrWQaqSlQwaeemMcHbEAgABx4zuymO/A7auGpuECErFe1WnJa13xh7kyoSq%0AG+XzwDFa8MO8rwlAZZUd0nDE1nhKCpSo0S78LogUOpHUiuYqywE9bR59oxJI%0ABUr2fXX6q+c/vxnW5Zym7QTKvs+kg6oF9SsKThVQSrQrqwUHUbLEF5q4KNBN%0A/cfuXxWdGNdIl5aAxnmMWFmhCmOl5Xg2QLuizzVXHvFo0Frey3ETJra3Mqhf%0Ay9WzaD7XKPxtxvAAbLUlI2GiBBAtVEQ4YI3WnmCFH1dgGYigFx/mQdNjRrKh%0A5X4d257QwkHkuGFTwD28M6Jj9Ys4thwz5fYMOdsQad/73J9Qy0LjOHahpo68%0AIi5WmqjkliwjXO4rkUiMgrhUNAb6thJqwDFwFME5AuM5sp68EnNx0Ynp11vf%0AU7eH9HDz8ONt5HwfR/GA6Poe33vfue7t3u7t3u7t3u7t3u7t3u7t3u7t3v7s%0A7YPIoOINZU0Hi0QSuoUMARjkZiphU4KIS2qPBsKGqR0yLQI/HW+9dSv4LkwO%0AD1S8BP69ZBwCctA8ItZL/bLomAgmPL0TkADbIGzDoaYvA9gn5k6pzy4imMoY%0AHimeV8GVd0hjXD1ssT0Q3ryx6NceBZTnhOqqHcba0YnRmcCXyOwa865rKU+l%0ABleWywvY5cW3CdAYWRSbJ6E/AzwVm2MjeBPwvIC2hhklA0gxHIYZYlQW2bEa%0AWYBllpsw3tCbxQtRBfaBMQgXsVIgQ43srkW3/hsoOrf8HsOEJwhikSYA1BR8%0AfcI2Njw4OGYDY3vQfHdWeodB13GATRM8kpeEcwKYD0JAgEd1glBfiebHww5F%0AvfWYXEr+i912+aYeRSyez1zJ/OEPy7S2+e0xKaVbiuDr/qK/LpEK9ELZzABI%0AXLskBpdBQFgUb+L6+8DWGobzar5phC/GC677E8ShRr8URlPGhoZQGplNMNr0%0AAu0eIRXBx62vjONOGLsCG+PBS6JcLhvo8oI5dswREUTFdulwzSTIroW3VsQC%0AIgIf0PAQRmhaIusFyosViezMmTXWKQuKFCiLrG3cMC9P2fkigmEUEIyhGLti%0A30c+89wELAAPApy7epEGGpLBdwbwQhOElgsRtwYhdoEYPz8BTA2DJoYLZQwd%0AEIzkk2yXht47rpcdDw5UGdsGiInTJGQZm61/Xnamwr8jM1Ezz/O6Rhlps2fy%0A2ldbI7StoV/s5vd9R7s8oV8YX/z2a/v+I9A/+xR//x//FvPtP7MTffV3hz4O%0ApMvHH3+Mr776CoBFlTObf29/8vbP8ZjZzCsEexNcaeLFR8dOAzsE8shZv1BZ%0AwdTAO+W8uU7BPic++dzn9dsOSIcOQF4c+veuYT5ueGkTu+sbPHevpxx80Gnr%0ABlSTuv5UCtYnZ0rVRVWQcj1jyiGb2duCxtVm65aCHt3WaBuwPWA8+Nj9+gnz%0A+Yr2fMUlSkqp4glq6Cbfr/GgoG1AZkuth8YK1pmwRW7A3hj62L18BXDlHVfp%0A2GeB3AqMajMYzTvakGFtPfOEQyQZLZUcee1HHHBKQ1jVZN9H9JRQUr+iI55K%0AZRNYZnKJVPlyQSszmdnhSztk+86lWjZdKDE7kZZsqj+PpdlAnTACM9oIdDHO%0A3NUf7Jksy86OxCCQ6XJMWrQDatjYstIB4Wmshwxr2AJJF/GfX+Y4ZCYDjaek%0AWTteicBXKecjMDdQ4xSfmZtiiuAKQgvU4HUH7QPcGdujfWZQcWAP+Hg3egY3%0ATgEuUkWfgm2fCOAv67B+9r1ZG6E/KuSiqU/y9Vdfg1QxH2Ttb0Mh+7Ra5bE3%0AYzOtBn/5TSLjiaV1oorP3hrPU1vMMYYIYXq/j0aGnoBnzQHMQRhXwXyZmFfv%0AvysgwviMdgzv/UGCnYCn8A2aGI/XS6XYFxlblKuKfVy99qgqPlnIeoBXxjsE%0As4Zo2jtt6xgKDJXkyhuSASmEqqqQ1nyMLju2+Xt7qOXXVIGBLI2k5EiShEMb%0A/PcbKvsZEVoDto1xefAs+2M3mG+Y5Oy2s+phv+5uk8TYtdf0bAjUVYzV5uqp%0A/I7NxYCwAOy564Snx8urWVucWXaEMXY8PDzi6tziNw+XzPQ++vh+efnu5SE/%0ACAd1e3jI9L+EemuFrPqyue97LggiMwsR5yLXDQZ7iYKzvj2h8Etz+SiGHvkf%0AUnwTthizHWinbuxGZkO4AAZTIavv5oNwODfzzH85w40qnzTvgdb2kJDk0k9c%0AvxtuiLOUpRwhZDDMOlCnG+LhnxMZOyhquwI4HJ/8Du+P5ADJWiAX5cOhWmoL%0AMICDylrevzo/AOvZTNVQ0bzzSQBuDFYFhSG6D5vkWyxUdj9czh9mRnUy0/Qo%0AUOH4XMpm9Mc0oRNHp1znv4Z2fv4Kra5j9+AUiGDs9vvLdWDs0+oN+7u/9G7c%0AY5GljO3z2v6104yxA1g8SwhD2CBR9a7Oc2XB33weijgk/9sFpOr5fl87n+f8%0AncWpk6QYqPNUk1/UAFHGBoZEEEgJbQYUyjf6oTYfsz6qQ+x4OYcgmCHASK4S%0AkffnSfgM1FJcqXG32men9aeRbZTkECD2e5+h4OAbYI2/BBfRHP3gRwGqAiFO%0AERlbDjTroD48PODNmzd4fHiDy6PBwL9++k/4x9/8A37+85/j3/27/xsA8H/+%0AX/+7/e3rrw99HdDu83u5tx+mVaa6AIAyUmxIvZ72qy/5fF3eDQjA8H2rk9FC%0ATLEyDP5ynZgLmH4e/3xOmy8lEFhkUgpcmCA0D3xzFQmCq//OAMuruQGK/dp/%0AZcbkpXxJrYF7R9sUFNK4Moz7t7WyTzWIC9wEXA8O6TvYB3p0lI6cyjCCS79W%0A+G5bDp0FUY9vgpndQddyFuN/ViZsct4rJLLaR4Dzih3iWAzc+j3431SXsxbO%0AaYUCxx3d2n2rBkLANLs7KdybWeqdbYGFvZ9WAtH2dbcP1vJpTh2+3/4sZZ3O%0A57sFDS7j5X3HRGutpaKybqZ6ymNRx7onTGas88xovZs3kNzBZorARdsE8OBy%0ACI6WG8rA6mY6LswC8oiIYNhVhyzop6gFXGOdF4pcxapFC4OUT5SABZPXwF79%0AZ5UuiijgXDVcU9m32JDZ93hNKwmobu3dGkwoL8COy3iL0Yv0NO/M8A/70Dbe%0AW9SAg5J1gfVbPxQfIs6lS+ArxQXJxMMWV9rsHS7XYyzoc10jmMmg6zC7oJHD%0A6Tke1zn4zKuebpm/lWKQ/0WfnvrO+sZ+Xpz+77bvfvrpp/jP//E/4bPPPrPv%0At4bWrPxxjNPvs4V/GA7qm8fMooThqc5hBGCbGxH24VlGxEDgw6QFzcOmSKFa%0AWwb+YrHiwB+QkkkJHqkQlQhCXfpjJWwQdpWuOD9bxDIzsFGeojwvMRCFlnk9%0AojluMXBYTeqbFt5+Aq5yd8qSkWKCD5NjwD4DzHAeCkAUm3+W2Sal3OCnTouO%0ACtDDgRMFYRndVUo7NyAXZqhOioiAdHEYGgibZzlT7l49KqBexN37YINaptCz%0AeyBAJoNHqNORRRVBGR03WXdfbNK7NjGFIXnBjI5ymby5CBYux03se5lYoly2%0A+9Vef+8DN6gzmvf6ToObYJmsFcaYAIZHyPZ9x3UM25R8PHR30mrJFZUJ2Qf2%0Afc95tu/GNc8yMJ2gjdH6BeIRc/XReSu4c7jXiIJGhq98lo+qr/kkOJ372DWF%0AO/UtTmovQkZTCC0RCWx8dl7GB5EpgesQhCSjNoEOE1Raz2Ibf95aKpukxqVd%0AT43DSwU10AjoKQrH6NSwSyZQALEuJ6z5ycS+b2WIzIJg5ZkDDKFjiZ/VvhBX%0AhRza3BFfAYXr3CEvAHsY+ONPP8GXX/wOvV3wr/67fw3gtWP6+PiIp6enVIeO%0Ad5LibPf2J28ThD10H2Al1hY71FpsfykaImoZsRA+gS3JpMDuiApmxaUD6C0d%0Av9z7VFMZGyomkhh6B1PAU08B0puTGuAlkhIfWeDHA7lNXMCIlmFOBDRk8DY+%0Ao9agm8+phwuIFK3RKpOi3Qzq3qAXR3Q9bEBr4K2vjE9rhTd3bAcbQU8ZRo35%0AW4Ju7rjnbBDx6gBpMtu6QHTgwhHg1Q/KXbTmfVYMWT82Ak9CWOcoDqqsw40j%0A6N85iDu6PZe2F9bx8SznPiE3pBXA47aCA7Q1aG9LHbexKZ1S3cusXF6KyKh4%0AAFvQUPjTZV1/ZaRHt5LZL2lfeXC8Ci7dFBxMe6Q4GkTgbcsMuiG8JloT9OJM%0AM1GKU5LPEXUHJN4P9Qa0ltUOcnkvDuo5UbJdGkQIMlv2vSGBhgVT0om0ARcZ%0A1RCwsvHnjycmKAooZggBqe2Bsc9OFqg0jDmXgzrE/1vZbHVndVpIyp9RkTkm%0AuHlGVsYpMuPJSSda2WUpU6St/mLXcCkvyIZ83APCfj4mmOq+GGWhKr+1IxTx%0A9bA3Hco/wexykZXNDBGlrfNCEMKE1hqtigHm5NHioHIsbysYITrQYMEKHq7l%0AUAdkqmC/dlDrv9ntRLdt4FOrGhUA8PT0hJ/97GeHObVP4EfvPsp9/Ptom34Q%0ADqq2dqgVNYM0HHPYF5HWGpRW1IxclIcSesEAMWT6C9JVJiZjLmqRW0LZqKSM%0AaJgIC7z+Z7w22R0+MWGCSVjRXHM2jw5qvqACj8u5ooBMzUENhBqXLwB+TKNQ%0AJSybfDmfP5Dd81o3MBWY4MxgAA63VU1njaZaxlkJI5QCyRSQlQiXhEvwIdKa%0A6oYiuYNPGRB3TmeBHAgE3YeYMqFL1GIrSgkqIJ1L6GEqNjEp9HBQp0zwTiCH%0ADPZLAw2LYkemiF09sGEZFvD4X8uNxQwsZsKqq0doGSUoDsgNp+XsJJXezXYG%0AH76SKf897ZazdL7uP2XT0/UOAhiI6F278ezepyAoMah1sO+wD32zuSOAeIiH%0Ad4FeB+a1lBYgwS6mhG3XZpAyeLacw3NcwW0t+sDKxmbkuLmRXLK8pJr1c6uC%0AnQEOjn34vv7lGyvpweiKY7kd/paCX0SgRhakykHpgaQOaPfnmhNz56yzCFWM%0AGSUl/COIG4MjB3jUi3wt8oRVImMSmAS6SzqYTcxw1ylrbosZUpENJixV1hAo%0ACaNTaQmzrP6aaaSYyrZihrAaGO8+e4f9OnF1eM+Pf/JjfPrZZ/jtb7/A7776%0AEoBFXwHgiy++AICDwm+8i5pNvbc/fbvqCjxNXQiLg0qjI5m4KPSyiO0REfQV%0A28tefMy3ptgaoYjemvPr6IjAA5Kqhd8dUk4TFoBeyR7QjYAFkcE7tYjyZWnG%0AgGVONguIly3ATAu1sE4G9Ab28nUk3YLMba4gegTOG2O6IysXcyBa76C+9sHq%0ACN4KtYRN3nVtSc0DAKyKUes98dqHo0yLoaLC6LaQvJLmc8fk5eLYi99zzbRE%0ASau4R3vv7uiFYwazz1YWy/5lr7xgz2O2gJIes8NECd2OcxEt56aXoNkW99eb%0A9eWlQbIUnl1lAXFs3STFQmapvaNae346NPyskWVWWHFQcDTEV0K/BmlMsVrL%0AOaAeV0xn31XsWzvUkSZiExGMd010qDlNzBbE4VX7m9nqqxLT4V1o2b/FHWgO%0AjwYAdQarzYseSSHvLGZdaKYpkEHQgIWLQce1ZvAZGHBVf8R4FkwwBkUiiSEY%0AmFPSQcWYFoCaM0UUm5fymVjjbRIswBS+AVsWFF52Mt6FGsY857BCcmxLZN6Z%0AD+eKwIQli+KZp5XIk1P2stgLGfhO2xwZDrJf3QYQWQGTEhiqdVcj+EJcBLLE%0AEA+NVrCdmcG9lA8yN8fexQzH2e+SFowZhBSxS/vAnVMq9xCtzoOz5SPlGc6t%0ATp/PP/8cP/3pT/HVF7anv4QoJDOefQ1/8/Dd3c7v4cve273d273d273d273d%0A273d273d27396doHkUEd0KxrNL0I82xI+ExwUHtviYnnEgmoXnYjQo96SE7a%0Asoh/ZHzUz7eiPg0Bc12p/imr9pTd2IQIWYQyeTWS0eSE4jgXIojk5OFQQ9hE%0AJlQ9y7qihRwwQn+OhPfITM6mshGhpTNkBEwARm4XWsXMKVL5kdnxZ1LB7hmI%0AxgTsxnIQl60XsvOQpZ38/gOGvCAOqlbjKWuajYExHJpdMfgwPmz06QOsSpyW%0A6HhkcSIy05qiaQNNSXgoDYu0RxkOjAvoMkEDK/POCyaR0KzWoE1WtNKj41ow%0AvhY8tEz8LPnPCt+x93ErduTP/96/fP92i//5p2wVxmb/ckETWKjOonzBOWRY%0AZm8hGbht4DZSmGPrDVtr6GT9D1hxbxqWyRslim711ly2Xm12igyM6dnzccXg%0AHa2IFo0xvI7mqgcY93zgjvr5swc9G1A5m7f6931Z6vfBjCusxzLQK6ItJCt1%0AA0C5+7zGEmcaDdhGFlwXEejV70NrFNbJq5lysjrPADLbSWJzLUpADexQaQbB%0A944fXQFiK0WTUvkmKX9xcSrAREGIgSA6xPuyMhbrmVVnwurWZ6v8wTdPO/7i%0AL/4CaBNfPVtWlKagbxvevfsEH31kvNTInMY9MHOBBRW0y739YG2XhbqZIpYU%0APe1l8P0sxW0c4suiCVvsZPvscH7m3hVbt0zAgikJhqrPc0f1TAWGAI4u0N3r%0AZ+rKALaAuZWpHJkj5ZpBbTCIYMCMAZpWuD7QH8yKnSYqB0wJxvUMiK/CoLpt%0AzwygaseEYrDmM44OaHdBvVbgp1RoRvnvEiDL7CkW+qc5IY9Vwbk3AyhzMbPa%0AJWMm6kQfwsqGRfan9JdudLA/sqatxv9YVlFz+tV9qvKBbd98GO2wPlqZklX+%0ALktslbU24IfJeysoOQ5dkd7AvUEbZYktQ6kAgWlqXlrLamNGlmtm6Q8+rf+a%0Ay6l6LUvK/qs7wfmd1Sae8arZyzg2jw/kHnAYk0QElmVhmL2GVRaoZhEjS+xZ%0AeC73CrWyajkO8nxayqoZNN76a32Pgl4W9929fm+Wl/PzSLGlRSDKAFvZRzu/%0AIxCKMmVmK+O+RBNdkRD5qY64Kn3ObLzRyAh2q61NrdQV9v3dEuSF2ufPPUKQ%0AkwmtcckumiUzZrHzdGX4U7CLjhDf5u+2ZqrrRIoxEmWuACSyZMJrhgfUOc47%0ARqoRCTezlSK7CwNoBffWno+SV5H34L7IgIJDVKrYPucM6rmds6eqenOcx2H1%0ADHVe/OQnP8GvfvUrPD6aWGprDT/96U/wd3/3qzz+6eW7o6A+CAdVGpukHgDq%0AHXTZ0HQihBh42oAmUPKoBObcaGp+uUMqmlBaE1h0CpYAACAASURBVOUxCESp%0AomXOSeEyJVa/vjg1qG8slm2amRY6C+t7BpGggvEmVJK182Wwan7FQnqAD5Ap%0AasbiaRv/WB4ujNsnGyCDoaEkPA18wkzL8TPGBDqvhUqmGY27Dw4VgsF3izPN%0AANgXk7Hu0Xsxz0XidWTDvh7D30VVI1NY3bYyjUUhNNfAl+nf0YSbpPrZXBxk%0AJZvU5CqhIoomDdIWzFN9IxOSpdbKDDQGO3ZfyTiOB86wBzBAdID4BrRnffDa%0AQbFz4lvb94Xk/tAQ34RmYS2qYYTkdQXJRTHjjgvvyx2Hoggr12fMdjH4tcSY%0AjK1niWdsm9XU1RGGlRoHlZHzYs4BnRZICWW9MYzLGptuExfnkgWTUhGIHqH7%0ACVXj3+/43+K5HvoEZQwEUrdwWBBPS81EJRI6Z5/ljQDQTSAT6aCSANp3sGoW%0APFfD7cP02MIopkVhSMtIQLKCOzIY4IkpyILuxBPSvG5aBLVEQJjJLVUiLxS+%0AjF3jJBvMM7QCVQERA/GFLOh0vr74enSdV/zjb/8RRG0ZmtSxv1yxz4GHB5M9%0AfvfuHb788subDurdMf3ztJepSV8RcYdRJMclpr/2KQbTw3JQjQsdMG9XyX/0%0A8XVp2DsZrFAsGCU7G0+rwrhFQLuYgAsA2gUdACll0JDLup0CLmSctMacQdLg%0ArUXQjEigTaFNQVEdgF3cq0LlYIG5MPzG1sDN5sfMIPrEVAu07w49NQVTq+Ed%0AT5TOadoCy0AO45jV12NZ8FMSRfO5H31PZJ8vh0TAwYfrsUYIpsOcg4/JzYzc%0AqoA/NkqI7aF5AMJ+1MVjz345tuixrSgri5CtEac1VfWoJBxBhbgvdnEpIgK7%0AMrpxUNn5l+G4mFNUebHRcWmTqMGMiUrN1tMz2JixdXuFFK2jK8c0IO+Vpxfc%0AfzntGQcHFVipkQwIm0OljJxnVrP26KCeqTiAjSWm1BhLWPGr43RxI4nZwgTO%0A5QRsXogHI1PLAQ2zTbRQyhdBk3Z8h0Kg6aJfIV7KZmPRUuOE1eKeGRgC3HkS%0AzZdgSRtT4s9ndce88rfRmz2DHxP1gYUoubgGQzanfJa9y2DrZYxYZy8bISpP%0AaH0/9l4zWAXg6nVstdjEgCeVshLI6zq8puey5hPBHl9kZk1fQM0rEwLJJZ+n%0AvGGvn+rSZ+W+6n3kM57GYzjW+Xy6Pi934Lo8OELy63niGuWzCdMQ+tGPfoR9%0AtzX94zdv8ctfmnP62WfvAACff/4lvmv7IBzU7eEBNcvARBAakBDJ8VIqB66A%0AZ94OC4IQpC1lK2JEmKJEsYzCwlyiSmobUFX7i4hPLBLdsx5NNY1zswHNEVvF%0ArOM6JaoZEZfU2SZQj1UlbtaVhnOy+GAcM8TqXLa8Ydu2zIbwFOicXpYnZnss%0AWsvYHBhoExA3BlQsCreBQButW2GLiCEKbRMdyrSwMkTmIYM6990M55ODh7KY%0AWVTQQoNpwHvfHOICFJN6TTm1NHH2sXjAoZGkkl9EjRVIxdRY3DLKzRYMIeYs%0AfyJtSXN3H4OG26+S+x49vuXU3NgQ6h5Otw74gFo4fVurRbBjXlgEWqF4eY5y%0ANAwwpYrvdZ+47hNjCF78s33u0CaY1NL5HE/PGPt+zEw3BstEd6cFjaCtoW1L%0AmbCxAr27UMDBbMhmPDhL7VTVYKiJc6R6uv9tFqGhyjMH3KmM+VpE086GW2wO%0A6lHr+HCqLkcdPubLdyODa31d8ifCWaZFRHDpzZzGYpjrEN8FYnNR7Nd5jHSK%0AcbYrR1BEAFolCkaz7PNhA1UXOPP1qLWGufFR0j9E54AU66iICanPSZrz55Mf%0AvcPz8wsIEx9/YpvU4/aA56crvvn6KTezv/7rv8Zf/dVf4Te/+c2hr9+9e5ey%0A9VUw6d7+9G33tReAOWNigZIs6SACmgIWAic5TdMwj5nWWjMUxIOP8UuDMCCY%0AqzqEeum1MqZ5CnSfoH1dD8IH5cseDjRK8JhNAElJUpRDxcvOu1khDBCbEq+E%0AJdQYI76bYmd0cEZaY0yYiEkqdeowlAIJRpbYYAgRxtQMuClM0fS8kh3ROja3%0AuyL3rq5IjukyQCWzU/aBi76QIkPymYVZDhx3Qu/t4Ahet5PhjuX8VoHJeFnn%0A7Eql7apaObuzg5oVGrwJloMaaywH3xI2ZsJhlQfNz7CxB5rrvkGFqwjYzls1%0ACWBBZi3Gtfedlv3OTncsMwPPstUgGfnxieDC7X3i0Ecg+P+vezCvFsVcW/aD%0AC91lAL3cYwr3ER00FtRuOl7E4Tt27gn1jHcI6ykTGpmTnM66HpVkIS2RdDnc%0AhDyHQolIA/v8SCfTsrytk2Vb7eSIK6WepVo/zIaCgAOoM9QDPtQZ1I1LehSn%0AcuczK0ws63Fft2GX5NM4l/UuIuFUn7sRpSJxNNNhKWXYVNcaEWsSEeZ1TxsE%0AcL9CVqIqAtpKkuOI2XRuRHoGeFU7hCQFBsGRTS1OstCr4Ei0Q7bXE0DnI+tn%0A1ddK7ul7xvV6k9b+yy9/iX/1858nGkpV8ek/e4cvfvPlKxHE79JuZXHv7d7u%0A7d7u7d7u7d7u7d7u7d7u7d5+8PZhZFAvF0SaLlL/IoQZ0cmhBvM7ZTumGNSM%0AUsnKI4qeyVFmw2bT4noGdl9KbbKVMVvHSMl8AshMhghWdtOx9AcIRbP6orNE%0ANYWsbql6xWZT5OzHbFKB/EQTVXRGcrkaE7QBs3MW7UWziNZWoj6MiAp5tAgG%0Ah5og7J6VZmJsu6DzBOkq32IkURxL9aiglUqyJJqwLn8Rnhqq/A5KVcZ8X1mg%0AIEqIKMiVdaM0BzNht6I5GdoiuHpgRNqnlcMhIVCQnIJ3Q8jxoJu/w7hzIntf%0AjdczCwziBSQUmL3nSk7aI6b5KK/UevOdvefzD7VllBuuHkgts76USAHCvlsG%0AKxR9R2RGh2C/Cl6uA1cfW/3BSgAdo4cAccPlcslsxcvLiwEnxOd+M7W63jua%0AIwyYGdvDht47NlfC5K1ndB2w6H3wn8/cuID7/DF9A7wni+rzl8rcMFjF+69n%0AqpgOpW4rPqhMBrsHIGBwN2qDOCx3uAA/1XsSgs7rIUNrEF9C4o4Vljk59A1D%0AXe0zr+/R3eHpJe0TLB1to1VShjUVTmPtnDRNZb3ycDx7GhHib16eoVA06vji%0Ad78DAPxm/w3ePL7F24/e4Hr1jEnf8Pnnn+d5Hh4e8PLygi+/XJCge5mZH7ZJ%0AgfgapE+dO2YfkayIe37mS3crmZ8o8SCeqZONMH3Nj32elSHTUANJ75gK7Jr7%0ALw8FSIxn6OOyqaSCezRly8CEEq1d9IhoUdLUJAgFap4KvsRccXROs5xX5nVJ%0AMBhovS1bQA2NMpkz4zLZoIdSNotAZ5zrhFcoqBIlBzVa8z4+lGkDI8pwAZHJ%0ACYSX9zP5HssE9b5Hb8BGCyLLDO1HDmo8VOUOmk3Eh2xp3nPJskZ5l9rv8d85%0AAxg84sgGgg21AQCt98ygzot1ojR2Jd8j9YCclxqX0yA0eqPIXHIBqYEP9tbS%0AKVlrWXPk1BmaHBnTyGfbPlAg2eXfYhKlbZYQS8Bhpute015J1WlHhxU7E27T%0AgY6Zs7pD1f0qv9fsKKGFbshkZymzp2pZzegL46x6pjz2EQEANts65nljzAPc%0AeqFvAjQYkHOjmIUeib+fQzbW1XoDuuvrSVV6tmfRQ71aVXXKG9Zx5JUuqHQD%0ATtlsouSFVkhv7cuAwtaspMY7LvWNmRnDbZBaelGj/mtcW40T3wKSLwCkAaWO%0AcOg5HODJJ6iyeKWAY7b8dcvMezkuERkxhzUy01jrW6Avbpg2ZXjjL//yL/H5%0AF18kbYeZ8Td/8zf4N//m3+K6z3Xgd2wfhIP6dH051NUbY1idxYD4uhy1hPEF%0Ae8YW9mApW6IhUw9zUHlTk/UOjivMEAzJ9DiX6oIHqtdhjWsCwFRZA6AIl6jD%0AexMTLxMThQdZTLdA9PXefabUzdIGeeWFMNzw9kk8lG3SycDQ+Gxglx2bdmx+%0Aga15SYkZBsDEpibb3pvLtSvAw+St2aX/aTZQs0BAcIJ1KqZMDE0yghstaxkX%0Ar3ElBb6QG1ZZJOf0unNB4nb4I2GR7MkX8fZwMSEn7wPoSA7NVMX1+Rn//PI2%0Aa4XZQo210gEmJNUECMlzwIqzz5kQX/RmkDFmqDOFDE5qW21w/OZJXr+3toIe%0A1XM9wSxulSq51b4NGnR2lL5LO8CR3uNcAVa4O8/rcN4MlojxQ1VHOqsyDCQ0%0A3GCcQ8zAG5Kw3+5Q8U49y5ZYgXB1rqUHSVpDb5clsEEK6oTLpScPsTVOeG/c%0A67ZtUNWEfbYIFJXxF60XOFA859QjBPb891r/ND57xcF4D5zmwPWigPkuyJhx%0AqkxwJvvZheH6gz3zRoS32ozbzSEgtWMONSGvrFVnc8V4gas+tBwYKcBQKRwX%0AC5BNP6oGtRgMcSilzmkiatcBDnGYzSgGXIxIVTaoGHGhcE8MlZwK0Z9TZ17v%0AcrlARPD88k2upx+/eYPWWpaSSYn60u7O6Q/bxr4gvipi5V6GjQ0AaFPQByAv%0A18UwERemY0LzoBJxR+MlmnaVAUxbd2NPv+5XyPOOuU88sM11nnIQSXIVGAgj%0Ag6FzDhtjbc11Q/wLmAlRsdrm4iqbE3pjIss4m8yQFzbHNvbFrWPyGnsXJrS+%0AYRygcx3YxAKkyYOFOSW8+JgKHMp+iJdrq9QK/5LxAoMnSM5fE0UPD1XNuQ+7%0AwupEEkgnQtuGN4NF9ktH2wpUsjWExxBCNHzaJ+KnKhwzxjhyKhVpsANhE1kw%0AKm0Ad8irg2XrVDGwRUDM2LZtJQ68TiS3hhfXbrP3bGMr1yA2aGZQgKy/Gcqr%0ADJCZEuwlv3woTTk6I/6OCUhNDDDbvgIs4ajol9OeOufMTmtbfyWseAtaGe1W%0Afe4s7zSLaFdZr6c7QAd4Nb6D/U+KVvG8iPcxs/wegCxJA5gzGhDt3PrcoTNK%0AXhlL1ckEAHUucYxTIDUjwr7qZDVe96b5XXGRrAxEsO+jhAPXc+YevvZr+D5Y%0Agw2E5ZgKIeuipwipqguOymGcauljgtsHIq8obRUGPgLOrkexIaPt2OScXprx%0Aij1pdhs9oL/pmHPiuhudRQdhU4K4vcM+f+u8k9TfoMNas+5t9QFQAmMFynxw%0APktgCgCGa9PMQs8LQbHqszw/P6P3nnv4vu9my/2B2/YH4aDKPsCOt2eY8Q/i%0AxSkgccJumRxqkc+okQqYjUZUavSxebCzl6LHzSambRS+AHhWsBrmNI8Gr2RG%0AghG9rT5pTXvUjyNT8VzkZQJILHIXizGJR2MJlIo08VhllJSo0PobmaiUbzY6%0AbDHmq6SBqDJNKCWUGYZxhFTXgCRbJdAwV8ZMNLkHI/mfvrHMNRFqVAiwKCOR%0AOt/8uIi3skCE4ZyBAfZFwUa6H0Nolw39csnCxJsIVEZu4HMO0JyYYyQHlezh%0AEEJJgPMHzP21G2AyR4Zp8Qs9GytEoHDWmhePLwYPAU7Oz5exoqTx7nDkr6xP%0A//ztliN2FgMgmJGUSo3qc2AuBdjpGcB4/ayExhseHt5ktJTIRU+mZs3TOQVT%0AzPBqm1kbz/MbWAQ2TmZ/p7YlD4n7ZlzVIp4Rm0Er/e/SIMt4KD/XDfvouq12%0AjpjmibEi3of12/+uvkGez2PXJY/QLnQGkSnqNsJhjTB+iW+6xKCpuFBbddw2%0AxhyMfbxkllPEC56X7GhmUQKRQrYyNa08fCob7nEzm/vIR1cWUFNQZsuHcVKJ%0AMOiynpfN2G+5vhEQwkkoxqusK2nJX7Au53qMgbdvTdX3+fn58Gz39mdoY0Xy%0AaYhpP0zbHwHLmi6hLncGsKL8kgqcHdpaBkOZyFSBJ5Zi/LCs14a2uNeivnct%0AgzQQLtGYu2XeaCm525fNWYlszuJYr6xNGGKxv7EqsLsqtSOeLAq0MlUDwD7F%0AMqg+xu0xG4IXCtjcuxVPrII72V9YsU2GZWQ57hHrPqEAlZRsLxm0powJcZVP%0Afx5Xu6WGVOtnVsym6eChAdTIHcZ1D5r3Eu8XaI6gSQM3bI5MS3rWVfp6IFU0%0Ad1K5rFN0yC6Zyiq2VeMSUduxM8ZWFNsjq1r4hCGKBZT1WluKZuW+cHDm5mFd%0ArwG7mnkDVhK4fHQQuyIcbXAbGUfdlPM7j/Y+273yYM/DaJZMXjiH+S5uXC/v%0AYcZedrQH8niqdm65l0QC6rIXw97z9T8ejChBUYALf7bOUSoYzQMiYTMCWLXp%0Aeb7OFKZ3dfrd+yiy7zlujib1odWg8/mz2GvO++m5LQ9g/f5tLc8xTbV4Fv4+%0ARCA0UleiaYPIdPXtCAL7/uiDKdAiNXAeTijrt/uC53u3YFKcp9i6wGHsnvsh%0As82nY8699ceGkz8IB3W/XoMPjq6e9eg9IaSCaTAgXZNQxDx40fVGouTCCAeI%0ATHSFZoMWoY9wNDLqA38B8zhwaoRnsgLKoKJEZrfkpTL8s4AT56tyQ9QiP/E8%0AHs0t0ZWIrmXUwqE6zIsEP3UHU7eivfAMkwoGFK1LRluzmHpEFB3mU1cSk/qe%0AmDJzNWmtAWKbemhSvJqwISBV1AOZOSGVGcVaYbbsrw4FyqZtZXzEfsoomWLb%0ANvSHC954RokBqIyVzd53XK9XyPV6cCAZJgQTn1nZGF6Ok4q/bEpHGiS5GbUw%0AlFpLYZ5cLF2ZbsFeLUswahDBF88GlE32u0tq/9CN+QgbYWI3THwcTUDHhI6l%0A/jzVgggh86EE9L7hAYTezMEf+xNEBEPHgq1OghKD+5YZE267OTYZ3JEsxL2C%0AU4TL5YJL65lB7b2jEad6p85lsFWBpwiO3Nro35eJ/rYM9Xv/pse/V9ga4GMh%0AM9AGR5panEi2eUlReF4Zuu9gMHrMTVg5LhVHlwCYL7vRH1TLJuZohDImA4ac%0Ad68rAhqbXhpdY/UlmKBDwCHluNt7ISLskdnpDbw1cOfcqZUIk/ZDWkBPO1Ws%0AT6zLoPrFL36Bn/3sZ/jFL37xqt9jranR2Xv7Adp15h4oc4JG/Ofv39XWWY7G%0ACoiA1rI0Cy4d1Ds4EQGATlvXQwBJJoEHWWmVfe0jKsdo/qtgkWf1iRlSZGYj%0AqBgZmXAMYxWIfW3O9YxDBHj2DGoEWEghLBmkHpPB28TWGjjTQpbJ7NSXWikF%0AMmFRQmKfj7UrUES1hYMfjkR8L1RPW7EjCEtBlby8BzEgbvm3zkD3tSUyji4+%0AE0qrWpRScz9d5ks6YQuOfCztd86gEoAh64hvNfxDdMkzqHzZDiWliAjUWtJC%0AMmNTkDHLBliBCFLcvF4VcmNiCOiQHcv+Dugu2GWFgBC1q+qty+E9QYFLBmoF%0Asv2dfMseA6z9Km3D9xx3drZuOqSvv3TzXBZIrR9EMKd8dCOIy+YplTI2OKjk%0Ak+99zJpyw7O74GHHcianj+VIyQPWuaxY1rW4CrEUBA/So1r3pTlf4p3FPFyP%0A5++0wM4tQ7yCJwAckr/6LbOpt7vxVbOScst2lkiswG0rEcw+8u7GGBhjgGSH%0AzqCcOdrAz1mpDGnPeACa6Ug/+y63uWylZQvEvpzotnj2Yl8BZtucx6GUeRff%0A/UPbd8Mf3tu93du93du93du93du93du93du9/YnbB5FBHU/PcNQfqPf/n723%0A6bEsSa4Dj5n7fZFV1dVkawhyWoJAjDCgNsO9lloMoAXnH2qn3yFwoV+gxWy4%0AIjCaITEk1U1WdWVmvOtmNgv7cLsvIquzWmSxgAlvVGfEi/fe9evXP+zjnGM4%0AELLXEf04gSgDQpfokphHKIoLuByysc5dEkNYwSwNztKibw9p/oIoBfeUmyy6%0AHB4H9c/t7M6GHUQfoA5J7lCRCOJmJpSh0MBCVHkadSiE7Q5ByMs5ZIZIFdBh%0AmHMUP5P1BjbDEIDzfWQgO1sUgyqSVeEVC5y8bMit6io+5r1FmZM0nf3KDOqF%0A72fmNVkbdr+gXvHvDRSiRPmeiAbxjn4O9vpyT/PAu+AhAh5dlzOhjQZbAqZZ%0AkU4X7/HQ1uYPEGCyxXTgsBLPGu6oa0KjqXhOESVTa7AR9qjb3MJaKaHes6w5%0AHx5rrf1U2iPMN3+fNJyHoFsUhZbAToGeCr171M/pnl7OCQBoOM/0Nm6OMoBn%0Aqp3LM6EWa9EGiMRFT2IpzqcvPIMRk5KhEeocqLJTNPDll1/i4FEiSccYXuZv%0A5brYiImK9repuSPk13t+HI/H167wGXr1/U4p2HG+QTtbyoBHj9skeP644BFe%0Awv6Dl3JJygGYgbtCyTAyY78W8HFBPp7Q58iW3sUh6kCjD4QIQvK8h38fJVwO%0AiHpsBECr77leuxYANCgLhZTwbJIBWB+i58cR0L9d9mHAM0mFGGn82IzKp1S/%0A2R7b3//938d/+k//Cf/hP/wHAM7RmYFkSD7qW/b0R273syBpldkMqBoAh/oq%0AANELF5+JYHNAI4MqtwmMAS4tA6e3mBgsyyad6nIBak2U8AHSG4gkGvtFY3bx%0AQAYeY+462nofHGnb/CCK6nHqnlczyj2VtIURFlOJ/CkJ2KbDvfIcrlo27TxA%0AQhAbtDX+62cnW2TZGkR+kNNOdmZqZzhm9gOxnAqJAS/nEbBeABiDHI02G+c0%0Asspae8SoeqO9T37vuySOmTlFhrDPTHKZm/xk3tU5r7DABFg1M8K3+oDOUWRQ%0Acex+kMb+OhhsO8NLyD2WrhfNa92lsjjUxj3bng8JDW524AOqw/pn8n39e1sX%0AlHYaT6N0DFkneLyeEXqEXWYb33NO5Tzq/MjX2uOfiur2cA4CkUF+yIbl53tW%0Arp+PzHR5FInYyd850EFepzazbgHxZaszIueUw8f3OniE+NrDWAwi/66e7gMA%0A8XmaGpoEBI1P67sAN1fz21zjBiVmlPfoIM2cR4nC+Owk6gV9CNkcVBUBzKAN%0AaUaLsOQE1sQsu18gJs4bxnVd9ez/Varw81oiOh7HFUCD/rYsc163vTf9L+6I%0AhVcvFv9+7sDhp+KgPj+XQl7yP4dubteM/L0tqZWiqu6oWAcAhOOp6agF35C5%0AhJMonFMiutZVbLunF8XWS92uRfE5HmU7MxGUJ8B7YqicrtxXCxa+ENnKgGcY%0AJu8FAjg8WRvkt2+Q+bOygUide5EH49N0yI9o1ZwkHTARSIqpwBeeO4eoe1Rz%0ARbXalIzB5g6eyp4a67IJ7tl1OdCiBuWGHBTyosb3RuqbdRgkGvcEZXA4PBMT%0ATzxwMGM0eIZiO31iBlYFz1s9w6xlCghSIcISHtbrWYIdq98O/hzzLDQP8/sx%0ASMFRjVxcowyNVF0N3iSAINyjfveL4p+lPXIsHjcffhAPcmfKnNMoewPVc7lw%0ATm7Y4nU+y4lVhg2v6blrHk6ACJMUxB5kuI8FnAt3Wr4xw51bNSshJaUFHsA8%0AjuKpztsNT09PYGbMkK6ezF4fkV4e69uR3EZgdy5fMwReO6x/25h24ZOC+SHg%0AMRn8CIPOi27HBv/h7kGVdjASq3NvSjwsFqlZrWE5F9bzAj232qiyVTCTa+Uc%0AbC4RCRvkhvmae28Z4oXMwWVpslvN7lgi1g7cmK86wgXhN6znfP6AhBFZ4zO9%0AjHnZ7NYCVpeYFpURl+/70z/909qrgQ3z68/gjZP64zW7N+XocEwpap/6a6GS%0AncJIgO9/4RRpBPTWcM6gBJyXzevxsSA17ADx67mitL80AidbDmDwKakpZsoI%0AI/VhzzNyA7q46+awxU7TQAZgmkOG5WszHXOFQFhxJt90BI3jtlWtMdiV7gfV%0AeZMiaS/qCtoWVWSzqNF4VQDFGM7/ThiuehDbzOu2Ah6wB1MF/GwwMBg6CEmf%0ARSrejlE2gw4Gxh4XbhUN6pwvX6ypf/sjAgEVIC87pZwW//2swpPbyAf2Ppiv%0Ac9A2kOt8jnKGSrSyf3H7bIchd7qUnLqVVl8JWGav74fz7x73/gtEsn9HD1Lm%0Azx3K2Bxb5haYbHMrHYHen7QbevLFeYatX49OuPX/fsB+mDot3e/jDeH8VBt0%0A1XioLjHDIJAuyEEEinPEr8UwttKaMPK55783pyshpLkO2pjkTZNZ2Ax7brld%0AfoWUI84Jbp8tYxsb6m3a/FrVYPZpzTeN1y5OYdz7b4OfUrsPYFPvOlcfGv5L%0A1ig3xV3ugExoQHyHPmGIgCNALyRg5apF7h+3guZ+TitbIG37HVMoCH/e52tt%0AP7n2GmFHrlr7HNvqU+0n4aDKx2dIRAfW9MwlTsOQHcUYRPh4nuUwqCpE7RK1%0AtWCzzR3yc4NatqpukuyJqBwZABf57OKjtol6N1efnbNFD3hGQW/eBxUExFQK%0A7iDxKGcTefGSKNMdIE4svaPM7WFSG6ScXRdcIriOauPUHgdk3rFiip0HcC6C%0ABI/Hye3uHB6h4utOtMKUG1UsFNGAi/CL545zo3ejctDuI0Xk6+gRuCDhZ96G%0AiHA7nQBfvLdcFIcL7QDAgGCqgUUxGh+OVhPmUPOgReNQpjVMispEeWaNoCH8%0AguEOOGGLW3Q1+tlk5kgUZpv/a4Mv4+J8p1CEHvsAT4Ok+vVYkf2fqXW+MLCd%0Asloq6nNelsDu4aCeLkYFqUAnRpR/Kp6qLUDMZcjD8JNYX3M25T4eUEwInVU6%0AxVRAbOVcMR0YkzGOA0fIlM/b7dWDsxsJmW3oG/RrEUEgNt2mMOjv60HaHaU1%0Au76H2+fQ/l7OehgoktmlUB+1ZSUEg7uEiFn2xte+NUMacHEkM4MlGXwt2OnP%0AhkORdwK4a6zMjAiDosxC9jNBI/s4YSMgAlMc3gHhwXkEYObc8ioPlUJpAOzu%0AP5+6PNBEkWEDoDacr93KAPl3JhfeBV0o+pKZgqUL/+W//BdXOYdnSzUChck/%0AznJCb+3HaXSuHehRn8ckWzyQJXQym5FIxxPomKDjKAfVMtOSQVPLbCkVnxXL%0AQOHwbjBBZBHDUZuhSkuZgQGgND3byFyTuFA0zFsox4YbiG3v9/9a6QciHOeE%0A2r5vxYlFwErxvUFQMNZ9hdo7POtrHlyqEhtAoUOyZUkdqmB1OlddDZMhX5QS%0AOwAAIABJREFUY3ipqSOdtMj+EsDzXn01RiEXvNTKgExUsEtjHepAlevgRDtk%0A+Q6mUuTsjmm27qBWYPNT2b0M6E9cPp8orIthjNbP3B9pG/ALvtaPQEz5n7mc%0Ag7K4LEoTxudGPNt0eh5b9vc7u78aqCWi4jIfPMoJKjGi5tT2b+/lVgACcayZ%0AEsW5KsLWNa0Ft7GN/9d2uY5kSzTbp5TNX1MGnrHvUv9+jUAh+jP1fx/L6b1E%0AEGnwePOZhbdTX+1WORG10ogDMiQ0MGKdYpc968g/6M68ZnCn8zpB6IUbamiS%0As8kXh6kHE/Y1KiCSgbEXKr6Pzvt1DNhevLTHijZfPjPzOY9G2LBrcvt+cx78%0AWhiBFjrWwilSgqpDPSOtqpekyjC0g//TzmV3LCt49AknsgRn8YrIJq4BGg8K%0APuwdly/7LR17pf0kHFQ7FxY7FPCM7CmfOxvn3H9+qd4XA7vvNwVBWnTFIhOb%0AxhX7ohogrIyIIozQMjRjEch2UJ+xMHQ41DihbPkgMpIJh7yhGd0u4e5iBRkB%0AGZMjc8ctquP9ro2PAECxdE8MpgFln8AVsWRX1pPpmRMAMB3lmAMelfHLtPpU%0A7Aaow2C3Y+6bWiySHJuWZXz1+QVUQUS3wmBGserREPh+9wncol9IxyYXwqGQ%0ADx8h5sZ3PmcRqa1kqOEA4b5WGbMZdPCFE+PVVXexHWluzzrl780MFtk+ihqR%0A2iDXanbxNc0AWMynes03UO0Ozz+Tg/rbMk05VrURq0FFYGuVUI6tUNlsB4IZ%0AHOa1vwlCApWtJqmZTWPeA0AT48Y4eJRqq5rDe9MBsoD4GsYu42mG5+fnEFWI%0A0hPTJfy3EAN7zcMWUOrwlO+D9H4fxPdxrD71XWXcWmT8IsNpd4E+L+jzauiG%0ACIoo6h7VcXpY7RorBKvKwArBqqwT6X+SUN3eJV1UPVigeezagJjiqzHrgmUo%0AmrZs7Yr7TPErhzlZfMe+afXwTgZ9lKHm+wVJBJnsAD0dlVnOgJRnUHfojXGF%0Asf3yl7/Ed999h1/84hcAgF//+tc4jgMfPny41JJ7az9eo6U7U2UeOOT4F0AY%0AjPDaxLkX327g2wE7ZtXPE7jxmhl/RAkrLCmFcJbMaM2GfsClrBENdvXcsdef%0A8XjpaGRGpr3Pz5Ddh9oDeQfgzAwTDDXGmVA8c4ifRDCHjwlMhd4VOltQhhzh%0AlEF0tPOjAoTIIOZ+vWKZPdjqOHlwOm5gwLzG5NPc2Skjgo60bQg2PSJls31X%0A7l+0n4Ubl+kREA7ji+FYcE/DRhEBEQjcNlYaqu2DAIDVxarSYbCNYElF4pwf%0ApuEMtUzXGWU4lBUhXI7Ey2mjGKUKc9lvROW80SteWvb3vJ1uD/DVuhntNR0B%0AyyS6oLVGC/R6tw3CuKAIGBTlgaLpDwuuVQKgXaOc8vwbHp2nl/d5eS09txZw%0ApfTy0DKWRVNpTt2DTeH9ul7FwlawEbaauYr2GLzRtcPcSWXdtXgFnkX30hx+%0APSsCnP+/G4+RREm0UQZVbPeFDMgiM91hs1dEurqBKArYy/f14c3s7PdlFy/j%0A09YdEWFG+SgfHB/POSfOPN9CdGiZVgLtHs7qDHoEaWhEpzgpwqYwc4rO677m%0Aq83vky5zi/CAFmjvfVwrRnTJTF+/N37+/O68aL8tS/3W3tpbe2tv7a29tbf2%0A1t7aW3trb+2t/SjtJ5FB9Xp+Ea1kF9vhtblcbP7zwa3sR8BRBLYjFPC/Jwck%0AcfWMBlkVf782z9/qGtEie9rx4ivrwTEX1I2nVaHijFqMMQDe/CtlwRjkYgUV%0ABR4go4Lset8jGhrdLKiJbnjyjoBuWAcFdNiOuXkhwRFUyWLnBgsoYCYwLoL7%0ABc3zchVmKN6ZwIO5OxL8MsN0nqdnnUWL/0uW9ZWy6+QwRbQoHSEgHhM9///8%0A4YPDLNZRY8FAFWa3KP8jKhfejvMacI3u0u6vJ7rZocG2s7NZnDlf0xZxrmB4%0ARA+5ppFH1kh3hgjm39PhQOMnHAPySHPDXag6/6/EorTgQFKZVoTITsyZCI8r%0AbYiVJBxECeCM9TKYBo5jYCBh5sCyBRGPDC45IRCcKqB11nuOZy8vUnQvOGog%0A83rJQXmEI9V9fs44/MDWP6OapTNC0Cz3snNB7ifs+XQeL3w+2Mr16Z83zUzE%0AnrfPBDBGZVXYAIhB1iqOpojADq8mmjBjY8cZWEGgCKoummIVdQ6oLW30hGdS%0At6AYgaEkMed7NHTUvQGA2op91DASijWBY3LtNb7vxVxq91PCaPHaX/zFX+Df%0A/Jt/g7/927/d14trPwXk+/3795/1fN7aP1LTrivgWUm6vObPaITQDgAvJ3O7%0AQeeoetpqrhlRtXKNseTuayWyYzclgFx/YDXRop7lqhIjg4o+wGPWezoEkkIg%0ArzKogTio2czsZ8pDSZTJjFOoUCNq5loNscM4/N6h/FaTXKGDMLXRfdTX2YVS%0AYPYi61VjWbAbqj2t9C6MoNN1jo4qDxO1S3PcmaHsGavV96eH7e0RovsaFLRQ%0ARS2bBESeyh7qZz/snxaotUfeXv8XkbHJPTypMYItUCMiEBEoM461s7gl7FLQ%0AWXiWc8NIQHLN9r2Gplm83GZo8O608fpn11qYtF8bY/j8euXe+7h42badERa8%0AzAhlRj1hvv214qBuEM3lc/V7ZvtyLNuR/tgSlcOP2dDIovKnP+r9egWZZVD0%0A/NuLv5th8Kh1YcF5NpaCp1ueR2hr4+H3Ddl+WE+fOL8fs59dU2Z/X0Mt2obz%0AXjOt9GIuP+YMX7PyXsugomfsw7+QMYrDW2KHqtBCmsmF2pL966UezQLabvaD%0AMqiXe+gpVGyUR17zNfTY43j+Y9NvfhIO6of1ARKGrIwb5tMAHYYPqR4YD3V9%0ANWszuS+vX7bcuvMvYndYnr5zY4bMYbgkiqNEHcTVAiO1DgS8xAxnLLLTDCcF%0AnysnDD5CdUBEi2OmCtyMcIwN372x81fS6GYV8DIcg3BE3+czA4sCl588kOCo%0AFpHcABKMSfWaOwELaAorTITBA8eXP8MZjvPzvMPmATlc+RIHwz6c0I8Lz6GE%0AO8nVVw2MMxbMRxjucNGTL/Iwzpqw0YaF87kMM8Zhjom5BIcoZtgVhxhuAI4y%0AQoFfnAlR2JANNl/uFFaK8sI4FHYI6AuH3MoxIRNYcZqdbC58xVKO0iCAR0A7%0Ai6Dvw7Sd+WApN36RiDh0UhUfnlqwIFgaFTBQxlApCOQcwwMotEU3VKw8+tyE%0Azm+eMMYAh1HBA1EnDKCAYY0x8OH+0etjIucboAmwKSEc4OftlFK4kWLYG0Y+%0AKYdTZt+BGzMm2KFcAOhuIFv4e/MggJ4GuTPkZGhwl+1UyD3me/Ae1dKpjQP/%0AJNfp0Hb4+ykIovXCkOmb3NeYECVIGIgS6pl0UvEsiQhqLsQkAadbXxiOd4yg%0AU7t9Sac7axlsUedXQ2wjfwLmzk3Z03kx1Liyu3833vsDlDCMMSnFRDgEYhT/%0A4tsQgjkF5wmslUEtxnmfOE+rPePDWkCw4MT2M3PDbwfW/rWOqCW7X9N41iko%0AJwR8PE/IpFLo1IBdZWCEmTDGxHu8xy32KDfKGHJKcVyZgEFjB/LUxbCAXf9R%0A5NyHI30Zr4nvs4sgzyHqYF5X7V3UxQUMmIzTTtxjnXstRj/478G1+fL3fo5f%0A/ebbfcCO4c44AR9jPz2ennCGou9b+6dvf/xNEyMiwiLBMwwr1ss5GTIJ9y+/%0AwHznz5tuB5Q9+JjrSc8Td7njNxnMUWAGP+1WNaMNhoVnIti7rbp/HhMzuKzH%0AbeA2GHMMjNjgvntaIHb3MddxBrC1W1kacN1Ssh++DpbhjHNxnYKPt2+Awzb0%0AWAlfKIHCXGIZoO8UrFRn0rMNGA1I05+wcKLNTszD73EeEyrNkFsniAVjHGXl%0A2pPBpmG9kwpGrQhMqSr+4NxK8kb+XADfB3W4BoDw3g9ouqr3TIjquMKhbQme%0Ab9uxBIAT5vQX9vvIVvt5wWu928mFS0P93ccHdVy+KuZmfcr7SgV3V2/VJVWF%0AQU/xoCkU79d2AYYaWK0oViz+WhqznPt88yLM8mzc8+EX6waQvjijLKoBAIDg%0Ajtuc3u8jI6SGxVJnb7avMetMn5P9rCeUE4Z3EwzD81oFofTyoC52N2pM/Rx7%0AbvV7878rN7I7UdsxreAkXp67k0eLSe+AvyCTK1zfoeQ2SG+P7seJ2IsrtjLA%0AhIJbs/np5jzSsMOmYD0J1BZWGIzn0wlbgqd1bIde1GlqWR8ckURZW+cBya2u%0A5wacJE47YsXzchvSndNNqXMHDyDbFIaEjVP8zV9EiKvtsX7/TjzZkfavAlgD%0AB4B3Ma8PmqAlLqQa/X8G4Xm4Rkx+l5Dh/RcAKDQWIDjhehPjQ1D0CLg/n0VT%0AfPfuHY4vGXwcjUurWGQYc4RNfZ03j7znmg9ju4By+ffq6BpNTy6lLVXfR+AM%0AMxEwmfD+4zO+fPcOAHC/33H/eOKSmfoBPuxPwkH9bRyvbB3/nLLou7RyROEa%0ALj5taR/MPckJ7nQVrwnO00y6R/ISpY1k8hkvfe19a/0aahu7bwCZG3EW3DFh%0AwO73/GL/ZzhOH0WpJIDJsyt138EZM2szxLOU97V2yZoxcLzbGdvBBxY/A3OB%0AQtzksJGJ4po4Cz4GgwlPbdPrBH6G83uIdjT8iZxrMahxVcUj5qWWZoCcmV3d%0AmzOM/bAqiV7GKXcPJKQT+bSwBrByw57k0e8vWpHt2Fw8sprP36NyG0+PEiDo%0AETBj2pZNjmoYOCUi9PCcNXjAPZKZGz+Dm/KpxrxMB892Sjj6tXp0rkexWlQ1%0A/2a2Vasz4mu4ilr5m3nPT44i4rwFASKMX8gFWwo5T8h5QrPEw/Jothe1bhGz%0AFsTc3IUdZdSHA/K1f7O9FnXrBzERYd3D0b1x3o6fSbWmtzpitsqCs7UHk39v%0AXr61uffQ5x6d3JyszdmV5YW36WNkgE/BeZ6XDKcsCw74nnH7WTUDpA8qPGMt%0ARsUFd4fWD6tc5+m8Pvb1MeJrZuCxRdrGGG4w6HZIXWiCoeEsEpmrO4YgA+BO%0Aed1Ht/vNwNr+JllwPPafg6FGMBqVhfJt+pIHwHEc+Oabb/B//sVfAAD+t3/7%0Ab3F88QXO+x0a++UrIoFv7Z+wme0sh4aDQQ5nAQA/swb7MdaUdrP8Vle5ZWHQ%0AyjXryvJeaeIhdN9bnOf5PRT7pvHek/LM97MZ9VptByWQyMhKVn5vHlwzc1V4%0AwJ2bEcGhKothcY080iPzcp4ntKW9aCiUufo1ZijLv3Jbn9O6rZHZYSJqxr/z%0AzevkYvIMavvccRyuCTAGeG4OZd1HXGdJZpfiNfWs2OWczLFta5Dhz6/s+XqW%0AcwdNw26y1q9yXtNhIArnQ7HOff4gHRHd13NjojlBGiiPRH2JeMb5tXOl/S5Z%0A8ijt63ZGaSvlM8xFDylL3QzxLGtTklb43rxdVg/SuQ0S84gNyj7+OSUILdNX%0AXN+XWfbvaxuVYpWhz/v1P1nZGhpimdlHAFWaTMkKpVYqEz9w7u455b9LjMOc%0As8Zh0gSDcRrKmfLrL2Bdv8tQ+ZltrxMw6jwNa25wOZGdH9p5vJq2C7Yz+ogQ%0A6YH9vH1q34cIJjgeKe1rw1C6qC6TSQU/UkjtoAGlA5EYhYT7z63EU9qdRrQ1%0Aa8a4oEN6sIJ/t8f0O7fH6/DDXtD/BWIs/wc699PFH761t/bW3tpbe2tv7a29%0Atbf21t7aW/v/VftJZFA7T6SU9cgeExtXpT5mj87Y5r4l59SaW6/mSn4V14ps%0ACDFDSg3TYGNzwhRWBemrDcIIfseGEdmOICZ81wxkHfbpHTNbVUeN1KCR58+y%0ACzQHxmDwERDSgwO3aiWxzyOikL1MCtijubaVfTEHDpopeooxDggY6gBef4sE%0AhMm0OGYHeU1KAfBFRa080lxlBSLiTWIYkXK+gTAs/lY1Gr0gccFNzLDOZ8C6%0AIvAABTex80QViKLG8dmTXdEwYFI2Bngy1tNskW+FLYKxXrKJRlYlKioChZ21%0Ay6y7AZeIMtM12upvbnNr+XPp15KIcBvpzvbr8kx2QjWzKvvYddJosGcErWV2%0AzaOxDW0UkJvdPNMf2bU2WxXAE4/KNg04J+miuGgGMS3+V2ZPz+ezsqoQOIzV%0ADJbKl0aXem/qw3IdB91Zse/jd2ZU8LUMao8W6iIw+78AvPq2oIpbc5SdsAad%0AY0QGvc22UhHEK3VP7ZV+5j0jYT9UZSIsoGjrVJwfPLu31rpkUGs/0VTRzueU%0AEN+cj3GfxWUm3M2VcbXBgBd8rJ8Tcgsr+lypHnOW6cjyVT6v2DG8AHCp/5xZ%0AIqjXGd5jxIAuAFsJ03KSGirSbVFHcqmW4qhAQHcCPvp7Dj7APABuKJjiwA5Q%0AqKMO9n2g80zPDx/wL/7wD/Grv/kbAMAXX32FD9999/JZvbV/kiYDtYSInZNP%0AY1NTcFDV2hwBZaPhkFKjgi9hGHvJmPjenT3d+Qkyv0bnbRkQtcxb5i36lLvG%0AINqlVloGNbOqlU3hhAL67wpXFjWyXBowYgDOq65skinQ9jxEpvF+v2MkHxQK%0Ao4EbBiyKkBo09CGuSQRjuqBMEs3SmxFdUDAEFG9wZOar3rv/9QwM76zxHBi9%0AHBtif1Wq49UzbQ5jtIJAamXkBA99w85eGlKAde+7wBX5k/0yaiq+D/vvILcx%0AdAkk+e1rVQZ12jZVyRzii6YkHRV4/HPn7vEFSRLlVLJvz+LInGvpNXvou220%0AVDxrGgMYfuZ0jYo7GUbVYD8g5siCLEPHBLcN59h1sdWVZl3vBDWGOa57zON/%0A+azjv9fqXj5m2i5/480lrNKL3/cdj68//J61fh8/m9Zz9ltVS1PGs4oDOkZR%0A+4DIjGI/Ry/LYpVlp0XQkSSoPJMMMPb5kKgOi/I1REUxU3O61kbEdjhvm7sP%0AWVStBHhDVUXmN233wwaOMNXTltb8HgIoMqETBDuo6FJLT4g51bCg72yBnmTQ%0AsTOojuCIMQ2tkEl7XVOMa8+g/2O2z8mc9p9fm1O/S/tJOKgvIL5pTJe1FAI1%0AD47s4ICFJBQ0fr4Hrp1jQi5RcHgDqgaOOg/JFyhRoYQRKcIR3Jv/PPjSN/+c%0AwXTBZEvhmC0YGqRvLZgs6FpYK7XSrYScqgQDM2gSZjiocnM+g5KBZx42UQOO%0AyAtv+yfBk734djnvftBSOUD+2XkMnB/catRTofcFXVYbxxMP2HDe7RfpvAex%0AvJfggSrsXKBwZA5i8BKM+yqBGFoCXlKHCAOw5/08gdjsyKFXW/I8CPy0IR1Q%0AxVx7YdONwUa4nxocBwAkSJRkltjQGN/kGms6prTnDO2tvwBN7jCw8wdqlGNz%0AyoMF5mWC2srlAAZRg2MMOQCTmkgcDixEt0DAEIdg8QVM4iWNsOv4cdsosxXE%0AlvZnCsrU4FTK7HVyEyZjCjHFzDqb99PLodzPOhktvV/jOnD8vDCkr2jwMiM5%0AmvW51r/XfgbicP4E5PfCtTkpSpYEdJYFMtfmRo0Dk7xOISVfGxHkGO2QjsjS%0Aa6UHetsQ/rxJhw+Z7dJNci6czwtyX7CAxb5wUIsUtMW2cj5JBMEAN5wuXSLD%0ASeRw3sADLfj61v4dyROyzZUOvDc060ZqzEUmUDgVNBmDCKvBzxD1LOtgUXOR%0AFr1CrDj5r42jo+QQu7PuWyGMKn9Bx8BkBvMAUxrvUvt6qil99/47fP3113gO%0AjikdB7766it3TnMNv5WZ+VGbTStrRIbPCTCBj5hLx3QH9eB6bdxmCfhkCSlW%0AN/BHbtfqfDBS1GvJfEDTfrARVmvMZ2GDDA/WZl3F1G640nu6PYH6WUEl3gV4%0AwDlhvvFBEA5guWAgAOhY/vfY9Eg9xCQixS8zKEADzLPx2RkYgDQH1e2a3b9P%0A7o/ppMeXMfvevWGbAemkBq0jwEBxT3vv9/OMPKgKdz7lYY99ohD+abBZTe7d%0AQx/NHsR0mrOdwbbVeKsF8W3PpZ5ABazcALclV4pJbDRHlpwDyqlIZ8D5qKh+%0ATvge3x2LXhgtf3yOz2QIgyht0fZWMsg6fe8toS71AHPAfPPD96GYoaOgBEwb%0A0IGiohDxDtIlVYQo+tahuTFuD+epAS8cBaWrs2D9eb3ioArrK3SYdKBbkPSV%0AAP1rMdzdmptim3hn8ADHUN02EDi0EYZrrACQM2qnM+Es22zTmryj7sz7PG9U%0Ak+H3zNb7wJFYybd5QMba/DZ1LZqy1bATMVRz6cozNgAsTitKmcYBh4GzbvvQ%0Ak14eOAspi+J7bnFE78OctxY0MC8TxR7IAPy8LvpEfHfWB7+sn9+hfTaM/OFt%0A9Mmf6fJexss5+0PaT85BVaAmTQ7eMlfWM7Pa4Jg8C9qdiFLvfbcnCYvCFkPC%0AECdWLHW+5i0mjISxnnE3YdtFl/N64Tjmy/6zH1JECxbhSBp2Kc5sopAl0HVC%0AVtYOVAwakTXJbAg8I5cH//MARjiowb0bxwAfnmVNfPpxI8AGaFBlWyzP5Ixe%0AE2PMiXkQBn+MvhtEDCoLt1TmDIVDU8LPzn149UXsh4jCToFFpHOKgkTBS8Dx%0AGi9xEnnLaPnBjnKI3e7wQMNMfkc+T9v13VgNupOQmCagBeAdakMgA3D4hfLM%0AUPLN+FSp3+MmkE1NYeYH/xDefzbARuNxPkQUOYyhpqkTanwWHN14n4TMQApD%0AsWeYlKwsM3KvsnGo/VAbkdLK2rUw8s0qWiahuHeMUMZddT3GlGhnWkUEay0c%0A97jeXUDnAlYLRgSXUXtkHQTBzgDEULmT9AN3onRQH/mpfe2rKuT9gjJDU5FE%0AFLB1DZrcvD5ixlfNiyeHgxev1ft3R13vyS7jDnM+SfUn+oTl0XkAWHeB3N0h%0Anejva0JNxfFpRkZlcBpHKniy3SC4DzdQthqnwcAQ2o6vREAjgxJ+j35lFqrx%0AY/HMZ6meHgwChUja9g48AhzrMFAhpKi9DUQ1JyqjxQQycoe7MqgGowUKI/V4%0AEvCcGAfXOWtGUAuOTj13xbt377Bin7TzxG/+/u+dh/rhAwDg+Wwkpbf2T970%0AGBXY4EnQ4WeupfH05NzGNRiUHPGbq+m7OEdCBwxGiqEZJAoOqlpFXHxZ7H3S%0A/w2UQAaPJ4Bp0GHlMMyLse3/MujFfpRIk9QD8D4SbNBGHICgoVtfaInYP9Po%0AHmUvKzidPibYIsgyzCMjOq7o68mdlw5zNkPsFXR98VGP41F51aJP9Qr5wF2c%0ArDGQtc6Tz+5iS1aBNFLDU+6DDZHEcS72a2oou+9Mib10kLAFDXNscvzbDXn3%0AGr+ZAdeuiCC3nFuHIvczNtT1s54tmz+TOq1bjdS6XDl9u2VaIc8Dr6RwdYrI%0AD00f6SZW6c4pLmfXeduJiRHB8IFRyRE2d5KGUTmfBIYWribGK8/oMrmsAuR5%0AZvSsVc+YElDv6YGEbBIzhvu5axnM3+zUzw0DUrhpaVfwJz5bmf34jKOngNnq%0AWxsbxr19JuZsPknzm4LozjZ7wsQd/84lzit1h3HIXtMUzuRlnuiWhLpmBdvC%0AJAJUwMaFZGAArCgdFO+XZ4x5jPId+OYBMcmksXrFkaOrfLMBWfc5USoPyCci%0AqjnaObZAChj+j7iEr7cdPHzZLs4rffq9e35/fvtJOKjfJ3OeP59h+Hc4BuL3%0AUkQLyMV0ASl3rEQdKpLFrO/m2cWhOFOvSgnn0NrALeAoaNCip5ZtTVNS1TNj%0AKkDqwdu4uRNXmD4FCUBrb7Iwhsq6RPWU3PleKSQ0lkdfoaDnHa3mg3HcJuYt%0Ady/yBfq0TwQ2gGhnO2gMzAEcE3h3c1UzW66EexpVpBgKqAjEDF9HiRdVh5HW%0AhqCALIPcrRRA5fnuKnqhrgcAJMDQXdAb8M2YgIAo5+8zIl8ZXYtIsWJDYMmD%0ABpmd5aWgOcA3gHIcAr7j0af4HPtpkwdxFkA3boI+mZUyw945Imgin96mPbuk%0AccDkQ4xjJ+AlADBUwMqwuplw8ahBJ6UFNJqjZAhjo0FjssyH3w7tz1B9vR8+%0AbaPK0e2ZyVMF93Xiq3tKIyumxPOuGzIfV9qvSZSTyZm7QgSqIfVeRMlrPB9e%0A1zbewF7z2g5ig4uWUI4TADkNixVruLMit4kxcZ1r5PDrNJTjYfh4yB7DivS2%0AqG2OOcVEUtMS75DnMJ6eT9yfT+hakCjnlJDjyo4QIpq897gaG9tQw+pzOyzv%0ASrABSNscjQxiVAqdUKo9ZDv0KaQS36kBnQOaYE0YhuxOL+CiTPlZ7wtAi2DN%0AHyR4QQGsnflgJizzkS+xsHBuk0KxlmKqAeBdZoQUBMNSqgzDF1/c8Hd/93d4%0AFwqAYC7V3tuXrhp8/+6tzMyP2t5xifTZZDeaBpexZMeEHS4EMm5hiB2O+uBe%0ASgleNmGmwqR4JoLCsAN8LjFF9rRlADvNRSc8MzH3fJ6epvIAYYm8+FcYbYNI%0AzC4SMS6ixlDd2TGbBBVyIcOcq+zrLD/n1CJcRFEgBhOBCW+kTzoMfujFRQHw%0ANcAHXA3lUpMFdjQcLRiY2WRzOR1rewtR0JDyu3gCgW7Ia4p4WT8tOKrBzh2M%0A9te0MkwXYzMd2P5ac1ILzdZoVcAnnFRsBeLJfkqZ7qwpSQZhCVj7fKw9Orcz%0Achuw4MWQyix3RzMN+uzD4KsZbfD56Aik9jwaWsS/C9ExvQQenk2cflLDYpi2%0AEWp+rjAW73InjubkCDLuz5XqbPyee2t3IKldJ//mu2y+eTvwNd7hojpyLY0G%0AxDxtisYP2OHuQPdGUX6nMvaa6247UzAX8SycIWvYfO28GQPTLIEyl/sqIb8I%0A6mZpKwA+Vwx+Vu84at0fNxqf6g6+T/dPr85V7kNtzV0dQG+3sB/6muU4A9vC%0Ac9TS5J1gejcAHrjlfFAvQ7R0tiy5lINaGVTyPeQo0VO+9O1xvMr+aP99qn1u%0ABpU/bQpf5sWjg/8/mkH9lFP81t7aW3trb+2tvbW39tbe2lt7a2/trf2o7SeR%0AQTXT4qrMiFWqCsT8KqobAAAgAElEQVSyLIl59ESkcOYCxaQJMECbjOJk+y+b%0AKI4osEbBA/UWPwt2vS1V0OKGV4eHLUIYCQBG1Owzhde7BDxcpMuL7EYk4qQo%0AZF5RN4WpwAyX+kTrHjC2zIYENDW/WlW93hM25AXnAo+B80lwpEiJAXZzuf8M%0ACHLAgSo6tAS4PwMfFvju9zyeT8jHj5jPCzuV46TtZYqbfFF97ZFVqELPhfN+%0Ah8T4jXN5RNkahyWiqj3KpORwoy2LPqBGUOwseNYGGrTl+mFey7Y4ycrOafgg%0AlYVkBATqACx5vBQwryY0w4NL7MBvZ0U5FcAyopzP/wFiRZENBzxA5gIL+x4T%0AHnUpD6ACIq2C6xpAM7CVcI4RucgTeuRRr9yVaNyyXMa7nANaNlVhrrres6qR%0ANV4xwWx5VtAiI0giwOklZSpKqw7DdDGmGMOI2hdY2lqkLiN4HeXw0B5ha8A1%0AineBVkWbIeefkC6IIwDWhat0ALbj4xqMYB/ThCf7YEzamUf/h/MHH2PzPSX5%0AprYU5ymQj3es4FHLfUHuAhPFGdzyM+oU1vZA7DB9M2yUbIMetv2guhLtpBhr%0AyihyRsgJK/MuEVlV7P3H96g9t1LciceGCM05MeYAhKApUrEYFxGwgDuJ0eZE%0ASXw/7/3NoYdRAuOaJqrPyVKQUkTQY3+IJ8UtV/EP//AP+JM/+RP89V//NQDg%0AP//5n+N///f/HgBwD+EkGqPW6Vv7EdrT5j/xHBCGiyAFoggHAcGfT/oBTQab%0AOOc/ecm2oLbA4ggeAnxft2v2kBF7WGoSsKNckn3BDOgAxiBI7W++V/cMhmfZ%0AkNARfy3RKJfsLMdnkz5gWGAYpNaZWHKl/ffD/OgfaN+t8LN+CSxsDREBM9fa%0A762ysy37la363t9vvgEYUPXaPWu892Lldj+J6EJkjhukV0/Fea763cygzyGI%0AVEgMrefS0LolnNT7WpoH2BkPaTfd//4CNVJZPK6ybUlwN9V4NgYNaPjIsRvt%0As8y7rFj/zgLSVkcu95PJzguEObKXnGiY2D+tZfrN8nt5PygiCOSi3zDMGZgz%0AzOyTvGYkM1eGUinLkDCy/ojrQ7YsLqGyhtnT1zJLxQ/uGUDDpghhl7TrSf1s%0Al98fJuCns2AOJy8VCs652p8FYa0FzTkZaEiCbT748OzybBSmyjK3s43hQ1zi%0AmxSZ91ZyDeS0EcWuletUFy2E317OO/Oep0q3sTjvoa3hd3He1UvmlC66iLi6%0ADgQfDL7586fbwDzCLgDAmBAo5Gxr0xaIHaHCIZLkYFG7QHwHXevbZh8/NyP6%0AQ9vnZjK/Dwr8u7SfhIPaW8IZStDGX6y/ZXMIn8MgZnuNeYs1lIN6KPQMuN4x%0AYGsCqpAPsQBUYVPAuhfQYAa12oHM4sp3qhsXIApX6KUtzLNWwJaac1ULrXoP%0APb2IOdvecoo7mrdcIlCI7zbIcChe7vSTBqCCr79si8oAVi5I7Hq+Y/3mO9B3%0Ad/C3zuXi93fwdx9Ady3YHcEX3jK9ONOk7VmoAmuBPj5jBlds+q6E2RzSrDGV%0AjQF88AJ6m1NAzgHCxYkkDJ4Oc+gwE0VxbEkJtAzjLpjhMc4xMSa56mR+LKBb%0ABY8h5y0np8r75bAWbbDfhNj0uruOB+HC+5QTq80s121I5Ius6lDcOpmTcSLQ%0APClH8p6AVDQlcpW4XmmViTC6tl8YWJaGSbxmTBiyFV4TJSeG4mAsUQxR0BnP%0AS9QhyrKPolTfEzVXcPWHliCh+HJXhLwgZZr40WsO6Wuc0/z3cYMlIq8fTCgO%0AsS6D2lZfvB8CHgvzaV7q7kZ39/pJUaICQ/UW69wYFGqyBTESgZ7iEN8ILOnp%0ADr4I8DGCPmngbUU+rzsr7XxLY0FpGzyP5AwCcDdx/lrHdhmgJNdgQXw22TNm%0AawfHgIJmM++9DINcSbIHQZCH7g6ywBwqnHOCtg11eYbZ/RE8Po17oZzgyw08%0Ats3myUAHY5SR/gd/8Af4y7/8y/ruX/7yl36N46jDeYXI21v7cZrdCrHqfNDh%0AkVSrvQug4bGWFif2gIoBOanNFKqyz+qIapE1GN1lSe5Ak9ugGREZrqzKG85L%0AD/vPi3soh9T/r9bnYIBccX87yeY8b2xNh4RTZoDM1IkW1HCWBoUJ+Y1noFIp%0Afv48k+23ccdyPzrb3dojHDrOhAxq3s/TRe2WB9QA4DxPrOfVxNwUdr8Gotlc%0A3ObiOMee+LhHs15/N7M9GfwFv84rt5cnCRMKZl37YJ6tRE28x89BF42LPY8d%0AIpxwYZoDjE0TyT49Xr74j3n+RJBBGxCYNf7ekg4u0MSgxhtmAMoGPpKnSnCp%0A8wGJM91vz6BzbPoVM4zc1tkUM+Cxt9/neHSI72N7pNYkZ9lwnW+vnbs/pCUv%0AW2w/s/5dc846a0bW6jUDkSeTmNn1XD7IdhnVg9Jd8ZrDXtwUIN22VdLLKPYj%0AoGhaMxzKfv6Adk1hwOkx6ZCWTZf/tfs5CLBWE7zGcqDUzY3htISDEbcIOgbs%0Atk21HKODDVy108Oun7NElexh+3iNLnUNsf/jt38uqO1PwkF9+vKLmihiQdRv%0ACyZfI9qF6xlIAH+9NqP0zMy90WdOiIqEA5ARYLEiJ4sISASUZVOIXEa8Gam8%0AgGWrMpsAgOXcLRLdwh5LL4ZY4u4H0UU2PKMj2cyC4VU8Nl9EzniNsWDPZugy%0ASGRyPtqJYym+/urA7ekp3jbcoYsM03EK9OPC+c13GL9xB1W/eQ9+/xE35coS%0AmxmgrjWkSWjPSI2kc7DAqnhnDB4eDV/3uzvF2BsAR+alT+yT2BN9mSUEeVYV%0Aww8cAAeoIr5FcIeEI7SNCAB4ugEjeIXjVGAuDL5VJEC9sgVGKoAeA/M2MY6x%0Ay6KcfnibbTU/XZ4ZG2OUAvDkKEnQuMXMB0Zzokn8nsYYGHlAp0py7Xg+Lift%0AgIWpIVUoy5EJlTaP1EfghBnAWY7GGC5GorSNsJS/p+DpAi6kxQe7gmV0f4li%0AnSvqSCBqBSAOaG9ZTqYrPmqMkvQz4aGcCwa3QzBfbEduGizdI8unmmuuH3Bq%0AxUEDPPihp+Kc7hge54G1BACXSixN9p3d7lhx0zU3mXf2GhkQ2A6XmXlWdmW2%0AVHDeJWyWWCtrwcSfTal/R9/yQguIEgu8eWIZ8Gp7C1lEUHMP1Mxa46r0m4NU%0ApanInyHzFpUBuzMQ4i3CC0wu3pLXm8QhXW+lEmzQiBzPur8MNOR8K0P/NFhk%0AXokNLM5rU9t7syzD8/lcY0oAbAm++plzSee7gWMMqDJWBhTV8OWXX9Ze+jd/%0A8zf4+he/wLe//nWhXXhO1xR4az9K4y+O+lmBKH3GW0V+usM6b0cZUmqCFPVp%0AxDoM5uAaeokFiiz9FrdxlMyYs5BFXo6CK7AjEBCGG7fbjgXg18p9XeAqtIpW%0AzmlwZS/iEwAMSw33mF9rSXACt+CNnw27rASTO2XJ9QfgHDixUr3313Kfu+49%0ABN78z5aBuxiYrzkkGYA+tqK1toAYmDF4wGgHIs1cXXw9L9yfAzG2JMSNYozB%0A0HV1PC2CBy8cFfMz7jX19T1Wbi/k+Am2tkAFJcOu2NkrifvYommM5PkaJDnI%0AcOd5EkHjfBu3AYxRXGkPpGkEV88cPA8ytCzXk/k+lfajathuIrAzg4D7eeaZ%0AweLvHUTlaA5iIIIBgF8fMqAqMEsnzO9Z7gu4bftvLbd+tiKr783Fxc3EC3Pj%0ACHsgpKuaa6QFM0s6IvA+Bje+tCdGOi+667g8ChX255r2Sn/2g2acbXttADsY%0AYern/JyzbKdTBIMIxxigI69rABvGEwGJzmDD+WzFP1ZxJBBji0wlgkgNtaak%0AXf+rDGLE/6r6HzKQvu+RwwZzJ3Xfa4sBAQAmzxibNlZMXu4u9kUdBCPBeHeA%0AngLReRBsGPiWHqtCRXDQDbMc7luIEza7MvvXkGnJue7zIefJqd3TwOuRi8p4%0Af14gYrTsd/83+5NNRDDnxBn76YcPH/Av/+W/xHFMnL+DwOFPwkElukLLzDyb%0As6WqtQw8LgU+wExg2FBQgWckMxuVBrIR6vt9oyTQAJjTGEtZ54zAhIQ4tXIh%0AZlDxyOlKcSUDoORZhXScWw1U/zIA5s5BT228xjnW+tLoeOQYNsSBYtNVpLtL%0A8IzJ/dv3oIiQjuMA064RastwiL/7iLFhHmBMHKY4agOwMko/sk+mgRCtyE18%0AeSkZapndG3HBEMpfo5dRF4kad/m8yBgL/tmxP+YHv26Hseqw9mElwrF2WRFi%0AhfHy7w/n0J/xVmugdLTa+nWlPbpGqcivlSV1+gPKZ0EYYDKw7sU6xKPl/XND%0AI8pHecAKFL4x5ro2sI8b7wMPFIYDNtTKRMBLK7NMroblsKuCioeDOhWW9RsW%0AgMMw5sC7VGkdT3i6MQz3GE+PCBPQ1pqLIPmJH0NALyN12v4/PlnP6HdpPTAE%0AeDTR128aDW58pgjPeRfwXPj44bkp5vlcc1XeHFN9NQvQnTAgIumGXcdULNLP%0ALYpuDDaXXKlMS4xNlf5lgpAFan0P6kY6xAGnCowNpTX49PEaozmkES1oEHmF%0Afy8TtbkU/1ZWwPeM97/5zXZQ58QTh/hVTbcBGoIjs6AUSoG64VOkHv1es6mW%0A2wZ85/1oqCxWHFo8cEdiFTTDCrETGGZlhBVff/01vvnmGwDAFz//Ob799a/j%0AeXowTN9UfH/UZnOL8BBFvVEerjIJVL1TpT0PPIayA7P5r/8X30uOaCCueEvt%0A/Wjr3+CIga7ev+Gi29nJwN+mhQDI8zvhwmlp9mDUK/csK0rIVDDSg6WjqYZ7%0AMLKVKFGE8Ywrcui1C7w2zs15+20tyzlVkJX2PwqDyF6zIgJbBrlLUYX0FN9g%0Acn8zwzqvRmfCKd2G2g5jUUrafSkucQgAUaq2ZbYsIpa1TwU6to/PoPgP+37y%0AWHuuWqJeZkQJVV8U7OrSVYeXQkRLANGdyWXgAgW+mdtkKQCjhl1Ptb0mwoW0%0A8s57Zm+G2rtfE1UHOvuppBhMdQ7rKVD2jNqmSLxU2qWY4+WYZLaxn1l2zRA/%0Aft67uWvPlqCiOq3Kg7cZGNznH7fnmP/l7xvM0x1UX78vemJ7UhJwgcQauViZ%0A2L53zWd6tJrHRiAbOzA0FGyBKcsgLYCdyK6Dt0GO9/u0FUL1coY7axoDV/+0%0AuFEFFuptXuemxsGFypzikOrmxm6T2W1cXxttrJlAbCCMS0AqK5ZshNWeB96n%0ALRT2Y7bXsviPCDka43KG/+znP8d///Wv8Z///M/xZ3/2ZwCA33z77Wdf858r%0Ac/vW3tpbe2tv7a29tbf21t7aW3trb+2tXdpPJIP6wP8zg9lOc/c4QeelChxS%0AcxQEIyFmGZ7yiCIFZHdfz7mrJehDO2oDPPC18jUxwAZsPRfnQi1q/+kOL+W3%0ApEiB1ovJJ4zuQx44GZtPlt9dkdHIGqsl59Ug2gQORPDxmwV78teOp3cYY+3o%0AtXqKnsaBGaU5mCYGn5gLW9xniZPKibY4CwXHpMFgkAIK8SiO46go2UVuvkVX%0AzKJ2GDakKyE9zjrILLhHpoxsR6LVpSASnZWiOboUVKS4O1bOCfJsS5ZEKCEl%0AUYdl2+YRk3hGcth+5o+RSu+YR98Sgj0ooOhklS1wIQOBJ4oz+jVAMKzMLpjB%0ASLCGVe09HwuGF7DumbyAHLVaXlhSYc4U/4G1uRNZjnE7QCz1PRCFHbNm4BTn%0AACa0GuZRTSOueRdBb4CtYLIBGniRL31EBDxG9z4n2tf3gQ41Kk55XGUtfz1L%0AMj0/330smHELgbSnccOYXk67MjuGLeKQ1wx1ssrQwKOvZlZQUz09owJBFbtX%0AMUAd2qV9vKiVfYBnx6VhhihETLje4X8jacIwEdkn7BSDPQ5wtA1Ze7inaKqK%0AdQLyYeE4fGzkfsJuB+ho843UBTwyKQFAZMDGziQTM04IyFzErgZVLbKtuaac%0Ak1T72ykAMdZHgQYs2ykMHkHOm/vm22/w9PSED1HzlInwy3/9r/HX/+2/QQMy%0A1LNTb+1HaHNs0RVmF3SJOQx4Ekbtingws8qU7spGkW3aBQwre9rLtSRYY9sD%0Ajx0K6g1vYaPMoF6A/OSUGTDVl2RGKa+WZ9RjZkBFYCIliGfq8Pc8aoYohsaZ%0AVdu8BU+Rr9C/yPhsnq1nXUv3Ia+/j/vf2u5tMygodfwsZg63TxvlXFj3BV0L%0AFvx5iPi9yD7TlzaaD/ZjAnYWfJdAu+73Fy58wvzNqQqAo8+WOa6t6njaNSs1%0AiEqc5qKlET/L3GMKAMxbF0EPxjgGNN7jNTYp7JT9Of/ejWZiHcDUGgd2dSIs%0AJlxy6+IZx3z+YN/7TdtAGYFkI6ycDxSZ0ISVTobwCXuaZU8Zjf3gs64rrlnV%0ALFfU0VxbQKihc/CQyWyIgSoB5uqOAZFNVMImZ+UV8tk1E6OdzfsSZV9f4G34%0A3pawWW2TTANRpjeAgvTOGFBSzKQTiO8UbOQ4a+xMfZafAYDTvAyUwgrC6vzq%0Atl4D7sStbjnM95ZeA70obu13HnyR3zLA9WqCjgAAPAiTFHy7VX1oCRhznvM8%0ACIwJw2zrjpBc8A2pfi1z+fhDDNEPZKJ+dhb2e772UtbGDH/1V3+Fr3/v9wAA%0A3377LZ6envC//smf4De/+c1v/a7H9pNwUHtLbDjM9rrF3qjwMHGADXUZD9C9%0AfJ9R+xw8te6cruRfNRU/bBJ3b09PX2DgBJ63siZMi6RdkALwZYFmb5KNse/T%0AQnfHrm/u103oZt2TQ3c6hNRWqLPeBUx5PyfmtOIJsTKYJ4gPgKISMg8YDxdi%0AKbjJgMHVworfkc6kpvEcZPOm9grmvd09YNSt9Z05AKytMLbv8l0nsN9+LlrZ%0AGxM21IhkH3ia1sQwWDg0LMPnREKiyGB3CY6D1XfBkifajBtzI6IgPGGA14Zd%0AJa9Hwa2znuvkPQ6a0MyA/yjUHRZr9VOZS1EyOQxsBBsSPNQGrnmYl8lF6Y6d%0AsbojlM4NUDDtFNhYa+FcCxKGyYLzt8R2zbVFPmOlYbNyj3/c1voT1NbH73NU%0AX1PxfYT3OmxEXXyoRXQchRvPUAT3O0DzDgoj5endDTSn89wSygTzmrTNwHPl%0ASHbedtyXhfFRHFQRD4YsbJEghcN8295hZuG8x9osx7fXKmx2Q66tgjCGwVh8%0A5B0EqvFqvugg2jX0GrwJ1HlTBjPBwUdxmYkGiILTFN99Qi7egH+e6l4BQE+D%0AnBJCUTuwkQE6KvliANrqEt6dOahjYOXhTIqpDB4b2vjVV19hBEQIAG7Hgf/4%0AH/8j/o8/+7Pil01inM/PeGs/Uhu0edMcAT8al6AM7GENK0LpeTtikxnKExb7%0AtNfB9aBjnT+a9R/X3teVYaoYTcDQNBW94/yPH2ufy/e1M99/uEJ6LQLhaAFY%0AiIKWgNeGUJIaplIpgg5jUAbQab+HUnehG8G47nnuKO0+fEp46HtbCfXFGs6l%0AyK6toaoO4wVwnoJ1ushbcrd1GbhxTkkVp9HFKXIUI21YNFrAso2thXNa6r9m%0ASL/tor6qPp6jbt5enAXmP6D2nRgbF2xL22Z4QI9mwVaZGTSdAwiENgNcXGcH%0AgdNxvmgSb0cTABZBh5/qK56dKsMGQ1S33sTivccnL5V8juy7S8E8uOAEAMwF%0AG9Nr0CdkOewDDzT0nmLXlKfLsPhrCKex3Y0nWS6Ty4MyvJ+hQ2avzxVGL5Sm%0ATXGZl3SZo/vNZdHSdnCtBXyt3rcjMN3W0vo4wQb7/Mn5HedbRrtIDSPO3VQM%0Ad/E9YIVeB+B+gMCiksQOdOV/fmFqv1/X6aNDSkQXmoAye/Ah7yf3Nu41o92x%0AtNsoh1TJaYs74AMAwZ1uiTc2D1A8OqgXugDZJUiUzuEPc08/vz3a8/Xc0OMr%0AhHdffIHfvH8PTlgzAf/iD/4n/Nf/+l+Le6vP98++7k/CQe2Zw25o7yDBy4nD%0AJaf+YLDTw2EJro3M/04+wdlK9Y0jE9qvUwXlY+W+m0/4uAhjLHDwM3vEdvMT%0ALv9swRnSS8ZUHirf7vuI+89DpymiMrlMvtB+f3J7TsUmk7PiNMUKJZtFzp/x%0ACGaUmqARTit2lGmGou+cMA7OF/nJX6UdlOAxPm0O1izOxOYNh2BFDosZDnL1%0Auwpyh2PokuMxmhZ8upZBR0SdM/83jMCu71h9WOpZbj0NdMYGJ76pSXJvckdS%0AFPfOiebuACeDPvk3/LDcR5trtJwr7RtOjOkAmMYW/QDw0cmEkNhdtmAE9maG%0A4Ig0roPP/uBflLDHg7JiHhpNLMEPdQLOczu7BNhi6Nhy5s/nHc/3O1i/qvFb%0A6gnCKqpuzrdeGSjBy0zpa+1y6LTXH3/X/Ye4ndqRL2t4hXGS4g9K6qVNcl0b%0AOX86ys8AgJyGMcyd/pIzNj+Y2vcTXneiM4sK+B4gy0BrO2GqHnw33vfkWR0g%0ARcBcbZSAwU1R2Q9nHbQPIGgczKhxCI3IPV7sewGMLxFzouAgxyZaEdTig/oo%0A35Quok+2JBAG/vZJE4q199yce8bQUIUzsShPZKDYA90j9zWVBvkwyqREjbGd%0AgkXPeM4gmg3ok/PGMon7ngS//vWv8e7dOwDA0+2Gf/fv/l1kfMLg/qc6gd/a%0Aq60jApJPpi1w4oYRLoI6rj4eDluqY4NxMOMjeSacRiBimpNn8BJNJq10irCf%0AzYmOEhdMsp0Iwwnb4nVth9EHYwphwGWASv0GfX2XiqbzM1lbyTQQJjZ/dlhy%0ArLfRqGEoP3JO05bIIUxhkwy4Vx/baw+38aJZci1xtYnKSBUp9IeckT3NrCkA%0AXpGhqQ2HseJcyf4L3C/wklz7XmqvTGfK3DktRyQqDxyy54hz0t3wLqf/MXNj%0AHuod2xdwp5/IVUbiWQwyDw6QlaPO7Odnlo8zjoAd7T3WEE5zz9rBIEoV+FTy%0A/1Nj2IrsLC/oIJAyJDa1wV5uzh24/f0TozxWVQCk0EVlZZsYaEk8i+hrcBKz%0ANGAMTgiMtaG21Ie4OqBEdBEB1D625Poh18/MCtTkUCji7G1OqOrL6g2vchBz%0Ao097NRziS1aN/bmWdgJ5SNdQ0yjsMcLdpOcJoGBMzrVPjnQDYJnxV0cNoItq%0Apo4NsEXM8LrD/SI4Ti8zppd5D2ykU92Po0qMufRPlPw8H3PUGWvmKLVaY+ZP%0ATLETcEaxt7WxIfJE0cX9pH1P2dJB/Rwb7Yc2eeXZI67Vjgd89+E9/vB//iP8%0Azd/9HQBg3m74u1/9Cn/0r/4V3v3sZwCA98+/+uzrvnFQ39pbe2tv7a29tbf2%0A1t7aW3trb+2t/STaTyKDqiYFm3UKHF04EBxQkwsvNGuUMoESAjCjaHBBVj3M%0A8BgByfTZCE4WJGqAYX+OAwuuGb25D0wa6KqgDh+wUKSLiJsYDNygp5na76p7%0ALgXu/duwiXHpY/xj1uCTEUUEFTxwRETmXDt7QhAQadUOPIhx3BfmKXhKPkTw%0AbIW5oCsG4DYm+DiKm5hQg2LNCbkqJ7dIUPysu9t+vy2bbfAC58CGXMI8SsqQ%0AC4+TKbIylByWzCd6m8hSPhOSGeyATC/banckClmSCS0v52Hqj49aNi77/ABj%0A3j0PWErH1Khn4xzrmdHCrN26M1onVsEwfdwbjDaj/howr8i2+v0AyTfOxkT4%0AKC2jjsgQyxWeCSKspaUeN825kmQ7CyniqtQZfVXzLJ7EOAIJ8WXPmFwBArtP%0AD//65R+i4w+v9ejkp+C9/f2SUv85ziOQET3UGpmQlDK/f7jDoJi3poyMzpnZ%0A7RJJjWzH5LbOgVBRRHG7vOZtzNNCaFgp6wJwFfBQWi7UADN4RFQ2Ib6kYOWC%0AJyqT86XBu8yMed8UOxvj9/PY/+vYZS3b5/cf6z1jDIzJeGIUv8ej+HNnjZRg%0AbFi8S88IFtgYIgsVp1VydWOjXQZKHRqvtc5j/8MqODwJw07GOFAlE4/f/xne%0Av3+PpyiX9fXPfoa//Mu/9J9/8QsAwLe/+jXe2o/XjK8ZOpgraNccVwIuu77P%0AOYosQK68G02cZBgzefEMqABrH4FCVkrrW8kzXksMIjv6aC7esFKSOivQzt3H%0A3co1K7Z9AHjpsFMMkhnHJaBTXTE9s3bqKqozu2C5J2Cv68xK/Zbsy2sQ33z9%0AkqH6ngzqxQ6yVkZHXan3PM9CDcl5QpdAzgVKBe2o49kVW581SgPlPUYGz8v5%0A7Kxp1XlEveTruzLB6jDndvbnmFkfr7jwlW8ar7U+5Bwatm2BgQEywcjyLWT1%0AX9zgnnwFTSTQQ1ZNyCBj82eN2eeZMWzlc2kZ/Cq3pY6OIVz0IY5Wzxzm6skM%0AKxwsK8OEHb2SWXBtlLGHdrRDNzNVXVE77a08ETITV1iCXLv9teReAjhbGSVb%0Asm0Q7HW3M6p6uVfUNfRaizdKP1ZVhMio9rryXh4v1lDZMkFXYcPW7yCn3mTG%0AMtOuRi377xnHYVZn81AfGVE0jB0qC133/EoGFfT9GVSnUPlaSfV+L6s3Am2y%0A14eygQdXzWiTa9mrXBNK2PoNHSHX+2VXG2sjFvf9/C7t8z937VVm6jv8GUR4%0A/91HPJ8nboGCen5+xsf37/EHf/SHeP+rX732Vd/bfhIOasJrgNhXmC8PIzfN%0ArEkJhIPk2I6CMtIr3NEXEwyjjLg500HVi4OKKGuSta78PX5I6rKCyvmiJcB4%0AO3AkSE4B4IenG2cb4qsU3MQHY1lhF8EI31+t4IHFB7VNojfxjeXOXDL4ugQK%0A1O9f8ICoYqptMSJysaFJwL05yc4hYEgVVqTwNuMtgwHlC/xDfMgukESDG/Md%0AGvBlHohtMZo537IgXD4qGO0eB+Uh5b9P82c2Bl1gKv49KMfPRJyjGxuE80s0%0ADsrog8le7AW7ys2I27wBWLRgjOjzIrnMTFC2Ku0BACdLbGBc/RT2zTRr1dEy%0ADI56oxlksICU2q5XZwBO2y4KhQGh2OUOsq8eC8hxWFinH9D5GAUJ2706b17+%0AIZ5TGAgxU+tdP6R9Hwc1f/8+DioAl2c329nLE8IAACAASURBVIEnUMD2d9/N%0A3FF//rgP2Hd2APSE49ZqIJsF760dzpeDysseXfeMWN+2oYaOiNpOs79IG42N%0AGD9ySFOVc5kDxITJXAYVyYSoVUAJcM6Wz1Wq62nc8QVyF9Cri4OKUQa7RfDj%0Afl91P/fjwPO7O46nCYqx4encwuQ7Ezt0aYBrPXDWevToSo0fwojbSil+zFYJ%0ADjAgAjWrGm0qgCzGWGX34b9/+LZqEgPA++++w1/91V8BAL79+7/HW/vxWwrb%0AZZOA9/bdhij5fhlcAsBRJzQMdiHx+rtZ/1EdSjvIkNhTUspNrVGy3GguKOEg%0A2CIv9ZY+6aDtoF6M/Q2bz6ay9xEz563pssbPFLAIsKRKKZmSlyKpAIwBYq5l%0AUVdyCogH0nfQh8BX2K+5AT6ao5dxz8+Fs3X+pzSnQkQh94UzhJEAeD3Cu0DD%0A6QYQPL5GoTKCUNRVrGCbOxoI+KK/RNvWamPsIjWboqPmUNYeQBxEWNaEX3D9%0A92LvPfzsQlrxu3kwe9qs/ZNDl6MC0yNOLcIuS2jq1C6TgkquAd+7as6EragA%0AHWGPKEF4hRMW84F6YHD3NbnJQMDgoW5oxTySpZgznkNwqkljiK3BxfP7elA3%0AR7uOKYcBG1AiTwVRzeAObZrIrkvq710hdgm4/b3WKic1r2dtTNNBfXk2Xx1U%0AjIS7Rr/ZRQS52em3Oat0S/Exg7Knk2opD47YbnLglTxYBNSYIgItJsAc2Vcu%0Ae3423ZdHh9QiIF9j3JzQnPOvBZmoFOC2T2GgmEv+pwRd2xgVgCXyc73Y3ha2%0AcKNFuzNq+2eg4tubxoAC/PZz/3dpP8RBdYhy6yd8LXTL8Oc//zn+37/9W/wv%0Af/RHAIBf/cPf4/bFO3zbS8s83T67fz8JB3UrrPmN58ZW2ZmMqHWF04jUJBe1%0APtuEP/rQUwmEPPBY442WFqC/+RJpAcLZWiFAkEaq71Kvzo1+MGr+123Zh+9P%0Azm0Rrw1VJ+6x9RpYJbLAfBEqMOxI4crvZPJapABADEFwBfLAVoOxh5hptvFq%0A17aR4hB6cQ5bkg3AlZcCILiTIT6UkfaI5rlNkp1wF5Vpj+uIw3OUOFXOjbZp%0ABDeB4SqvgG+qXs8ufm+8la2+p7HwtJxIM48kC+/oMcV4pnM9Qp23E9NVFStq%0A4mbQZU034DcvkaAwLAK2EKpBJZyNvLMIrXmQgeuzC61OHFMoB7dxiMNijrEV%0A+cxAItiVhb2+qdjO2iuhDppezNrQHN543+fW9ntsr2VW++uf2iw7p6a9WJ3K%0Ag4eX4i7JN14gVhy3uWujYkBIHH/wqcwFcg8an+hvzhEBIvp9ddnpoZsPDvkY%0AGEwY3UEFgKHQEshSXIr15pXTSc37ppcOdp1XD9ftvOi9Lq68Io8K16C++O7c%0A+zwantfLvz8EGi4j4nulO9z5Ht8RFHsf/u78Dl9//XUV+b4/P+OP//iP8e5n%0AP8PHUAC8vXuH+8ePL8bmrf3TNOaNBqpn3RxUrvP0avj5D4ycxyPOmhEiZnQw%0ATIbP9ZxLQ1/JH+R3+r8qBqJwLGOOCxPS67yclw8FGi2yLNtB9eyL6uagqipI%0AJISZ4sNCfobU0WEwUYD3HjEIvnfSdS+mCFL9rhmO39a6PaKnOxr5H+BBWhWF%0AiuwMKpJjn3aWXWqIAu7YjbCv0slzUbbISeWWnEZ2Bs+jBvKjumx+/lNctvzK%0AxwD9Fn0OIUIMDAMITaMCAGPbIyOFZyhEsBAovAjl1hXS8t8EynBQDQgOKnE4%0Aerz5qxm4VTzIO9rW4HDUiNdCTZOD41mlAJF/xF44JKyJWqtueeC+Zyrxco9/%0ArW2dhtjDZa+D5NTqEqzgxu5KGFtNFoh18UrWkacWb9Mvw0kKzpv2euAiO4DF%0AwAzF3G67mxni4XpTDxaPUpF3lWzWfT+mhKwlK1V7uQcOulO3nT93YD0RsnMO%0Auy/bAYs+duc18lqZRts2G+0gbVyji5g5lmtiux37POy6H8lZ3yhJ94XPy9r5%0AxxFE+tx96bV1m85pc5twiuD3fu/38H/9P/83AODdu3d4fn7G1z//+c60/n/s%0AvUuPZUuWJvSttWyf4xFx4+atfFVnFQ+VKECoQWLKADFBYsB/oRm06Anwe5gz%0AYYr6D/SARkhQ3SgbdXVVVuZ9RYT72dtsLQbrYbaP+8282Z3V3EZuqbzhfvyc%0AfWzbtsd6fN+3/k0TSXqLVoZ/QmBEpDIKOWHOkBEChdR7bWJqcCDZpT5nQhiC%0AKpaMZmjS0Jjw5k1cvzOaGraQt6Zu4EPRd4+uAsD+jeLSBVd9g6eIfj7Jjt06%0Aug30EBLx7Og0LnNRcoZJo318lomKaFj5YOzOG3HBGeYk4anIGf97HFqRNCHC%0AJlILW7vhpoodwKf4AmFDI8U7HfhRwIG+2BU/6YZ3w/B/vfFJlCV3KvvbNijo%0AdAiK+sJvw9Ditt4aoxlOwYaOu0z10BBrmAuVMbBt/h352o3gvy+RXAC4XBU9%0A7ufGiichPDXC2HKxO+xTeigSD8JGDjW+xlBehn8/qwH7PCjyvssAuTOcxnBH%0Ax1VSM3r83Kn4zAxKRxHrhzBGE+DSgFA16w2wTTBkRgshIeazRgBV8cVGE4Yz%0Aho8hUSgTA10IBwFPYqXETASwdWzMeMiI8m3HcXvCv4i5SglTMWDkfFMDzJ21%0Amb3kyphnS7n4nNEPhtPYAWHcqp1eP+w4H7J5lsJOB7gq+TpYRJFoiSKpMYj9%0A8K/LDUAHYXTFiIAFU0Pjhr0/FlRtY4bZQEwZXJrDslQ7NvY1MPjAwBO6dljA%0AXWkTHAqo7vgmhF8cOttmIW4CwIzrUrbqyg3v377DOA48fvzo7zOAteG2+3V6%0AZ9yOzR3BPBhFYGY4Rl+MLsF+7Ngul5kdHd0zU9yqTzclXHYCR/klvl4h+gDS%0AK0gdTrt1wpW0RL7pNtA/7uifDjw9umqu3roXsxfBt/vDfK5m7qwvWVXGtOiv%0AbQNDQNTq+ZAB2IFxmzP833r7I3z660949/4NAODj00e8edPwv/xP/zP+q//6%0AvwQAvN8e8PXT0+lwXk2Q+dr3zUe9tt/WhraZySGEuMmyPvVcNgXwTIFFOMzS%0A+dwAMKGF4T94w87mAkeRYqAmLmx3AA+ZwQhhGQ58LV0EvElAw+O8wwUAA+yC%0AgADQWR3CaVaChAbx7GIobZECQheQEtrh68WOA+iPYCWkDhgr0AajhX1wIUFr%0Agn7s4HK4BWgM2gRbWFXUDLQZvh2KLWwZIYbQLNNE6pnmbeMp1BRBz7Wcl6u8%0A+5mw5Z5gjAYt+LPuBHoitCeCde/E48fD19qQGYANbXYsmbZ3oep9KllCA50U%0AFn0f7IJmgumIN2JcFGV7GNzh/2uajjOgaITImKUxH7ZA9OEgn1dDDD0/Fc6w%0AEvCzw/euroxh7OW90jvc/fxaEw4e5CZw2pA2YGDYOGrutthTE6GkDNhgQAQa%0Ac8s2gC4bgA4LNV5iRWu+FiSydtaBb5iwxRi/Gxf8WBVXHZC4fjfBBwP03QUf%0ALMeUnG4hirfRrzekeLcRzFrcs+LQ7veVWUJziOkBA19bjDIDLEWtMIQAmE1E%0AlxFhqEKPXmqqtA9IHxAlbHmwH8PjRpVV4UiM3CGcOFBDCX8OClMGnbQBELgY%0A1DYd4rEZqDE0AiNKIcr1OM+yqBIIzvU7FIcrFaI9xHpVz4L2gUKkHXC7RQF8%0AXUFf767M6FTR1woJqL1og6UczOwBMJqZ8Qe74FngmfweKpEce+SOSa2BqKub%0Ar58VQNFPAol5Iq7va6Daa5oBMjwbe637Cpi0AR9+r1Jsi+O9tPvgdLuDoUex%0AAA+e5D4CFEz/R29dfPM4Dry5XPHx62/qu06wg9/RXk/x1/baXttre22v7bW9%0Attf22l7ba3ttP4j2g8igZkVJAMCSUU/PPIvbN5mQmpew4dWipntyWVZI4saC%0ATRq2xrhumWlV0K4O2wNg3Tkc/WnH2KO8wW5eO/I4poR7QCLUdEb07+CKuvy8%0AtpPQQX10iULb86zx2p5xAWzhpd79/QQnibbWscvMbDfFMQZUBjBkuRgm1DUu%0AwZgQhLWo8Pk7Z/8zGLc+rYIPcwWokrnh0Rs6v3emX6j4eBMGThBzYYGCHnti%0AB61guR7ZEsOsMaYW3FJDX4qBZaavpfjV2l+g4JEnGMxLzzlhNBEFVHEuo2ad%0AAiBKJkS/F/wmccK+Z9SPnJhcN5jfmOR8YoEIQ95cPVMLwCijYcCRSIXO2BuD%0AxgqxuZuD5ECT3xdK4llPjYLpc+5ldLAyjC+sgftGRFVqafZtRuy+q9UcUjrP%0Af0NxQ/19/tqKZ6jnuuw1AqrIPoAonu7XXcUs+FQ2w5ETLp7g73k6Dnz41V/j%0AdrtVJvzdwxu8e/MGw3w/+vo3H/CAyymCWdxTtdMiuh/D7PNY7tmfxYz65mtj%0ATCi6NefR9IDX0j7Q945j37Hf/DXPPimGDhTOaQ7Iswdy+j6iiCqf/7a23/zm%0AN2it4cuvv/Zx+ewNfvnLXwIN+PGPfgwA+Juv/+bZ59b2+zGkX9vvbDR5WlMs%0AaeW8xx5E83zhqAc6aG74XnZh8qx1U3BnqK4czYDg8szGq5HztlIXQNU5zjpL%0A2HTrfiaoYSQ9wRTdXOQrM4xeJ5MKgQADVAdMUaJCvQ9czWGEJaqjwUtMiGLs%0ApcQMCiQGiYDFeXa0Co9F1nGiKgJsfw+b/j1alRQLrYP8fYzhNsmY/Nnvas+E%0AYOK8o2U/MbKp9RH3mDbYyiXVpU9qTj9adUQSxvrbIKlsUc92ac84/khoZjyL%0AzNrGflYQbA3baeUyR1+NxNOd0ecT5YscKVbXAzB69z0yyg95Xz1LuMJ7nR4x%0A5jyFARR6Ecv4idAJEnuGgWcJrqDcvPAI7zmANU7+pWGP5h8C4TVQZ40e6noA%0Atx0aPGXaD6AP0KD67IQl8/IdrmOxPpFjBCoqEA46AMUoDqoZYAPQRgW7YhOH%0A43Yu+k0bhrEJLnapcTXLkUz4ediUPEd+1WjLMWmggv/XOynO7HXccy6VXRn2%0A0gvjjUBOMQDQXQFCWmhe80WQZAm4GBuN7TDfTPPda3knL/E254iAQDQ5w8kF%0AzbWXo5Qgzec23Lnd03q+T7vn8iP6wHS28cv3WNGu3+sbXm4/DAdV3RAGcsG6%0AqExtAeScgu1yrc+8ZNwWp2pRvrRQiG0xwTYRXLcNl7YVtIMGQbtCn9wQG08H%0Ajk83jKcDPY2zJ+ep7OGkAkDXgaHunJYSHKg2mGwvocWN6Kzai+cOqt/DgpFf%0A4QgJ1Y3XljXrC09nwWPhSRq/7wPRWktUsVvHjRiUYhZ1IKSBQEDwTBKax1iM%0A+jwQzNBhaPGtI8bBMCesEUq1t3D6Fs+RUHwkzfcuvAAmQrMpxKDhjNDifKoa%0AoAJZijJuBrQQjALcgeSAGo+lyKLG2FSt3LtgSBorp8WuL3A0UoBLppHnCpHN%0AhQoAqMBhW+LFqv1FLphJPS8zh7rFwPfhG4EJIYn33DbY1sDv3nphVvjBr2Og%0AD4WGIXaMgb23goqbOXdj6CoONPeZ9TXKH/yTy6avdS2icx1Po2TA0smRP0N8%0AF2timUe03B+AWQexBtmeMTYlPjuGF6oHwmCMkzNhzHwHXVGafM0yXGTuN+tz%0AT2XfLcfId2fnp/kXzskez/XxdsOX33yNMUYZ648w4LO3uPzoPQDgePqEd49u%0A6HVdjrycg3cOKhEVh4URXPSCLelUFF+MrtvtBn5iSMshbGChqiOLY+DYB/bb%0AgSPGrx8DqmHwL8//fofzQM7st3OdDcOPXu9LGvvLIf3w9i3aJtAw1K7XKz48%0AfotN5HsFM87t1VX9Q7R1FAko5c3pnk6noeyutEXXM5DgENWW81QgqnFWxrfs%0AGo4HoY8F5kYoIQUP9uT68m/czQAE163ohIaDxkkL4QL2+Z2Q2GFe47dTiSRZ%0AH9iMAdVSlm8avMQw1jXuV8IpBQCIgBq7YFPs2yoOD1znb/LgJkRap7H3PeY4%0AA6VdQBacxoU/mw6qdq3331sfWeN43XuLerGIwxgh5BMCniwCbu3s3JqBx1Ga%0ANWquEL+JzDmi5krl85Gd5svaLCPP+Xs4qdPZBTAc1pzToPcO7gRNuX4JDqXf%0ASHyflT1h8T41D3xQzkniUmG/590jtCXynoG7s4IJotN5swjaEy+2DQV1aLnz%0AXFMvJRxOCwgJIQ17inASMczPGGY/h9LUTYkHJDef43IM4DaDkZQUsbTzDCDj%0AChRlVYtTj4wADCjPQLeSYdCY0HTPCmAMlDIy9Q7r7Ir2W5zHrYEaQ66tzjIi%0AwdBJXXRpaPZ6urMTlTw41REOi2FJHQX8NH72LzhBfIUalKwEP+dtumZEdAp6%0A91y+K75EESBIr38MfWYfzs4sQwpzcSme89Ih1nnHGTwa6BWNcFHCAcwgQyR1%0AnlGtsAQTF4f92XvifvMmn52oGcgpaL1VUq34xnG//7JO6g/DQYXNDTx5EMJz%0AojYBi4C3No3GNMyWaBciUjQNZQOifAaRR/wbC67ScG0N+6Nj8G0f0Mcb+mM6%0AqDv6Y8d4umGEcbbvvlFVRA0AVME0s2vA801XFwfzdNgTnX6XZxOFKrrz0gIo%0AR3VxXtcspmFOnCluMfsiMcYqcyHsprgNxUYEPrYaZ+h8PjCuzTc3Z42Ned1o%0AFQiF2bwb3O+3M3K43DdhRohWIahTBi1+3gyV1doQjtEA2pgDPsaMdBoGRA0S%0ATikAbMM3Zy9B83yxThEMemZAPBMLSsdg2YTk8EI4o5wWAlRhaiGHnvP7AJjL%0AQaXGVfR69l+BPue7Dc800MBUIjQGyQbwBYjopDFhqEfXk5jcVbGr4hpcGFXF%0A0JDFzxM1zkhTq8j6cwcVwb9YCqBI9Gc1UJUq65CbnvOwXij7gnk/BitVzDw8%0AzR/IkhmdwZv1Ws7dGeBUzRKCiKDTksUNT7diAdQAVpCg+EsSBqaLfGSZDItD%0AnHCthZxljPxi3QxgitI93tcP+w0fjh3bmwcc0dcvHz9C+uf42U+9lMoFA5d/%0A9iX06NNBJQK1FmUErJ5FicTlfXMc4IsjbUwYx4DGauxPii4WNx3zZmwgYVxj%0A7YzuIhqja/GPNRUveeFB20ty/Xra25i8QLlgBu5S2AILyoKZ8enpCZer7z1/%0A+Vd/hbfvrhim+Osvf+3vAWNEOOLVBf3bb6tRXEY/cP43518FT1HR9VNgiwhZ%0Aq8VAgArIJn+1m/kaN60gXCI/Kms45tlSDmpyn3meN0aePbXlDNr1cE56qp6q%0AZzgwUMr8pIpmBAwuDiqpoYWyf7zi/SIuzquwRYkMqjPZebiuxD2zXOe9Lm2Y%0A75vJ8Ocwx35de6uImS7OFGlqfs7Pm3EFBDObdHIEs288nVaw2wvuaOVIEEy2%0AacfGfLlqK0M+jWjPvqUnG9+xZF8m4qJGJ86faVeE/e6iT1FSjBphZwNbqrVf%0AoFvaJ7HPSwbNeAY4lKDsHGPARREBP+ebBEJkA+w2PAgceg1GWkGYUlY1R2el%0AQS3JwQZglpk5F2zsvVcAYYx0khYHIQJAqwhlDknyS+d4z3uEEdi4xttCiVr7%0AnA9vjwYbQD8MmsbTMKAbRFEClnSEjkAJaVXncGqk3v/iIWo4KplRB3S4WJRG%0AIMA6AQcDAtCRDupAaw27dC/xhonSGzJtMAqIpa7nIvz7Z/baudEKQFIhPP67%0AOrFsbl/U2hMuh6oc26VUT75nYNrV3k9aEjRphxFG7zDVKVjW3Qa7F7WkJUju%0ApYEAEq4AtiWaT2rRgUFQarWeuqU9YoFwwizTtNxzCqg+Q/vdB0hw56Qv97s2%0AAjz6UPdCsLGUITO3vzMg8Pu2H4SDuhpYVSrm7jUWQdu2EzwwN/eaAHEtjmzV%0AUI8mikll1TyKx+BB4CMOtmOg3wYsIA96U9itQw831IC5+d+nx4mARlROnqqX%0Ak6kDPKToVyf2Wbo8/n4fZbC4z9qcoFF/cZnQuUhsGggJZZzE7ujv0geLaCmJ%0A1AGkRDiguI0B7jnp1OFLKXZBQItJXtlLvACXKMMg+4eCXaxRrIRILefWhB0u%0A9ZWWt7iTRxSwXn+1mUfLeEx1Ojpi5HMvMwNpRxsKxP3x0ICQGXibWePnBoU/%0A1GmsnR3ZHN9a/NmvmHd9iUQyAOMp3qMA5DAM7kA5jO4IECbU2a+vE2oWapOD%0ArZ41XQbGpuBhJRRj0gBpAI8SCzN4hrbVQTlg6qY/cRoUXPeRs3CJEfvvL8zl%0AEXPhHv4B9gjrJNXHiN1d46RuZ1YR/Pq7hdESv+em60bOfB/H3iBxwOWeceiA%0ApOgK21RIhM9HIgJtU3SDQireDblpyJKx+3g675ForXNGGDTcsEsjXBU3Uxyj%0AQ6Js1r4J7O0D5P1nAIBmiibf+PdlOFSmul8KymVpB1WtoEKqrqYIi9cr5nww%0A/g8PYGfcnvYam0ZRniDvbx8Ye8focw80jxyAMEXTypBaMqFzb8g5g3BOZy08%0ArIG3GJtD+8m47jbKQUqI76enT3i8fQROx+f6zb//Ifjavl87rfV7Z+I+kJpB%0A5vjVawLTTP/Bs5Rsgix+JSblpC7TCesX2TDPHBpVEKsThWgHVTbWCKARhmZ8%0Atu/dkReVgSRXf7e5zswYl86+VlJ00CXOKwCX2cUF+OUJXnIVfE6RE7gDrNoq%0AmGt8DyuMc3i91e8Y/6y7mmsoIaqWTksM0wqxK1rDYjznKuH6nFXW4wzXm/fr%0AfScoBoSlhJOIGWzqmTIArbnYk+hEeZEO36sWq3fuG/47w41spgkfNj9w697y%0AfkwtUG9xgO6AUgPn3BICFBAVoCpa8FLPdTobHvNNZz7OeAi28E8bCXBTqA5Q%0AKEDq4WI30DWr5EJ7aVBnprzrVBsew2uPHgejZ/C4C7QD1KTKCfqexxM27ad+%0AZLTzmcQcN17GyDN2tXYGoMfAOOaeyjfAxkDr6nBfANoV3L3GbPbfVEFGp2yv%0AGyLn2dmEQTbXvpcvMhxhtAgM4BT+yjXs56IxgVIkaSOoALwd6OnI2oaTiyKu%0Ag8uYteArcEEzCBMWlgtp3S2mk9glnW04i6QR5QDD1wARF4UKYBddtVUN3A2S%0A1TYnVYzdHdJMco3jcHFNPa+rJnflW4QhoiXUJQmrD1FNIiqEX9VeNIt5RlUq%0ALjXRi9IARNBk2pRrhnkd0/zfOlb3Tqpn1BeR2nRQbUGRBeWJVo/3uza4F9q/%0ACjz4tb221/baXttre22v7bW9ttf22l7ba/uDtR9EBjWzeQA8mhhZw0oTx9+5%0AtUp7J+zOzCaUlQgYAzwCqhvFyxxtGFHN7mU/BgWUB143k4ehR5kR6+q1wxee%0AQ0YtxxKJ9Eio/+dMel+izRUpnZlMu0vrr+NwDlIvxZijZRY1Y4oV0agIiv9s%0APKGgQgQlR03NshUh6LAZUhdfhV2WnFDwGWYG6RS3sFPUKcZvgaTcR2SK/0Yv%0AZIhP0MTvjiFn8OUkuoDIiNazMPDwTnDyb1iD2xP9MYUNhQwFpXCGDrB6Fk22%0AJYJU0Z54H3uWeC2bc4qER0fVztGiLeEfS31TNs+QZjWiDocdky78zKgHNpZS%0A0uZYt/o6jkiV0RRnsLYB3KEPo5AEjrHwCHLOu3Zx3uuleU3JwwyDHLJe0VCh%0ASLpNGIwgAqkVXQewwnvh/NYUyZhoYb8G8eTWSmsvr4MF9nmGlWSIOTLJd5HI%0A83sJOpw3mWtXZIA7e8bZcgwZRIaecHXAy+rQqFrAzA63YfIIOABHYNAAUZuZ%0AiYBB1DoPgYp+zGznmzdvcL09YTeFRET0T37+M/ziT/8Ubz9zafaPj598rPym%0A/G7U6rWqsasDRl5qgCLz3rYtMlXehxHwQZH7QkmR9EwoZVcYMx6jpAxuO/Sx%0Ao+8Do2dGE+iVCJnzUE915zwxcYJOBa8HNMWiPJseayk+qwN496PPMGL//ju/%0A+AU+fPwG0hr+u3/wDwAA/8P/+N/HNz+P5q+Ijdf2h2lD9e5sO8+iojIsgmjZ%0AUiwHWGCKCfFl9rUTCAN/zwEx8SkZX9NS5GzZD1QVYvNcHOIl56Iy22yk56xg%0Az7Xkf2ZjEEaUcZv31Y7I7mmWKPHMhPAcB+MAu0QGCI1gG8MaVfkTgu+Xq3ZE%0AQmlrjCgziWdBxHtkSnJJyeZ+x/GqLgx8tshWZXZn+Ll3Xzs9xzJ7mlDVNbPr%0A5xadspwj+pHICy9lJuC4aRUG20B70ilEKII+xkTMYJ7pmjYLL31as1qWWaDF%0ArlBn22VVNyuk1MyM0uaDlWgghWexHdgRz5EZGhBs/y6N7NsqnNTC1rS5X7GP%0AhC0CYjDDgzDWI5c4ywXF/kmKYYyByW8mPC+IRWGvzSzXXD8zCcU+ngxo9l8z%0AexUZtENhu0L3hZb2qMFR7rBEyQ3FFFxMO4VO/SIwZgJ6WSucglT+2iCFjQl1%0AHuZIN9ZRPPKExRuNKY6pA2iE2+1WZQHJ8i7jHCavi6oTnT7nyprsC/SemeZ2%0As7S5BvIEW9FAIHL7Y7Hfa6zh37vrOGVQs+69dZs2iRn08Nd62NJjH7A+7zn3%0AU256yqASeynCBI6NQG8lJWgwoxE7bL32AnLqjVlBpAvJ9xI0d9mX59As2dHz%0AkD57LREZ53UZCC7VSVk0t3zz32ff+TvaD8RBZaTKD0lbIK1U/1qk2SvVzgFN%0AtSlAg+HcPs4aRp1qcGoP7wPQA906bA+Iw+3A/thLEEkPdagEZOK3xZUCGZMk%0ATRoPfznfKBAX+bmeqXE+c04Zzw/7k2jBsomeXDczGE+kFC8TQddDULXqhq6b%0A/jQQGWjidebCQZXW3EEFOQwWbmSLLNCI2CRscShd1GqKMvn3xAK5P2xi8wUC%0A9pf3vY7FPaQ3WkGG4g99LI+1PqpTibCr+2ZlyfhGjOCd5rUclgJI1YkzV2a2%0ARQBI3UllW+4bE/ZV/YpizbpgS9bnbhoqfjoDCkKGpoTBC7TNDJ31ZJypeZ3Z%0As0BFGCUxAvJ4YJBgyGM5rUwEEXaIZV6+G0ZHwW0VVFzBlU8t5PBktmVgIgAA%0AIABJREFUyvqfeP6o9D6wIg4XZTnXQmVxfo9kPa/W8Owp01lIwMzQb8l3zLnr%0A4hYZDMnD2zkn5/nmBckDYpPCRNLKICICUr4JCHiuqq+fxSCZB0H2y40ZslHO%0AJ5gDBjvHxkKjPN/z8HDFT7/4ArsqHt69BQD89Od/jB+/+wy3EF+TEc9pgbum%0Aoa02KQ1P+w3K7Bz+gAv73OfirjpXLp7pcphw1MZL7p0eCmXC/skDFrSr1z09%0AxiKA4iqPIzG7yL3lfJzV/kgZKAqjT6axW5xmWqCaR8fRBUff4zqKvXd8uj3i%0AP/yP/q7fcz+A0jTOufvqlP5ttTJsMQ2qdU2XWjSdg0pEYeCe4ncGiaCPWBj8%0AzKDkfxIB2GO+JgWDgGHTgVLywM+yv1JC/sZZV+6ZczOc71qQ94BDmuk8b4lC%0AFGl23sIpLHi6kEM8G4OuYehdQlhwM1jAN2Vj0MZoSx3kDKqvY5Uw5O/SsciW%0AQdH1/k6Qu1D1xZicXQv6ygqZNrioYu0tvCopx3toOZejXypw2HYjcDxHNAEx%0AoHGoGxt0AG2jMlJGj3X+HfcFpAFLGFig4ky10iuIRd5vA8pBFTYXjYnRGcIw%0Acw5i9r0km5YJQpbORzqZfr6PoUDBMtVFmfSOdpLXWBz6Bp1BjDy2mUoLAhtD%0ANsG2bcA26SMt9A3yyQ9oiRLV8wj7seg+lA7JrKmrsVZ6QHf7PtBvB3Tv0Axq%0A7iNEpkY5stAIgBgwMoAd8PzpCPIZhhpN4HbQ5BwGtacg8w4B7TqfK2dVAZq1%0AS9l8rh77gS1IwQfRqeYuAJh4tYay8XU+k5mswctO2Z29nXOrtC0MUKZntT0N%0Acw8ZZngc3UVIT/XoDboIsJGaJ8O6Yux3Duqy1wgRRJZgLxPABpZZf5hi3VW/%0AmTFE0LDU/q3eomouI4J597TE1Z7R+8BUjiXO+1C+tvoY+fOJt/6S4xrO6b+x%0ADuq6+b+cDfG2HpYviSQlfykndD5TNsxoXlcYBqCEpw+f/HM3xbGUlDFFpfzK%0AMHem/jn6Gf+uGbfMoK73RsFDPW0uFg90ycit94+IYCXfZV77LKqQk6StEQqb%0AalqAO3ZZBeLEw2CGtYWDGqqDalQOnKuXzQwZiwW3cPb1iC3e7u59bS89T2Mq%0AR/1cIDzHYDF6p21b17sBdbhoRc3YOUPwZy5j2cTghk4+Sr8OeQmEu75lxLoi%0A9/OLZx/gc+vesFhVyypAsRyw7mjw3BiVgu9J6yQB6QBsRpkVhm0wZshC0EaU%0AWYgi4rwbrBluH24lLsTgOhCr79qhveOIZ39wrBNn8vrVidBh+I5HGv3McOAc%0AQ27NjR6RWSqKpnOaa71tcs6glvr2LDNhZujH7Tz2GkICxZWlGvP7jVZ1HhoY%0AbuCKcCjjIdQlz2vFXNlhrnWepQFORgMUDMaxBoZOAQv/7gwYAcB4fMKPP/8c%0AvDVIEJ2+kA348AnHhw8AgO3xBjMvZbDubbnXpYN6HEc5qMnSbWO40704qALA%0AhlYASZUAJciY4l3jGBhk0ECRcM8M9VRQtvjN2EqoCLSsbZqH3WqQUk5tnovY%0AqVP5Hn/x7fu32Pcd29XV2v/m17/Cz3/xc/zmN7/GP/t//nk8igu67VjMi9l+%0A60R9bf8yrR/jWQb12RojgPnsdBl5MCcDOhRnBi55bqWRfXfmD4lgTMw5zvjv%0AdCpLYyFaqrSfA7wo5zR3PjEpHrdfK9bJmMEOAUEG4TyZKATr8kJuSPK1wQJ1%0Aw1cBLp5FlQj42ubCZkLn8ninTOkShGrte5pjq7NpC7c07JCzWEs64VNhP+8J%0AbV4j7vzkcCm5SNIaTIK43aDJ6xcXhcog0WAr1EYaYDV2yxnxbKlGRpwxwVTl%0Ap2LJci33itQHYYDWUh9d/QtElhJDfs56gD2uEUGIsm1itlofOPYIku0D1jsQ%0Aeg+AP7NUKa37YXJu5PK7gsACWDqjWwNdBLIxiuTKgsbphM17W1XpzxnUTDpQ%0AZU6nRoDBOkqAibo72nZMh5vUeZlmSyAR8X3CZ9QizpzNdQ7Xa5Z8Rnv2t2rB%0AKc+/aGTSySyrt0w7YB+l9K3HgEmbgkgKGDvDOwWxlMZUt825sQSvTrghsynm%0AFIFbxZJJRQiykcwzj+IZp5kDQHs/KSND1dEZXStjIsPPZzq0/Iq+d2BMW1/g%0A2hQmMxhOHP0SLs4zmGE8quKCNgt9iwiUwZ3Y0qNpU/jyfr+prO2SvHopUZYO%0A/8tItnTs72xjhI29fC73IbYZZHomLvpb2g/CQX1zvZ4OKTN3gjJNnNkEGxPu%0AqDRV9fJfCadrf4rNRRUbCxhSdrTeOoYptBvGU0TJ9o5+61WOAuaRCaNJrO/k%0AirmD5qbkiltcGSog4DW0LGZ2ASXmKSzi0TZ6NgHuoUwDiI0R5/csbZ1M62t5%0A/94pgINo/bi7sd+Gwo6ObR/Y4gu2UAS9HQfey5u6lovDRB8WOEgdGl0rupfR%0AIY3I8Hp/rDPqAvgmOEKtTNKZYp5O7vJZ0WmUWBjrO8/AwMiD+RgB7QZkCAaP%0AUwkewDeZLB8zCOXwVdmfcJhdcW0e9LCpZuuHVBje6yKO7Fv24YjgRB44GvPD%0AISJx4BHAY2DYUvPLQcdYznmwGZrNLKhDc4C2iBSMjzeMo0OuGxDQEnnaIQ9X%0AzwDHZ91eGPirmN/jOABVXNoGYj88nw6HhjFzbeMawDLNjZFS0XFuct0SVjqV%0A6FJkKLOoAHC9boE4yLWSzuk4O1i6ofeOfY+ST3qcoprlnIos2RIN5V2pPpB7%0AbhC5TN9TXOgo58gY5rEbkRJJMYpSARPoARsGVkB1lEBaOob5e44K2QI7vx0Y%0AHz7i8uYNLrk8v/wa1BquqYa3d6gIHh4e6jpH79j3HWCu17frBd98+OCHXNx3%0A7x1bE7wJJ2+YZ5ClcdVG7Hqg7woRhqVIhREGFBuHcU3uvBNkGWeaYhcpfYk1%0AZrc4Mnzeh1QyWhwDyIz7bPl1u+Lrr77Ej3/sasbv/+iP8PHjRzALfvKTn/g9%0Abxt6GI+v7W+/9ac51ol2WSPwKSq291sFOqn2Vq3n3VqDSMOht3pPE3EQVF5L%0AFXRhAA0c84sOwDCmActA0+bwxMxWbFQZjTrnVWOPm9lBG8cJukiGqTC5gifZ%0AIanzHgVgqj2Pt4bLG1eKtaz/uAEmADWZRiMIQw9cROZeH/M9M89YsqtlVyzj%0AX31d/p9ni4XQzVEZmgPWY+/MjKZ5cFkWWyaf30tw7aQK1LnPPM/PJk57kImC%0ASgpKoiBICEwMbgs9amPQcMXmUneNrHgmE1xuJR9U3LV5Bk1pUcGnpDpwbTwW%0ADsII+WQXlQFMFCPnEQ3Y5lnaDAQYIpsdUNe9H9CjO6qkp2FNUQdV6zyojJHZ%0AzBKr4bB9UqEiEDsagyOIMZrbgnLxciber7T5JiwS8Lmwx3NtG8OFelBrTLaG%0AYYpjXxAux0B/GtBwiLArqAPcDRT1lz49PdV33K/hscyJEX8fGUxe5sw6P5t6%0AALuC0+YQ0xTqGWNUTfRyNlQRGEIPGgBAB2wMaJvoM2OCNqnyNMYCU0S1mRm+%0AMNYT9B1sDklmhiTU0GjSDPLeiQI2nMEWRlfvXybDphL1DE6M4TZeZqXH4ZBp%0AOmYwXI0w9gHqE3It3dxuWAaQKZx3WkISRIBYQNcB4w4wcMv9rjHkegF3LpEp%0Aac3ntczXxj48uA6q+3n38AaXywWfPnly7qtvv6n1cA2b4d27dziOA0+Pj/W3%0A++DECQGy2PStCdQmag2quF6vuL7d0GOdvXkz7Zrf1e7h76/ttb221/baXttr%0Ae22v7bW9ttf22l7b/yftB5FBTTgOACSfEZjQTAyH5e76VBEqXQSTCp4X0ZqE%0ASQpcArtK/gEe6hkKC7y+f9DhHitgzEnqVtkB2pqLzCzfVxndJRtmfhN1nYw4%0A25JldSjL80jEmk3gyLINW8pyLO+h5fNEVNGcvP4KUvIMnmelMwPIFtywlbMp%0A7HCCNTt9dy1gZnlR7ylpgRISuAdJOY/EHDq0vF7R7WUc7mHM95lKjjHuJAvE%0AV8GsBUPM7mlE6+YDmXCKuqMY3xTNqnsiFHfQM54TymR3fap7GP6+zHrvnCzE%0AmKMBtya1GSge5tnBhFwjIoQskaWf97OBa9zZSRwe0YsInCjhGCNK0ITQlSra%0A3iFtFntmUo9OfxZQI51zq/heUIDM37eM30swnjPY0sFIRFR8U4f8UghORB+E%0AIiIel2YLeJcUxA+kEGXwMa9ORNBuldFACIKN46ixUTNAO2BU/GRWg8mAPCyZ%0AXQhMbOEMm4uuEOMSEUVWhr1TYDc8Zmkg6xi3ARpAT/48Yk4sY3IPa6H9cDGx%0AruCrP7PrG+DSFLebZ5eOT5+wHwf6mGiAhNqtnBMz4OHhwaHAlfzPkhmZOYhs%0AOS+CYhoJzLwIJgrlVG9yRKYj53xkM9TwbA1lZqO+NL8YcDg1M7g5LxmIvQd3%0AfDwG3n/xeYlHPX34Fm8uV5AIfvXr3wAAHvcnTHjvymr5PXBDr+17txQWAlAw%0ARIeh+WukBg3kQ8pDVKZlRZfk86n0k88l4klhMfGyE6SG4pubOswl5ylFpo1m%0ARrNBYeT80gSRNlAJ0s2MhQud1Qqi+NudUFv1NbqgzUBCdU7oBaANoAthlEgS%0AQI1O7/ttlJe/nRZnry11T6faS/39pabAKYMHzCzT2qbtkegSibdkFsqfaRcq%0ADp0Jwxpgyss5HwZXok009y46QXzVkpt6tkccrbVkXI0myqd3gBqYp0DeQGTE%0AaT7fTh2kWJBm6lzC4Zkvf81CTGup7UgEinOwoLDkc4TC0LTGUBFgI/RLjMO1%0AgTYvt5Q2HbuSwZmeYpMylc9GKUY8M9dmMHVES4rYaXcepAYS0A4Djsji5Xsw%0Ap0R9HTnncqlYU1n2yu4HT5bu8JnczzkuRdg/Yz4vRmTUphHhQpFY1qb6niHd%0AylbnQ8GbVT1iblpldWzZD5D1uV9o0z6zuLnzfF7H1BlVdiphB1PndicVZgwn%0AVcdcAQA6Brib1xHKeaME7goe/lwAgIfFfJrjzwBosd39jQmRjzXWgmKgYQRd%0AJBBkW62BYW6zCIDepzV27yOZGZ6envDVV18BAL766qsqY/P27dv6TO7h5W9V%0A0dzoIlC6A6s9+Ktf/Qr/wZ//Of7yL/8SAPD+/Xt8/PgR1+sVb9+7COSHDx/x%0AfdsPwkEVo+KEMbnldIKtRrH4fexzw2mprrYabP6ZVLFKvLcTsP0lGopxOOwh%0AD18dAbtJQ4y9ELNKMRGXzWiBOKxOZV6/+Ya9ajkZI7gbufLIDWNb+H1Dnxlr%0AYjmxYjMLJ0L1ZSdrcsFCVTc3oniPImC8gIsnhMFbjuC6KS2F0k+tHPHVcHFH%0Aal1mbkjMTZbNirexGhuGCESks3bnmALp0C83FG13/9rfQwS1gJ8WZyGc3QUe%0AZmEQTbGoCcleVeqSW7pCGjQhvPGernoihJ8CCPHa7S7woCHIRDr5CmDGuB0e%0AKEjRgNaARhBrU1TKMbDgLD5t5jyIPqDxmnZzNWYVZCVuNcXoB7DUs01hA33I%0AU6r7fB59Bizg0J4e4jjrM5vPednMaV47+aYF8dsk1HCpBA6k5QNcjE+2cmbz%0AtUA6TdXG4QJSlLAbdrjtwAxqkTmPVY1g4aJ2GzAR6JOArlFTrHloZYyspWwA%0Asdd3C2eKGmO7XKAPo4TVbv0RuivUOoySDxPDgHPjJaajxwHtLl6xhyjbpQ9w%0A23A8Pvq1P3zAEwn66Cl86FclAlYIvLoq8DEGjqx7aobRO7DAmn3tjBnECFER%0A0KzRB3JhOITABncX1lCdzogLoUUA7Bn2ZoEMCk0nFQjH1KHWE/I919VY1s92%0AuUzxBWa8+/w99v0J1zdOOfi3/50/wz/75T+5//Lng/6v1TH4/2+jfe7qWZNW%0AHZMGALAIaA5MxV5bYMClkAqv5mipcLvOn+ShqYC3FPUadS3CAGKN0cjzQYMr%0AGk6uW2x1aAgINFLjwK+/UhwAFD925UYC7iibE2v9fRu7LRB91wtBHhi4cgXb%0AnG9Kvmfn3A4HlXSe8/3uPAAmdHo68y9D24pXG1dLGOazqR+OGBAOndFpPbDR%0AM/uh7Jt0nO72+bhLDwAsUTiCBybyambswaptBgswmhvvdiCjsqZ6ukmL4Mf5%0AfnPuzCAjwTmkhMW+MXP/IzmZu59lRIQtnbzg7MGoeI8jKEiFrgzYJh0GS87m%0AUIiSnz0VzAtoJlBzxMjVWHPf5QtDtwbaBBYOKl0bcBFQm2cgB/WBCafzM3nc%0Afv9copMnuoUO9OE1tQEA3dCPA5RUtZu6c7oP50cCDi228um9CcGCelMw9iZO%0AHcl1Hns63W38VnU481m5g0c9709L5GzGnEMzwnjOo1B6b0cv5V0mBvYOi3NY%0Am9OJvA+/Y4OnF9aYf1H9nmq9KfCl5PaU6z3k+QT0flQt0947aD/82ukIHj2E%0AN3EWSRruYyZH3kKPIkXa2CJoouvu47B3Y9RaJCEM0hn86OwO8zDY8MnMFw/P%0AcGvoYQu01rCxRAWAuS9+enzEl3/za/89qExDFaMdcf3hNuBQaNLEiErbxseK%0AArI/nwMZ8Cd/8if49Zdf4o/+yGk6Dw8PeHp6wna9/l6OabYfhIPabJKZhZIT%0ApWWoOMfAcd65IYw+fDNYnFQppTyvzmysVUIk+cbWAfSBvmuRyccY6KrTUGKP%0Agpqs2HpAg086atEyoOcCvQBO0TADwaJMhZ44OvxsAaUDCkyD1hf6XECJtV+3%0AcouIWxkNd05lRczMS8hkH82eiwOt/cm+Thd5Ri1pceg5uH+8bGiEOOQWZ1TC%0ACT9lmJd7uG+njOnSqjAwZuSMyJUhTcciIgQ3bjJznY6WYEbDyUWiFMC2Os6B%0A3V8LPatOOfAW9zxWlbRlo8kxP8ogqb+UFD3VZqZusNmUckeICIAX4YUYz1Lm%0AX5zhVRRDbXj2OPmsqlBTCAwtT4kYg+TfsC1zwiLzigbjKGRv55kyy8esv3tP%0AN2ZsjbCJ4BIcBkmBJKH6bBMf45nBCP4nW61lIsJRsgrloQI6qhi0dlejbbHW%0AAJTUrNCcP2wMGeRcregXw/nVyYVRuAz8EMNTcB0tBDKUtIqpuwo2AF3UDePf%0A71pTQHBYzGBDK3JKfWBvrQrP933HrV1K+Mu/jp1PQudoaGsNZlPZV4M3PWLD%0Aa615CZBwEPwLDUwhYFPcmsgix3ywQKOoGkauFVYPHt7ZBprZ04q/UfCa5v6Q%0A3Jhy+hdOPtc6V+z7XvyV68MDpDXcPnT89Oc/AwD8vf/mv8Xf//t/D/5U7yLP%0Ar07pH7zZbc5mdwvj/CoBHHcoDeV7BBInBElqr/afk/NsiLW/qNRLM6hJOKXp%0A5I0wjCMw2AnUNRSA8z0aCRJ3Sv01N/rJUAZhukDZTS9nc0bYZPCSLZxSwJ0K%0AoelcXxh4IBdISqNbyH3ok8GWSu0znOuK67Pl6K7IC9gZH5CfQyyxez5YluEQ%0AdD/PMHUKXkIrZea4XFsy3Bc7yawdLUF0P2scPdKQmRk+BQFKo2HjiTbqHTaa%0A23Hp5BvDlnIUcwJZOaZepsgN42m3WPWJ5wbigxq3oL17Nl2GZzEBCHUoEQSM%0AYckbjTmV++mAK69GGRYAnr0zgFVLfCcdYqHlvAn+dO5vdmnA1tAvAgvRLLoI%0AsLlwYKLphBnCuT7Oge6yIcnFfAyGUbVnFH04V7JEkrrrqHAFGQ3Yh4sl5dHZ%0AEgE1A4rEcHtA5rrWLQSzKrjvgj73tthYZbMBz5IrwYL7a938mmMiv7xqgiyr%0AAu7UEiC7ejDD3wnIVIymzcfXyGZgiM/jFAMYdua06YnOyD3js22XTRF24srz%0A7qN0D/TowGMHK4pbSj0EtAbqPG3mdokYJlIz9gNe+sRAZZurRXaeYgwH5xBm%0A4kVgwbnndH7NALvAlHCEo1l6D5h7RaqI73E/byLwm3/Lz93r2Gzx2r2GDLCY%0AbwR8+eWX+Pzzz/H1t98CAP7vX/4Sf/Znf4anp6c6n7eHVw7qa3ttr+21vbbX%0A9tpe22t7ba/ttb22f8PaDyKDikUxryCnZsWrtJBi98jVOcoEJDcGaJRquTOi%0AQpEpyGibjh6Kb1qRJx0O98gw4GBAxaGDGaU9jiUSmpFbxzwBPOEoCW2b0UnP%0AuDLoBIGaEII1a4dzvbIXsopKCL7gfI+ZZzkqEojZlbpORh3zOpn5W2TuNRRo%0AvYYq1bVOKr5ME0ZZEZQoYyP0LHJbkRgAGwUM+BSFid/rmvMO1ticwyRnRpUB%0A9CWTzBFhlDXbV++Pe8mi3TyzXlVfjOkENYSd6zmNuOYKO6683zLu98/M5xVO%0AWV3YhJ5nPxuJz5kch4AUKfrMWBljpzFLihQPiKCRlhxi0EbYZRaMx0bA5lC1%0AnIObEGSBd4sIFIa+1GeFOMxmQeF6DbNn8LDzeGxCaCxoLFUXTiSe5yoBz3wa%0AM4ND6533YXVxime61jzLeQpkhtO5ShWlRYwxUWWNs6aaWqhCw9ctEWrPUPVo%0Aruoabw0OEM3MO6KMjrVFFRTPmZH52XrU5NwsA/AYUfrbceCycOqptVBsnJCq%0ArDW7lqXIzKnze5axsKW0RpQxgC0kXsCzqPDn6Z/zNVjPvqL4hrmVcWVxRnFc%0Al4xR7gdRuargYMLOuRJ2FVCg6kX7d8WQouGNSHFxd+3Ye3dYFZwf83f/k/94%0AvQl8Z3vNpv5BGh+KsWQ6CPA1mfA25uCw8Xnis8+DxOUrHImhVe5CgGZQ6DwX%0A2WGynvGcWUKjUXOJxHzdyYCFMunBzm+zgVp0EilAM4Il7CH38uWQVcfgLvQ4%0A83VoVpA62hq0zfODLgy9EFZ4hgU1gehcczT/Vj+bnTJHgJ+BdP/7C9md+ynN%0Axqe63P5aJMsKH0r1+neuiVDnLjoA4GOXpYNyL4w0b2ooAADZcKXkpGh58hwf%0AGzA0oZkC2xg6ZFJk1OGktd1kevv+nnVlvCZUk8GYRMHaopbam1AFj8m9NOao%0A8611HhgGYAsvdgzPhh1jZqYUTofq87yBGhriLKx5yl7vNDl/W4NeG6wJ9BJz%0Ad3NFX1rKubyk51BUoUpLT/XcsltUcYyB/RhTMTW4pslJpaFgBch40RRRGEK9%0ANu0DEdAmIJGyGWRL1d7sQpaYOj+kox7e7DsGwbKMG8N5l4uKvAqBMaBj2qzx%0AYWyHlf3G3MG7QCMjiCawFvDTREW4gXrqkwLPbeH8T67XsNOHWWX6EdBj16gJ%0Am/joGHuHpVJ279geo9JIzrfu6CMaOsuqwDOopPMsTjuZK53tWXgaWy34pPQp%0A6aQJsmHQhOmaBaoEvW4w54aYOeoEjiTAtp0QnUKE67bhs+CbPj09FfWmlW0Y%0A2dLVJhkadmuONU2bbxn+P/7jP8aHDx/w/kefAwD+vX//z/EXf/EXeP/+Pf7R%0AP/7fAAD/6d9dz/Df3n4QDqrtR5GQdQT5XNXrT2HC1k6cQAyvH6RTMEjYIX17%0AFsLV4BIOqgmHEbLQu54EcBQoKJsJQwWwNuG8lA6uTCl2hl/bYb7ToGaaYkGg%0AKJdDkytimPyR+5by49OpollqMiGeLxw0Gt8FBJRphebg7JjWPaexm5vEWGot%0ASh5A0ygBwlHklMae1zQKWMRaZ/WucVq30cYCZXkmNrS09Fn57ncZs+tsqAVU%0ARdcVAWsMqITFBqvqBhK8rIhJ1tPNwEMIT6lhjHnoMaYjM4zifqbwVEI4TsGT%0A3GQWQ0HIf592C+NibmBNp1XL2ZkG4sAuWjwRMz9wiAkjHZkG9I3wSIqede42%0AgC4NfG3Fj+LgH1/ylDICs5fpOWIuS0B8mGYQ6B7e6fL054BF3f+9+IgFRDTW%0AnRr7s1lg2mmCJKeWQBC5esmoJOyzgkiR+gzC7lzZmBOCkJedYlTaAWOFHgLd%0AYm/pHcJtCpElRM0MLWrVEdgP+uNafp7tA9YbgJCXj+9cUI1+nTvn3YTd4DXD%0AHlyRPjouStgS9rUJejdgCcAAbpTQ3drovZ8d0viMLAeSv2YlcCGIoJqsMC8D%0AFLOMjnqJh0GL48lwyB2W18pwIfAiiJVcfMCl56n5Icgb13uyr7lW+u0J795+%0A5vxrAF0/orWGP/rJT8pp/fibr2OkX7Bm8yG8tj9Y4z6Dk1VWbD2HKQJUPPc6%0AsAd3eRiGZCDIoEOhksFQf+4OFQ2DmuNsMaoagBaicMkXFQmhFuGCzt24gy0M%0A4FndADww60sDvr+TQ//9fiz4tDxnExkujV2csKVjIb4uskTKxpCLeImVXGfs%0An10dxjp/78+2F/bQf9m22kTpxAvEYc+nNp3+l1rqaGSt5Dz/fHvO81Td9tFZ%0An5njeC1hG3XHRpmg8ey7MIyTxxv7K2vsb2mz+H4nNgWR2DjL0eO2dH0+rZgT%0AGh79NMHKKZNyIhQjmKwZiB4EeOHQhHM6V5P6gIy8H09u8Py6GGPy4Gs6u2TA%0ABiDgvLg02NbQLwTNeSS+5zGf9S5yFO5ts9Q2cKy6u5YJsRwwHMOd0yzfgT5g%0AYzrXiH6TEVolCtw5VZkwY9rEtRg2mYu4hYOaEHbKtXPmPO/JWc5xMHNuZEF8%0A49lsDVL2QIcZh+0e148/bYsXTh2go3uRdgDWu1PeeK6p5wzsuHXvDPIE5bDB%0A7e49inktNbcHR3enFAD0GBjHgX4kP9Ow3aad7G/SKn2YfgADoD7QcMd7X+3Y%0AiOwTzT0w5LE8qJaDMvx8LrtfzSmOBmgYJBQ2QO9WZY2O48C2bSeoL+Cl2r74%0A4gsAwOPjI7ZtAxEV3Le1VnZFtubdWJJfVLTCdaf58ssv8fD2Db4NiO9XX32F%0AL378Y9xuN7x59y4G4fvvdz8IB3V/3KvejorG5jhrEWU9yvuBVlZYW0nHDLTa%0AMzwDdnh0o1TFuqIfofgpy6Kae005p9a4DPJGzvXiY6oO+gSK7GEayzHFuBaj%0AR0wVutjrBObtxQxpRpPdAQyxibzSkuHLoHCdQy456/0HzrxRAAo7FS1+6bvj%0ADx6FTXw90UkRHTsxAAAgAElEQVRUIUsYr1w4F1IhP+jXyNWzTBudIrkWXI57%0AZ3o1uIHpJNfV4iwyncyZZq4AKDYPqridysSTEsgYVtXbgAGBmjvYo0l9yNSc%0AJL5m0phro18XqNR3ucFjC1+FmWNTSkOGwGquMpmHlBd680w/z/GTjNjrvP5+%0AHSUiAJDPM7IS0znYcGPDUwOO5HtdG/jtBr7IzGDFAfTjI4ItJKDe0YeBF77p%0AjKLeBQ0qUDR/Lzf6ONz5GK0iyhghDGFTtdf6AMnk2FbWjWxm30jBQrDB6GEF%0ANWZXiIwdW4QwzIn+WcyaLLZTRdVk0+B2HDKqtmyLun4l3MQCwE4HUCMCtQZ5%0Aw5AIbIgCT/qIfiO0Y6+xUFsCN3FfSpN31jkMDQaO4u807CI4yhPoqBWwrBUX%0AfppjL+T1zRpP70DEDcj5HueIKVllOUAEaQ3bJlX3VLo/99qjxKDqiuqr804R%0AY1r3YlfunNl5ETk5qNvD1dfBxrOu2pK9r73IFEpzn79eN/DWcG0bjjAQpije%0Aqyf6r6XpRANxCGYRlkBVBK9UrTKFRhpidFZZGjYGBOiX4LyrQq2hA2glkBiX%0A5CUAYubOBuZeKCKulpmLqm0ugriIlGCw76tKVcswg38ZBM5av0ZWrwEANYOY%0ATQ7qxjBBCS2yANpC7XNx2l04Z5rMpdaJ6RQBEcCrL0vHYdlLv/Nh4BQkfemN%0A38/ZZdzv5wMG1iWbnaI2yz5ImY0jQ0kiqrnoDaWBDYAMByZKaXAgsoRmjWhm%0AV4Hs536cmk3NjcxyFZfwzmY4H/oxxjrrP+Z7h001WWv+90QDaIjdiBp4zHEU%0AahWMBuC1s0FeGzS/Ugl24VIu1q0BF3fILfd5AZTpRXVngy72VNgddLZ3z0Nj%0AZSOn/gAOT+pUze3BaMNPRAoDtbmZ5muu9ms/36hJVRGg5mGADGqmbsq9dNat%0AhX0Yv1PyT+v88ehF7zPbxyYY6pnBKTrpf9vAE2Cn5qJolVxSWAguVeCBny+D%0ANUGQ7tOwFLVaNq7cD+KVMQb0GNj3A/2WnNMBO7qLUSJslp3KTq4LqJ3sWDZ4%0A9QFMnjXH4Zl2+IoAtcrqG8zUvYhEKcRyrX52v6+hmqV5A8lgsDZg7zywfowB%0AvVzwcLnM4EfYC1987hnOzz/7DK21mYUHgKiIoL17DehoKZTk/UTVX88T2Yjw%0Aiz/9E/zTf/pP8ce/+AUAz9AyMy4PD/irX/3KrxPZ2+/TfhAOaj+OWcg608tr%0AsdyCmJwVUzPTyssEIAAakXwMP1RlLNGOKLo8hpbBth4OQCxG5thM/HPCm0dK%0AMCMGlFFhwjKZAru2GPC1YO6ct1VE6BSRwVywzLwsfi2ndQYRk/SuCxQUdc0Y%0AmHJSa3kujtbaMiJ7LA5q4wklItCzz9SBe9oYYkiW93o2cAaGEsq9NoaLFyiW%0ArF36nHlfmDDfFSabr9X1DTAj3LJYc4rMjCUbMHzzcujlDFi4WNDMstemstxP%0AZY6Wcch/y0HwN07HFkBjAutqwJAHTMC1IbgyJcHl8+eYmo3K9I4gvLuD6v08%0ADHgyYEjDyPvZGvS6Qa6tREqYXe5e0sljBwwzjxMa4He2U3kR70Pv3YuUZ9kn%0ATIdmhQ0NPcC0RHIpRJSI18jLLF20ZPteQilIaxPpoIZ7mHY6eWMf2NNB3Rvk%0A2sBR2sRFBPyAyKzdIMEDNci2ga/xwWNgHOrT99MePfU2ez5t6NVZVVMMXQSQ%0AtgYTwRGGxr7veJCHU5DGAooky/pLwYO2iBpAXdK/klmUCI55khMJpDE2EWxZ%0AIicO3IQtgQ2dva9zr7Da2iqQFiIVxLN0j4hU8XfAI7ZgRnvJQV0cgzcPV3zz%0AzTdeNgnA5XLB09MNn779UA7qT3/6U3yv9uq//kHaaQ6ijrkZZAJC3fzO6bK7%0AbAU5nC9F2bRJUEoALTXe5+eSiyHpFNciD0RSKlEDHgSL3ymMeiMAIdhSZ1cJ%0Ar6Vh6NlTF/lazl52VNGq4o1Q9gfgzipRCLTMWybA0Ra5Ps3Hry+0hpcyqL93%0AKzWqKXD3Xe37ftW6RwJuKzicd1FDNUPAkurKflYOmKVo0kC6BXnGJrprzfam%0AptH3ccrXgDwvZ2vtn2bACwF4UwVrSUTDSuw27pEFGFNgzjN0A7QENYw8U5o2%0AIQA0DZtouR9jwxABZQZ18zIzPneyo1SCYmtjAKbnc8rMQDzXQp4jRTkKBMKA%0ATeciHLiKHUR1ijWr785SBFNyTMmzqixSAQRmL7+WfV2TXmXvYICCrjLXmK9B%0Azd9tee4JmU8lbkJtJG4KhtDmOkI6nVhElpLXOYk5Ri+171LWB+b8yTYqI93D%0AHnO0pXVDeoIuTCQw05NfohoKvZmxRSZaFrHACLbUnprx4r6WXxrhM9B8g6rD%0AyTNYsGzEOZvGARAd4UdkaRjv4xpMHmOgtYbLxYVkHx8ffR5FEjA/l+ftFigy%0Avh3hgMf6pUDFLONu8DIzP/nJT0qE6e3bt/j6228hIvjZz1zocPwear78u9/y%0A2l7ba3ttr+21vbbX9tpe22t7ba/ttf3ttx9EBvXdfi2P3XBz+JlwqU1nWpkW%0AQQWRDTCGPQH4EJ7/ptBNYZxwMIEQQ4hhQVg7Dq+7ZwTsCSFmgkIwEgq4DxCA%0AB7mgbS6J/O1bRuMGHgp99O/bP9wwbIcQcAnct5c5QWVyYBSFnqXgh2DGb8bN%0AOVkBqWAWKAl6QAl6755FJpoRse5QYc82J28nxmb0im4Qu4w3CvoMcAcuBlwi%0A8vJmEB464XooJMZedcdH3UE88ItbRh4dqpVwpxGZZWWaMMQmYADi8SJ/CcBV%0A5cSN+5b0BJWBOb/RCefxdealgZbg2pKhm9EyA4CjFzRLs0ZsRH3jYeQjiK/z%0AEirUXeTcb0hBUU5IMsSKeY1JqyKHjcZbtm0DicOYEr7VozSSUdTEA2A4AJIp%0Ad88bBjGOJdJJ6hGpZg7BAYBmHWKKhjPc2fSCER/cx4EbKW7NcMQH9c0F46HB%0ALoz27urXevsAuVzR3ryBXEPiOzKcH48v48odXYD9DfB482/sQ0HwqPDebzEu%0A8ayTUwuPpK5Qj5tc0Ig90hzroGXNM7Va19I25xglLCpx9rbUJDbDG1IoK44Y%0AfLMOw0xBm3g2ct87Uu5EoS7kQ5NXWbUZeYBa8Es3BrcGxhbjqziG95E5oofC%0A2FkgMPSLr5Xbw4FPxxNuuOHh24eYSi5rn8kYYUYDsFtHS85Wu3oZIMzoow4F%0Aj2NGhaVhBFy+YD3k0fzDDEoxDupRdqYZJWWBi2JZQqcUQoad2hTI2jZc3j2A%0A31wrM9H3HbfbDfvTk/epG2jzkju5ihsEmwHNDB9bzCMiKJtDxiM7ao18XJOD%0A9lbRNoAbYcDnkcX9XjapKO3tk+L6bsKNxjFwZULfGrbIsn16+gb/6z/8h/gv%0A/vP/rDjC7999jq+/+o1nfO6pD6/tX6k98Yzu+x7oJYoyo+DMxuHZqzyncosX%0AniVexnHOQm0btgtDjAuWqweBxdCXOsjCDpPM+XyMgVvfMahP6CneAgESiGXs%0A741sy8w+9RczKYxJwQCArx7O9R49A0IgmuaS6vAsU/zezY8GIj2dwwBw0YlC%0AcKTrOdMHXTNCM4O2InFmqRGqdJARwZrALlk2hbGrYbcO5eC3k5fBo4UOQ3FO%0AM1ZUi2CAym4RYkc5GBfKBp3R9uaZnMx6N6+5bcsey8x4YJRGADPhaOa6dvFG%0ANcMQhkYtaB5OCWC7O3tD++HdMTO2nlviWS+TgY2seLAOAQWaGloioFQgzcch%0AURvXPakc/rm9O4fPbNqZEMalASYUmgluKxyEKBczx/DL9weyfm+LeribEC4L%0AegpmRavwZ2bolhmzUi0CM+FjigUdHZ999hno8Qb96OP1OTd8+HrgJ5fP8PXH%0A3/h9H8DYJ51NDGAoDtLKgO46AuIrRd2Qi4CvAr6Il06CC4mtJVxWUbtaGQT8%0AaGz4+sO3+Nnf+VMAwL/4m19BQbhFDfaHd29BEHw4ds9Exjg4wlir1J7tCh0d%0AZA+FWtPE0CfsvBG4OeLsErVlhxlAA0MUGsThjgMja37vl+hs95JYNfaEwxwu%0A24+EvzK+/PJrvJM3GI/++ePbA+/fvMPxyWuUP37Y0RBztGxW50HTPd+0tbCV%0Aw54SwhFzJ3qEYYZ/14vgeh9CsGyo4sjsqBlA20xjm3P3P379Lf7oJ44o+vbb%0Aj16+hQi/bn6GPzw8oG0AyYHr1W1BlgsO7aXx0R7e4HZ7wj52pLUhJJAHAgz4%0A5va1v4Y3sZ+dM9bP9i0imDTsiT57fML795/jm2++wdPTLQbm++dFfxAOqquQ%0AZgrdAPMC8TmIc6OeIFXTOAhobtjpLOgCDbbUzIpT6jiOUr4s2B007OI0ilFw%0A1RIDGA7zbCLYIj1O145+eBnpUhiF1w58iSlVB/0Kp7mDuN47RoYJRXgJxpAC%0AQ24onKEvz8bZZr3M9RDMNhJDTyusjwqeAziUBZZshLjWfVFM5DOd/XWYz7n2%0AK+l07vJaHO/9XlP4JanD3/r+IPl/Bxzk1Lfv6APdGxcvXGs1LPJe5jNJhT5M%0ARdgcAz/BkP+1+F9bx/UOIpaQkawfzMwAubPAVYNUQBS8mVw/SITN840mD/pB%0AVAGQOrDvVJKU9BlPyOc1n+aXzz0XA5jxCef6jp59YphMaLmPn6H3gN3EATd6%0A1H8b83evYzoNSyJU8AM4z/mTONBvgTHXmmaLYteElWe5bdsZQkOE0XvA3BBQ%0A4SVgAt8fcs0mJI0pVBazKxSQoXNvfKtjhw3FSxjanV+UHBNyAY5ZE9qht53m%0AM+SHBro4ZDmX7sBAw2XhbKlvmcey5y4GchrZCYHDCm2kZOIl70mwRT+y78OB%0A7RCedayZGEqTsqErLLAMJcYvf/lLvH//I3z77VcAgC+/enLOsxmatJgTM9j0%0A2v4VGtGsOWgGMnKkZ73mQStdIbIUReNXmG8EW1JVVTHKiEyj2KMlAobWsTgY%0AoZY6r83Mrjxae8TCh66vm2uulNcr0P3bW7sT8XiJBuPXOYv75X3Odfw7vuh7%0AtNOZlPe7iOmsh65T0X2dlW5BT1j+7AyDXDV+oQoMOLXhdB6EPWCFkwzxHizn%0AXo+zMjl0EvWTpZ37eQchzp+n4L7bFWl7+Yv+/+envFV/4gcPMNcN+jM42Tek%0AMEsvy780ExRTJGdAKVSWS7gvFGgX20njWbBIBVd93PV0PojIrEqx9v47ghHZ%0A8nw4dnc0Lpcr2Nx2/Ty4g9YV/enAX/7zv8RnFxe3UU7qzgwogbz2a17/zWfv%0AvE8bl6CTbJuvp6U29WVrwc+eDirfPQmDz6+f//zn+NXf/BUA4Isvfoy3n32G%0A//Mv/gkA4Ec/+hH+93/8f+D9u8+KHKdwCL3Fv/l8iA37cVQAvuprZ0A7hYgw%0A10AKeYXl7f3SSc3ijD4EdHg+Q69FfhyKHiKHAsYXn/8Itnc8doeoXq4Nx+0J%0A33zzDQDnbOI2zsHQEMz0oh/zWR/9gLHMTUkEwlw1fTP5YPt8/gpDh2KwVZ1e%0AJXdkSTz69vjpEbYjxsvnyLa5MNrtdoNEIE2CVkGrOn+e4iWfrSWwlO/wBJsv%0Axtw73b+YLX9etz8z4LJdoH3gbSRCeu/49V879/TN5+4kF3H2e7QfhIOqYsVD%0AGeEU0kIaR2QIdKCo91kcmiB1AnVSGMapEvZQOHY9jdvhRXWHannyAwpdNkKF%0AZ0F0GCRUBzdjXIlxbZtHMwBsyrgNwhMeMY4o7GzkRb1rXbhBt+Lm06FMnDrg%0AC+6ek5Vt5ba5f7jw/mxRN46Pyt3JmFyYM59In22OHtnyiGJb+A/GVNcc5uI9%0AtS8Axald054amdeSA6dQZqYpLT4oNptl8ydMHygdJfqOf2Hne/pdjm2qT55G%0AuKLjszhzOpQrZwZ3v/vzuiuTkg4QLdxiIoxFtc8Q2TCg+B5EgBpDYLV2NzgB%0Avpmh52FpBtVejq2wKwJKs+KuDnZuSZMG4izgTiE4oGjBATOik+qtqzWeD8pV%0A8TIPXg8oTJe77DFKl9fv0jnkkx/DPTg7i0qWDndue2SuWRkc4k2ZffOxdAd0%0AcqGyfET+zqegAOCOjIt76fJ8tAyNNUN7NmRy/VBFFFenvHiW24bLmweICC6f%0A+d+P44DtWkb4iMEhwgwMWKx/W0cLJz4T2dR6merJznVXTMEyV3OO8aou2kl6%0AvzF7MfiHS/X98nDB5e0Dtuu1AhC2eya754HOAzBCH72MTy91w2BMp9L3LOdZ%0ArQYvhaCS34+FojqBA4nB8dwIVvt1CcJlF9gAamjci9MEU7x58wYP17f/b3tf%0A02NJcl137o3IzPeqqrurq6Z7ZjgUIXuhhS3LgCDZ8E4W4IW9ECkJ/gUCJHqr%0AH6GlfoBh/xAD2htaCFrZBgGSQ3JmONMz3dVdXR/vIzPienFvfOSrV9U1w6FY%0AAuIQw6rKzpcvMyIyIu69556Li4tze2bG8ZMneP3mLOe4zkQfGr45XFlX0rzG%0AsR676X0uRmKeUkTyu0P2X3434gSJQAgOnEJtKX9POK/pJAIwZyM55TsD1Zy0%0AZ9ZXo2nnYLy5MdpnQ8ady93lGL7hsNzzE5UhS3TTqL1h5O7BzNmXDHuIbez1%0AHGfGO3PVfkTahURZjdftbKYZDluJOQ8w31PloLfHAII5KpLivRegYrZxVGHJ%0ASaq+DkHzIWNRrp9EcyPDThsFFAd+FDWKglDVmbZRo1Kiho0pk8WwkmOr6seY%0AnO8oEe5Acd4fnqwcIWUxQVUkJ/sumrUzVQYqEaHrutIO1g979Tp29oK39f/p%0A6SkA4OLiEufn55AgoIVe78uXX2LZDXj8+DFW55f6ZGNE3E55r8tQx0GKRAOA%0A9AHkCQ5dVo1nMaV+5lxaiZ2bqXWjCpWUdZixWl/jcnWF4xO918urC1xeX2NY%0AaBDn9dkrfPejD3F1uSqfm4KyEtJ/0CWEhDBSUY+NiGBwETVj2046VOsPACYd%0Ah7WCtuh+bjCWTRTWnHLLUZ9MjGlEzDbFl1+8wMA9wmrEyvIknx48xnq7wtWl%0AOkOfv3eM1eVF3sMDQAfCRLpHTvtkIgINmoNMvc5rvusgnUeXSlfaxHoQOL9n%0Ak0S4acIUAsjWsDEqQ+1qdWXtENEvFjjoe7x4qcbfsFjg0B+iHxzOrq/1mc15%0A3nWurP1Dp8zSxIgMIY/VbKDafDsPWpRxXv/cHb/jOOLs7AwHJoQ0DAOICEdH%0ARzkv9evgQRio4jnXKotgG7SVFyQlcFey7sKwBGQuVgnLrMahiNaFkhDyS5vK%0AqsTKq5e8u1nGmazjJg3JA8Bi0aMXhyX3+SXeCCCWWJ3Oixx1Y1wZO2mzmb03%0AMYLEaJGFfzrz0hUaRRFqUsdlSrS3yQJ6jZT8rh9ROlCqJ6WbyuIxsaaCWSWV%0A2ARU3AQMzgGIssnWvlCvFXPIlBdygmAb57S4R5ApOZbrDBZBDZXSRo6g5maQ%0AGyrUuw7p9HOfxl0kNS3q82RvpDUt4GwRwNI/yQSzdTA/eO1FiiLq/dAwnV7L%0APNozU81WySmVOiAVuxHmEnm26wcR+Dx2A3zQWmGu2txMEpBq6IJYjVGjXesh%0ARmRVX03qdzKWaFKKOlIyUGPyIgNxMpGFZCAIW1Q0ZsodhBFQaFECbax5/d6k%0AbRAxJUVBVul5h6L2OklyktRdopudNLaYtcSLA8PbdBVI9HnTJgwqcjKNIbc8%0AE8w4zbFAxKjRn0kiXJr8Q8AQzbEFfVfS5iYr96VJuKI8dVZfTJzH8lhH4na7%0AhVwzYDTZ7TRpX1eTeGZX1O+6vdf1hnpgHWMpKh3tOXU+scYOALudTRBFpCoc%0A2n5Wl/aoGKh+GOCWPbjv8nvtHYE7hz5RKXnENmitt8R8FzBAXjdjlcBciuKn%0AJZuEtR5xMsonMWXXaryXvUkuMcbwJj5j90QeE08AOSSZEGHGcnGQPfaAem3P%0Az9VYXa3WaPj2oIyZZDCo932iUr6BhG7M13quKaaHsiYRUe5HYkBi0BrkVlLG%0A62DSGTSREjROWdaHNL9SpShZT6N5aSk3lR282SC7G7R7xp7lQyqDZfe8XeMj%0AciVitsckTk6rsulLKSu752k0NPq0rutLlNN8WOdZTqFHqPFGYkryeZlX575L%0A63cUgOPs+zS6GbWMXrXXSL5JMQeiTBFsNU31HrSmfahK0cRUp3lWv53yXiS3%0AmY2vvD1IbVWpLBemSfGS6NigvAgR6ZovQFVuxxUl87TJ7r0592xcpD0YUQ5e%0AaH1wu5tqc85JqbwySHs/38Azz8eRBl4ApJ/64GX/sBN0WF2pQXK40Ajpclhm%0A8R7EiOvra6xXa7hUxka0PEkyuBycRlHrOqW+uveuOFvd0KMbfHZ0r8fNjBUB%0A0vqkSkkvx3/rex/h81++wHJQg/TszRmWh0d49lxVXH/805/hyeNjLJc+9+E2%0ACiQGiJR3MdXYHrHObLoIgRMHIX1mFx188ECgLGAIITh481vYfcXkQKkMVhK1%0AAbjUoZIpII4bhK0e++3f+ggvv3gFYcGiTyXmJngnWBym0mdbwJfotN6nimY5%0AKmsxM2MbJl2fk7PdCaKLuXSlcREwOZeFL6dJsIkRY5iwsRIyY9B0hqOnj7SN%0Az9/gYnOFk0eLXDppcbRApIjz83M4KxdDUSBhRBjHHI3XNEnkxVeFLCfIFGZ7%0AFK3KUZz7QcYbwRpgbsSKCE5PTjQAkNN0RiBGXJyf49WrVwCAgydPcF/ci0nZ%0A0NDQ0NDQ0NDQ0NDQ0PDrxoOIoNLQFy/gRBBoKY1MH3cO0lndQ/PcCxyEHIhc%0ALmg8AYDEnH8lk8osxxBy4rh6gABwTQNT/3/OSRWl0UxURa+u1+AggJWbAIDB%0A94gLQRQCm3jKuNmAYsmDlRBVjjnKrF6mRk/F6jXCaqpV0TiI5nlK8QMJCyhg%0ARkd2Ru/jUIU5UaIyQIlU1ORWQcieyS4JHHgGwaOLgJhUdaIiZoqSiIpOiRR+%0Av1MPVkCpYRXZcoKTE5QIQ5x7CiOVXMzcPyhU3RwoJOPAV38D8wiqUHrO8oy7%0AhK46nyJ7uuy4YMcblNotRSZ3qTgiliNXS4RL9v7tepgSpTRK1PIwVfI8mMEd%0A4KJonTb9ACQQQpjQZSqrYJqK/LywgL1D9BUlyUoghGkqdX4JKqE/juC+5HhO%0AIYBcydceQ4QSDFKpG+t7iiCX6Heo8hn0bxFkkQwAWR0jBkFIpWd4gqNOqT05%0Ah4gBiUargtG9CRVrX3PRAzJFTO9d69HmYuDmkZ7FJihqaCXlHqHyqsciES+i%0Awlki+nyM4v2OVY6SnlPI81rXs4N4jz5YiYUN0CFgMhGjcaPsijDFPC5AjCAy%0AE2UBUvS9or+SaJ1TGz8TNF83UswjXLND9ckLtUzFLxK1qe97eO+xPfDZ0+46%0AzUFFX2YExx7sHLrRxp8wwjYoTS/niSljJeUXwtpKu5Th0iMKdJIqdAPEEBAn%0ALlEbLoyFnKPrNCpWasLB8hgTqwbqvRfC6clzvDr7Utt5nIz1QMiRo68hxNBw%0AOyKVfsyvbgn6gOw90xSTMudZWtg8+CiiYmlAOT+GHAIVClZrl8GUQ6j63qYp%0A0BgJIcZKT6HQueOOl78kI2i+fP13wi4VeB/h5l00XI0Ol0hgel5dJ6wx9HFu%0A0IJlh6WkQnvIEeL8HUhdMdnfiedTZgRtoZDbxjPnKFopzW614ykxF9hK9BS6%0A6yQBHPW9q2X6OChjLaVXkBCChEzLRdQ5ZarmWARRMcJYPsey+3x78tJICrU/%0A5S+SWB9Wd0VpLU59gZzPTjlFRdlF5KtIaMeFEl19y67WwHrcos6DF032hXOc%0AWSEpXz7f0i3U79to4fXv6d9T3uMHzw+w3W5xsXmD1aXSN09PT3F9eY315ToL%0AjMbR1hpbtxwCHFyZowEw9whskfdc33aCTKzrvK0Ri76f55Wn6KmE2fN8/OOf%0A4PmHH+DNuQo1PT1+DAHj888+tet4bNcrxGnCFKx0y7RGmLZW1sduLKj45+PD%0AvkTySMDM6AZbmzuX67cXmjFsL82FhgpC4IAOpcZytAh4QBkkjgg9Fyr4xz/5%0AMTgCHz7/EK8tb/KTn/0UHzx/jpMTzf39/Jc/w/PjU6Oio4wHCCJLRT0WPDp+%0ArKULLe0E3iE6zhmIAWIpjVRYcQFwExAmyvsKiprX/cUrXe8ePXqEpff4vz/6%0AP/jbv/1bAMAvvtL2PuwOcZaFL7U1NF8fuc8gE2BzJvc9Ygz6dxqKNVUwIRTm%0AQWo/u2A5thNdn8F7PH36FABwfX6+/5x9H7v3mb9G0LIHmwophy1EIuI0lQR6%0A50BDp5Ng5vNQNlLTxk4315KVVvfldGqSNRlDxIyHGBExnygiNIeMg72w2xHo%0At8AY0B8qv5q7Dt57LI4O0dmkcHXFkBABE+mgUcPnTCqeBLtbMopfznvUXWmm%0AFwWgbFLtvtLiSkRZpCQtRLUyYDQKDyWVWMu70K9INBjKEzEnqgesaLMwYlI1%0AFTGqgN17jGqoi+RBqgXc02Y+1UNLOb56ThCpKD15pSx5L8lWg+YORJQcVOuu%0A/ZTeckpFAyrHQBG1PVXpy+Q70enlBrFrRrkWVHnC9m/M2td5YUznu8rREI2e%0AlD4Hh+gBcUX1FJazJwiINt54IsRpBJiwTcdiwBaqZAeo+l7sGdKbAwcAHIM8%0AKyXDlPQQBFPg4lAAdAMYYxYim2JUqqVwyRNkxkRq8CZaOyJlQw8wOsiOUc5M%0AgKhROVWbRzH6bKbvsRqbmbYfrS0FWfCAGNiuVNRsNKryNEbEUNRyJRIk0s7C%0Az9Ds8qpuqFm+sWNwZ89o+SzzzcXcgFTRFlU9LiJM2s8cgdinvmUgqpNHrx3A%0AG8EWkmt7egIQdc9G5r1x0I1Yne5DPN+ykdi7QeWdZwAhBnDn88bCdw593+c6%0AZ4vFAkPXYb2cihHrGPCqVjnLG+0EneXLcIiQrgNvBTHYXBZTDmIRzyIpYyE7%0AEKLeXa4J51XJnEOh5TlbBXVTr8di6vlXlGsAACAASURBVMeUmiAqokIihc4p%0AgmEY8Dd/8zf44Q9/aM014emTE5yfn6GrcscafnWQ39kMxuQUsf6IhGD5V+m0%0AtAmMFc07is4PfRbzsvHLhFxZnAiBJgg4K59yctzUeWiZdpZ+Vmtauu98L7tr%0AY0Gh/s6f+T45orvGxO7v9/nsXcdv5rHWSG2oxP+seOwZ3ul+CaadEYU0XcdV%0AebACo/wmo7n6rtTOQkbzre4Jkmsv53rTHLVuqDkL0/4kxGq5D9H0NuZ131Uw%0ArmpHM+Qleycp/3umZkrxesRq3WEqqujs1BkBKgJf0elxqionBBd0aLlkeNYW%0Aru0p2RwpRFWNUNK8R672HJUj/puipgcTEf7Fb/82AOD169cqdBRiVmPdbDZ4%0A8eILIAh8rkkNrUNaOfhAc5pkIJ0bvWe4lBs59Fgse3R9n52Yq9UK9duieiKC%0AGEM1jgQnp0/BEAyWP75eX4Ndh/efa07qp599gefPn+Lsq1fZ2uDeq8PeO10T%0AAKXchoiri6sbBipZ3lg3reE2l2DPeP7hc713ONV9iWWu0WfeWdPzHFac4Z4A%0AYQfTHsL7753gB3/yJ7h48RJdbxUQyGHcrPK8snQDNmGcaboQTEBVlXHsGGGD%0A0VxG1va2E0/BivRzibuRemFhyvnryYSR3IBN2MzOvRjPgd2dbAy6H59dzf7a%0AbMtmOP3cJ99wm+G5C2Y8efIEV0ZPn7ZbfZfGKRv9Ryb0dR88CAPVDb7IlEeH%0AKAEUtqCpbJS57/LkCOjCSGAw+zIRTrbJruaI3WbNXs78l07WIoxU/0LLRejE%0AHe3lkBgQtgGbIDk3jZcL0NBDPGWBB14uICGAtsWzJoBGc6vJmcSZsYxyDMj5%0Acml7F81IBXSR15zR2rN1sz2zZ6c+ZvmmOYmb1StNniChipiJlmDZpjIcUYAp%0AwOd8RgImsYLWyQgLqiLLIZcfkWgFijkZ4JRzg9OLmbc5tXey2nzvPg+X+efm%0Aw6dJDdVikRfytJiKHq3Gh7MobqRShBiVI6G+H6q+J40jqdo5T9xRsnXNcX4P%0AILbnqUrRsNfyILHce0BRwmS7n8iErWd4M0bj4DWPpHeIpoQZPUM6QowuG5q6%0AsKon36d2Th7fvInQBWgmQuIdyDlMMPVWmPw8qpxKqXKBrCU6GpBKzyQHTJgI%0AzgWEqSwcJGSqtKlD1FUQSGYRTrcZcyQSACSIbXYqi050PsjK0hI1L7qeAZwK%0A9ywWi2zA9X2vZWaqRV7M0eXyZg1qzBPliHDOXWLC1nLCNLekQwo2u60D9xu4%0A9RZxq0ZeyoPllL8MTWWmSvlbN/aTeopT25qzjdjn84QjGA7ee3h7nm7oMFQG%0AamfPN/RVyQBSZ4dQGXBEDh6sxeuhG7nOOYgrCq0synQgiWURI8mLfnqxYkiq%0AgGkj4y1Xn/JCR04jvQSU9w7RnHb2Z9C/Q4zJ4QsRwna9xr/7w38PqVbStCCO%0A04iGbw9JwRSAzg9C5l1J3n1z6EaUCTpqP0X1NOkhsz9SP7LNSZr3lz4WwIiI%0AkYuWgSO4Kl7GDurM44jMpjJHyyz7n6tRleen+W4gYH+O0y67AXXEBmWtDiHk%0AuZJM4IupsBKilKhk7di8Lbp2m6DOLsiSwoUInn0JfHgH6juLjqZN/mTra51j%0AKrahz3/qvkLKGqiskaA6BFIcVMGcnnkHZXn52VGcGrTSZkBScxbOazKZtFWO%0AeJOoU67YyBBI1YfFmI4E3R1V27gUAQaQo6nEKMYukzLE+iJsFLwaqLGIsOfr%0ApYERk/ifzfXpWnnPMGvEOXb7M+1f6z7d5+BIBurLFxoxe/nyJf7w9/8AP/rR%0Aj/DBs/cBAOvVCs/few+LbsAnv/hM79X+l+Zdzdy3Gdauvd6u4YLDGCdsLZIz%0AyIgpDOg6n433g+UAFSWp7jWKBoUqAzUw8Olnn+C73/uetoII/NDjs08/AQD8%0A6ff/FBdffAF0AzDlupGlTWrWEIqYYHoe7Y5i9MHYb7uGWbyl/WX3+F3+A3ZA%0ACBiODrGxSHUAsOwHHFge8Nu3bxCtSOGUHLB2Xq0bb5nziNVx2TknYVM9Y/28%0Abmf8XE/Xdh3bR4dr9F7X+SSIpNH0HaunaoLdEli1Uyqfbn9W2/LseMrX2dmv%0A599jxPnrOoILHCzUsL428aZLYwbcB83N3NDQ0NDQ0NDQ0NDQ0PAg8CAiqNx5%0Aq6Wn0TgWB5mKcluioWqpmSqCSqw5BsUBr6VMcjStiqpV3ye1i0B/md+QiOYA%0AAjl858U8IpsJo1tXHxdI9JgsYua7DoE5048oRMBNCIFy9Comr4VUnmiLxuUa%0AgNAyJiz7vUPJS0JGeZqXljF6zg7lFSieyAjl+URUARAQnCgN8qJShuORcnmS%0AjgBHEzwIXUqXnILmn0VGKlTtiDBGQWf3NYmgE73XuvznDWotEUZJORT5kNIo%0AUrdBPSsT5jStlC6VIj45be1GvQFkimIdRS9l1UopnJmy76wdC0UqD6fk8SXK%0A0WUPUUXaRIk0JcNIpIqC0Ch2BDSXodQnMmVpAVW5lquFg0+5hINTmk5HefxR%0Aryq+AYCYN1Qs79GxQ7Bjjr1Gs+p6kcIgplLbzRPADAGVUjeJWltT7vItW1sy%0AK90elWR8VFqu96X2nTVW9pOrxzNALB8lfc4F6PtYOQZr77uD5s/EyqseLMob%0AIJkCx1b6pF8s0FmOpus6rVeX2i8qrY0qanKJpNc+/TKvjD61BUHYgaw2uBsc%0AfM+YvEOwgvTjemuUOGTaPEWCi1qaAYDlZ8VZNDs4pcyLK7kgzBo9dZ1HP3TW%0AZx7kPaJFzyenUYSFK/edy+3EkjPjidBxibw4ixpojyQPttKCNYCa+NWJWRA0%0ATwUw2nbML4ZMypnQXEK7VoiA2/HQe69RukqFXeWgq6hDiFitVvj444/z5xwc%0AttMWQz9gs12V+2/4lUEdgErtNb2XeekMULXeOhLKli9dhAG0BIgU9hGshARV%0AbAyQFpaABMTRZn8RkOOsSg3Hmf2RPfqhmph37/8dFNy9o2SWUF8ipjlyZL9L%0AnNcIppTSUlGidZHbTeqi+uLVz9nCWD5fn0oEMeV1rXkd4Y31IB6g2MGn6DWs%0AnAtpa8dMnY+65uf6pjonzHJlLe9X+7UwVWSytTbN/zlynjrf2sOVVV0kWqQs%0AVK+7aAJGugVOgdyq7B2VfPSUr1TnnhZ6rdI78zppSr1CnKOjcITolNpKSZvB%0Aaw5pYhrlqBCVGu6c1Par8UZs1y9PredWkcpEN6cqop7O380tzudXnwWAJ49U%0AtdUz4+2bN/jjP/ojbI0pAiEcHD7G9dUlhk4jVHFMavRpvtb/r+fCNe3jb9Yh%0AtkK5vfFvN25afyyODrFO9wUAjuEPDgEA08UFsBiA9WbnwwxQKUWGaArh1fel%0AKGSNuEM1TRHBfZE2Esqvcp6fMt0gUTqqSLy9V9N2U4fxEeOIN2/X+XsmCjN2%0AnaDELOv7IHbKxqzsELvp+TPd0sTTLceJCIvFApvVKlW8xHa1MQYeobcNSIrW%0Ayz7Obj3vSDWfp3+yVzodvm0Gq29RAHjvMU3TjIq+vr7GMAzfKBr6IAzUOrcv%0A1xn0hF5KHqSIwHufU1DFqHISKU+80RLzU57YZrvC5noDB8bAtoFjznWyxm3i%0AjemmK4W9nW1ko6AyiJUiE2iEXKcQu26musMFyELtYKcCLvYijTwCjtEvF/Bp%0ATASdRJRGUzZjGiGvKaER01g2+RKD5oSIlM1f9dm8AJucegm/m6x5KFZYlIBJ%0AAogifM4JVJGjCMFqqc/josCFiG5jk7oDeBURwphLliw7ry+HVGVSIHAUq5IY%0ARSQq5eJqXUfk59fnBjrPO5vSTFTR+7T+ixLz5x2RikiliyDtC6qFH8l4LfRQ%0ArheSRGM2Z4HWy7TrgzBhvskZSbfpeeJhLbVDsRS41iR8yTXoBASILuwxC9IA%0A5BiCiGCTZJRJZ4WOgWRMCRCOBojlrsbeI3aM6MtEHB0DjjCBcx6Ncw7Oa740%0AWxFnkNalxHVKVPZgWB5PMmaY0fUO3nW42qYFhiBS56EQyO0ssJNuihKNPfVZ%0ACAHbDcBmFHddZzTWZOFKpgUnAbMYI8TKx5QyTdrHuTC3jf0whdk8ojTjuu/V%0AIJumKRukUQIEMee56H1EUBT01s7TNGGxGPDyyy/xxCTS1+s1FssBB8sDXK3V%0AKCJHQNeBLX/bR4EMPbDs0Rk9eX21xna10bZP0vKrDQQEb3PfZj2CQRgl5vyo%0AYbEAOo8pxpyvT12HMQYcHB3k595sNuiHBdZWaPy94ye4OD/HUdihKSYHVzKS%0ANVMWzsbf4XKBKTpsxUPME3X1doXr6yvdaqYNKlkeO1XGZrTtZ7qn9dpKYHDZ%0AFLuoeUfMebhtprW+1zYHvj2/wMHyEIvFAm/OVITj8PAQguXcsCXC4eIQV6vL%0APEeEuzZWDfdGJGBMReudx3YzYhpHHC5Uh2GaRhwtj3B9tSqOJgEiq0Oj5Ina%0Ae+krwwUq/hHKDAomB2bLXQLgiBEDgX1ac4M6pxl5jp2q+SSN8UU/4PXr13j+%0A/HkeO6k2X/6uW545UfzrOQjAzIBwzFkssXxQ1+U04zjjyKU1upy2f2ymGr7r%0A9RrL5RLr9To/W9/3WK1WZvios4tcB+l2DCzR+tnZGDU1F0dANOMkCCBjyNTd%0AGAS0pB2Nh8oozXuNCAjDO483by8AAB9+5wN88skn+M53vgNAhX20NEuZb1gI%0AU1oH6owLx9hMm3xOynHNexvRtYbzg+hdkdkU2bYx06/4OaI67hxheaR9fnFx%0AgY+ev4cvXrzAD37wA73X7Zu9/fBgfFv1fewZMtdXbwEwNmMynpKxxrOPzOZC%0A2WegJsQ77dGE/N6Izg/ry8o4JQAhqmGasGucEuwli6Xed76DcgM3qPZ7cIPC%0Au/tvaf++e6nbrEIAYZxKWhmAcQrVWNPrhvQcdmxfWl1Me7nbHoN2ft58gFsO%0AC1brFUDIe4+ary/xXfVG5ca1b0xJcvP4feawNF/lMkCG3b/viwdhoE7TtMO/%0AV2PR2Wa6GGjV71L/Vxt5MjN6YtRoTE4fsORpT/WjMzT/yV5wKcYd07xTZIoY%0AbWIPNksGAGK5T4ePjsCOsweBAchGBWqiRSEDtHZpFMlRuEkfrrw36Zm4CBKo%0AkE4E6mTstGmvvMi6UNUGq7YpO1KhGEDzdXX1QrTQZCDSqGoELns95gXwwWGZ%0AhQQ0ikpE4I0+z3ZSoReq1Eq1mLsrgi4EdELzHFFJkbASDQuWB6PO92LcJDVh%0AQCOrBFRRUJ2AWOZezeQFLp6rKnc3GcnmxZU6Z8badR54tRyX2Tmw1BQzdqJG%0A6wRlwmUxoZe8eRf1FoaYQ8IhRJBjTFKuNTKpCi/V6oSE7bLLTpzYO2wcAb7K%0A5XGE6IApCtgewHlG1zHgnEZOoZsnAmMQza0YYwCmCUGqPiSB8wzpGY+XR9rX%0AIWC9neBSRHCc8qYxtxTT7P1MbSVQwaobtRGTt5pIPfmxRFAlqsAGpKQ96tta%0AFoV8nItHNqCaB6wzmATMwOJgkTeDvso/1a/Rmn0igvWV5kx0vcfq6gqnp6dY%0ALIfczgLgiy+/BD05sOfxIBRnW2SAOtY2tw123G7wnQ++hxefv8AqbfK++wGu%0ALi/x8sVLAMCzZ8+wWkU4kVyXjheD1i1FyMdc5zFeXwMdY20LwNHxI7BnPHn0%0A2M5hLI6W4NVlNupmOVB1/VcRnBzp567eXgJhQkfA2yu9z8s3b9G7Hk+Pj/HZ%0A1Zl9zpR3Z1Gs4sUHoArQQkCIJepN+s0kpS4cM7DdbHF68kzPAeHly1d48uRJ%0ANi5ev36N5+8/w5eff4He1C22YY1ptcFi6LHe6IK9sLyXhl8NzjEuLrRND58+%0AxXIY0HcdLl7rmBjHLdZ+DXaSHVtT0Kk2IObJN+WkT8kRZFZGQMzzskSAQkQk%0Azu8LggcFQpwqX77TnXHKL/TssF6vcXL8FGdmjIZxwtHBAV599RWOj48B6Cap%0ANkrrOaRGx4M6ulMeYuUYTT+/jhjONt5lFBSkeX2aJvR9j81mg9eWz/Xhhx/i%0A9PQUL1++zE6lYCqtU9S5mIWUeRZiFjeKcdJ9DVXzYM/qNDXGgxfBOF1hjpsN%0AE0mdANerDZ481vXg5x//FH/913+NV2cqgDL0S0zTpPUZZ7tb3nvNsgWtV83k%0ANKsjaHX2ntwQqdl1NgxuwCas0Ft0cWVG3NOnp7jcXu65j+piDwX7mkvqXzSI%0AkZ4+RZdj5fABisEKO+u+4L038I4r7H6EkKNxd51YnqI+tv/7bzNc+cYVUDRd%0A5A5D8Q6k+5rdye51qmvvbZt3fe+e693rc/s+8+2d+CDwIAxUbCuxDqcbahbO%0Am/pEc5umqTAPoqqVSaUw66LOwvVCIqITdpreSCiLf9RgYUx5NSUzKmIeeJMQ%0AYtCN/2ie1TEGVbicRvCmy995cHCAYWERSFL1tzBOECvpwdOUle2mWO59ihFJ%0ARCCY4a0UkzSo7NWkQoMrSqYleiQAYAYbAI1SsOgmUcqGFMJ6KBufpSD61jzd%0AgVTVd7I29t4jOgfxE6TXL59WW8hGwBIrsT0BUcgEXidq9BGqCYaKcZFZn2TG%0AaSz9Tkb7o+qc+mf9OaVj2eKcHEWVYRr15vJmnYTUKRCrpTJRIyqjuBi91XcC%0AMwo2Eyk9lCvvrkVoOTs/UAxUi6C6KNiGCYKI0TzFEyKiB8i7rLLMDsDhgOiT%0AkA0jeqUMTZwcGgCIMFHZ8JBnRO808mqbehX1YAxmsNK01b4IUxGWcAB3DO4d%0A/KCGrJsmkB+zUbciwjhqdDQbPlEswb4oe2YPaU3RETX607Wy7k5iCaROTM6l%0AyiBlijkqk/qSmSrWmjp8hHIgGa5TSuzi4CArHzrnMrXYbjDTXw/N+951HS4v%0A1cD74stU2mTEs2fPcHBwgOscYZhsU2XtTqr0yOxBtuF+/PQJzq/e4L33T/DK%0A7msdt7hYXeHZd9QwW61WODx+pNR9M6S7xQA2BkkWseo8jk4eoes6vH6pRbAf%0APznE5eUltqMarJvtGgzCYy7znZa1mC9UZMv7+lo3qtvNWg3A3ud2eHx0hO1q%0Ai19++in8yVF+xkgCciWiJTT3bG+3WxBrGkJSRQ9O+91Xxc23EsHMOHuthvrV%0A5QoHBzruNit1Frx38hRvXp3h5PQp/sf//O8AgB/+t79CCCPWmxUe2cb54uKO%0ATWjDvcEOGBbGCPAen/7iF3j65FjLDwE4PDpQr7nSmQDoBjmKKkwntkxIzmNT%0AoiRSeipJofizCeUQQ5XDoD9jjKUkRhBdt1wxaMI44fnpM5yfvclOC00Hiuhd%0Al6f/3nV7DdLdfeC4nbJzGyjrwTc1UAcTLHsXzs80ovf9738fZy9eoD88zHPj%0A2iJSbrFA2K7Lh2rih6iTCaEIz5ERqdl+pieuE2sYwPV9Hoe0L7z32JpD/tGj%0Ax7i4KGUjNttk6O429NxpVb552jmnIJmp+/6tNgQYNw0D7hghCFajOle6bsBq%0A3OD12zd4cnICAHhtZapufOk3NVK/7b3/O++jNlIVccec2mew3nW9u2iY9zdt%0AZ5e8d7tEYP8zy+559fNRdbxiYnyL8jrvfO7dTeLXxbcxbmb38M/LCL0L314v%0ANjQ0NDQ0NDQ0NDQ0NDT8CngQEVQZQ87/VPWQqDnUrrgFiEjLm6SIYQBgFKKU%0A981R6ZQpWJCKMAcU4ST16KjXPkd1TMyBU/0oiVY9gUwOHxhFM2VUTto8xaNS%0AcwklX2V0hMAOSPUEmTVaK5LvC55Ao95Tlyi+QYvZpyLLHCPE8uxy3jpHFYSJ%0AMdN1iMzLEHgW5as9Dw5aqJktt86+ABIdhGIWNJhciValnMZMwxTLe/RKOwxu%0AhOuSx5wgLoI3E9jyep0QOFKhSAvP8m0BjS4KG9XP2jnldFISkQIgUamZ6e8q%0AqJZRhDZK3lMpgD6PeqIq/F57ybMwgpTvKrFr+2xFO46YOwjT71Tl3wQbQ1zd%0Ag48qokQp5xWCcTshUERMuVZeEJ0H9Q5hYbRc7+EOF1kKvuiDxSzqEyzqz+xV%0AhAaAuA7SdYDzSDVQAmkt3ZxjTYzoLJcwXd7qazrHkJS7QhGeCZPlQWq+MGu9%0AV0nPU9fXpNx+qYxBEU4KFmXVz5VySpUH0KiAdQkJJbpTjoxTZhbEMn6NQUDM%0AcBaB7gePrutyCRbYFUVC/s5E7RYGViaLfjFNOHp8NEv+T/0fgVzLLRIgwsWT%0AmyOKJUq4HHqEzQqff/5L/Jvf/V0AwD/+wz/g9/7t7+Lta41EuLfKIiGiTOcl%0Ar7THmsYMRFxfXsIzw6daiBAcLauczcUSXdchXm1ze4XqXcntQAQI4b2n7wEA%0Ari6u0B10WPZLXJgs/Nmbt1h0A46eHuHC8lyydzmU6HWkaEIj+vfBwUGeR/J7%0AwMqQ0bzxxAYJ+NPvfx9X1xr1OD05xdvzi8xY0b5P7Rvx6EijpderS8De9RY5%0A/XYxDAPevNHIXtc7PH58hOPjY3z2iZaRwCLgYFjOaP5OCEEEPlQ1/ywKeX2l%0A/ZPGQhLsAjRyypHBAXj05JEd45nIi0TkNJf0uZPjY/zi5z/H8+fPrX4jsDg6%0AwturK/zXP/tzvPx8T6TsLnyjUNEd+AYRuZPnz/HmzRtEy8WF17lrXK3m16sC%0Ai4I4E5IDkliYpdbMoqZVmwKYZI13IhFrfA9YBH11fQnHjMNDFcV5e/EWR4dH%0AuFztew/3UX7rY3eEomj+YCqIaAyrG98iAM+78fDxI2zPI6ZpxOuzV3c95X6a%0A6kPBjSaSnX+ct9NuRHVemq/8yjs/y+ffgd9wsE5pzTc7KK3B96L17nmGr0Vj%0A/gbX/3Xi256+fpN4EAaqF+RkZrbENeFQ5Z0oSCTneOvvVgs1WxsAQqkvCdaa%0AkQwAdi2OFUUnUwR1MxsrY4opquEVktiR/rsO+JLS7YUBQa5VyVHzSlPNTzGl%0A3MBFmEeIsYhm4Ni9OyfAVBTmkuBT3EoxRnMOZ105UDfwNwrT79BfmQiMmBc0%0AIgGx1pwMlUEfCABFdClXDJq7WqxfhwBtv7BNBiQgbrI9on1u0pSkXCA5Bngy%0AAzTVf1TbBsGokIB+zY7ZAY4qJsXJUM/iSTsvIyXVsnKeIMBV9MZkxtd1nLQu%0ArdTCbSUHGeXYLlJqRcXATl+cz9kywRNnleq0QXexPGkA4CTCOYGz/g89Ix50%0AkMMBMMGqqfPwC1f62hkhPE5FNdp6oB+GTAV1roNnD+JS09LBIYhgMypVa4oR%0AYAKRKyI8ZiRFkuxo0PxwgU91tJKBKoJgbK2gFn7OJ08fdFa7NLVXkFTzF7kv%0A6r/zF0qqEZyJ4EBdtzbVYp0ZXNo+3jv0RlEcFj380CFSnKkzS1WDVGnHuug9%0Ae6aU288++xSLfsCnv/wMT09P871eXJ5ju93i+MlJPqYjrrq2OWESrt+e44Nn%0Az/Ds5Ckuz3Wj9N0PnuGXn/0cwSjfz549w3a7BbjQn4VMgKvaeIlEDEw4PT3B%0AodVp++mPf4xHRwforDO++/4zvH71SgXmsmiJ5HEwU8Ikwmdffg4A+Oijj0AR%0A+NH/+1HO1//9//AH+Lv/9Xf4y7/6S2yqnbEg5ZGb4wE770sMuM+yyRAMw4CT%0AJ5oH+/rsK0QwFv0SGxPpUqFhNYAuLtWgPzo6RJSA7Xadx0ByJDT8anj16hXe%0At/fgZz/5Kf7iL/4Cm8tLnJ7oe3B8fIyPf/oT7CNj7evxJCBGUAeZIJQ1AqpV%0AQMwYw2jXsLeeyopXTkwekYjuYInxegUedK5UpyowrTco9Vnvt1OknfSfWugt%0An0Nz0bG7ICG8+yQAh6baenVxgTOrgZmEmEIIGMcV+sUC280txuSe2wkIVu+V%0A7Te7/51NPe/jPu9BjBGr9VX+/MHBApcXb3F5oU6MwXcq3rOvQPvs0G6bvMuS%0AmBtWgqIkLriZl/j2Wp1qaQy+fGVOCudyvft99MG9s9RvyGC9q0uy4TU7Z9+N%0A3jHvVqkzPD+092q7n9OTdsbRHZ/+2obTPQ2723JVv9n199HQd3G/93kXt/Xn%0AN8mNvRP36sR/0gt9YzwIA9VVg5yiWAitjsjYhEJWGgOwvFObJtOaJWoy5I0Y%0AM3zfgdgX43OK4CqiUSPlCWrElUBU1Fi3iLb5L+IMJJrXQVLm44E7dKCZsUMm%0APpTyOKcwoUe2CvVaEDiuxCBiBCz3JkdQ7f8l0E4kT7JhO3uelIfCKorA8HlN%0A1zw7NZiiWX5BLUpAgGUyNG2hT8HsFHGdOk4VchCmiAAzPuw8xxEUABpLtGZg%0AzsY6AIhjBFZJ93xMVYfmjj4z+KeUhxTVoIQUw0n7nKrf1ZCC0GyDIRY5zI4B%0AsvJBUqKqdpFZJC8JNWU4KsZwZeyC5oXZN0QYIehTnioELkYT6EjGu6iSLUMF%0AQqCGX+i8KvVaNF46j95xjkrCWZ62MEJIeY/qROl6jzS5Mjs4drNNSTLMN1OK%0A9pkv0iE7eJhZ8wtjhO8tYkrOHCQm1APNFx9lQjAqw/YWc56sqeq1tdYbpFtm%0AaqnzpgHLyab80pHtVUkILg1Upwa26xj9IuVx9uh6hzFuZ44HQjVmkmEN4Kuv%0AVPhjuVzCe4/Dw0MsD9TwmWRCFzscn5wgvLnMbRrM2aHXluxwSUbq06NDvP7y%0AhUYcbDwfPzqCHCyzEND5+TkWg4phpfknRl2GOQul6ab1o4++i7//+/+N73zw%0AAQDgt569hy8+/xx//v0/AQC8OdON2gBXqTmqES2E0hnp95BPAQTwzmdxNwbD%0AU6cCKFUfJ/GrW/f/RKW/8gQEu2bBk0ePcH7+Niv+qepvxHa7yqqxl2uNah8/%0AeWxjHPjq5Vf5GZ6caCTn/PWu6EvDN8Gf/Zf/nNeax6en2Jhg1qszzRN+bT9d%0AnQdHlRPYkMex5S4CyScdZ2OA1fLIIKhibh67KfKmIUEAwMGjx7h++xZgRlwX%0ABcv3PvgALz//AkOvea8bi67u4kbU6BaDUm75/dvCVa18ahjMf1EioQAACN9J%0AREFUQN1ElXtZDgPGsbShSOVcS/72yvmeGEJh9r7uu3uZ/bgN/dBh2oz5xMuL%0AczBzFiXTexN0cxs/O9YLeOagn3011ZNSusDNPilChPN1o+s6bDYbCBGWVu5k%0AZWVQfN+rICUAvlH6ZD9uGFa3ttG3OyrukjbKoj/JS37X/dzTALrrtFifVAd2%0AvsbVatGlW43Vb/vFuiMof/MkYL+pPsethubuee/4O3/DO575axv2dMvv7/yu%0AfyLPy9fAgzBQO3GFwmEhqbliL5lgUCy7oKDGR9qgAxZIibp5BABQtNIapV8i%0AJt0IV5MaC6A2X3mh1fggkE1mG2cRwSoqqEIKAg5l8IXNFmNv9SkB8OBNIZYR%0ATIJ5HSYMIdH1khvLjKdUfzToAu+9zzRMR4RIwQz2FHK0e6km//yKJTEVYrh0%0A/8k7LChR6yxTD4ACRBiHc5ZiMYih0U7qCNGKjMmBQNhDeMoUUtkGxG2EkPXF%0AFDAGa/YkisOE4LRuZ6wM1LSZTxOBBzCGCE4GTNAIWCfVLiX1h9SVKtWInRsf%0AvLN5EsSokaok/JEMlnpCoSgzZyFXf9d1desILgBcx4CuCns5GM1xKsrSQlCB%0AKl+m8GDCRhvHGJOapItYVJFlNfbUwO+sXwNiqROYKbG6inFFk9XjZTyIsJot%0AM4GnpDIdECyiQeTgiHKUNVAHRx6dC5nmTqyCSSGEudBIMkSz4cyzunepkUTm%0AzoAighGrI/NnAQDfFXoyeVaBJ8+l5qm3iGQs70sykmd2WqLdW9TuX/7O7+Af%0A/vEf8d5zi2xCS0FspwmbccRH3VFuLwC5pEIqoxSkjJXV23O8/94pvvriBZZL%0AjXr+3r/61/ALj2ldCYbkYHEeZMWIrAeYHTs+1vI3b87Ocfz4AFfnJir05BAX%0A51cYpZaQkJsLd2rShTXgRgtBTxSzIyBKxCQbVcY0ESYBcj1fVBHUWdfEam6v%0AvUAyX3zP377FMPQ4Murumzfn6HsPAuN6rU4ABwJ7j7cX59mBuVz2IAa6RZcN%0AU96pANLwDVH111szAvuuRzAjSULAwWLAutrskxjLhXYZLijjwmpJApxZSiSi%0AayCopIPYHF4MKNl97XF9fgH4TsucGX3fOYeXn79ANyy0RmC+gXcLbySBt/L3%0AflGk3ZqMt+Ke56XUg+Tg3G63WFuaQUrbuTg/h+w0wM2rV+21T8zprsjvOza0%0A03bEyekTXF7ofW23I4ahx7XdJwA8enSEi6ubFF91BKe/wjfbD1f3E/PPXcV9%0AZDHElYm+aZ2diGldnBT7HnUfxZWr339T2HcPMyO1RmqLd7RvXUolv5Z7vmd+%0Abdq57r7AyP4rxBuLzreA+46he331PuP05jG+RbDrtnllto/cc/zrtsa7x+Gv%0Aw332m0ETSWpoaGhoaGhoaGhoaGh4EHgQEVQGUBItY6Zl5pxNi71QRCmvIgKJ%0ASYyl0FMYyKIaImLRQ87iAZIKPt/lRRRCIdIpgtGHNcJitwql8wkkR02miwtE%0Airk0iHcLUN+BiXNkMFh0SaRQc1nUo5y9gqS0QPIOKaVWQtCIIEuuc5YjP5Wn%0ANIpkwZn0bxq5JPgUOYpAJKf1S3MU1/yFIlggRdYEYYe+J5qIiBRjdItBqbYu%0AQNhqsrkA0JQpq5EnyHqEECFQuU5IQkkpnFjRcMvz1FE0/T3EiMW+XKFY1aG0%0A6FzYoWzNvOFJvAVF8L6uq1udOKPupn+vKb4JtSzBNtGJ7G+vTF4wqFDYCXDL%0AHuxdzjnyfY8w9ODBgwbrC++yOMX8+ygPSiHWCGpqNACgmGXXc6kE0ftO9UAn%0AieAoWt7GWtpJ8V8V2qWHY69iStDSEw4E72OO9I9Ya9RgjJDJompTioRA6cwA%0AiAlkglFACrAJSKqsEtnvQ6upwSmw7pzP9GTyDHIa6aVZPpTM8rWTAzrlBrNR%0AyShKrp/48ccf4z/9xz9W4bOUaNt77ff1iMNqeEWUcZoyL2de7jRdkbIQ0mNM%0AmynXXdxbS72OPCWEmIMlb840H9OLsjhSGcnp6hpegJG48o5XObu7rvNNSlK3%0A+wyxfCczMAZsxzU6lD4LORJK88/uQ+3J3vF+Dx1j3G7x6tVZecQwL08xDAOu%0AN2sQAaenmvv76tUZjh4tNHr68FhK/7zR90AS6rGo6Xa9zpTObQhYrzeZxZ1x%0AWxQn/23sFymUU4HlR+8Mnrir/KNh+zzvdkOPcbMBnNOfAMY0ZkNd1/lm8Yl9%0As8tWwmzuv62kzH1zUN0tn99FishO03RDU+Lg4ADjOGrJpncM8hnjtWKFZXyd%0Ad2RPn56dnc/+fbUqObFD53F1cYkq7X6WY0fVYxHtBJd3GSLvjABWUa2qKzab%0ADYZhwBisDCCgmwjvgWkCLE8Z6xE19gXZ6ojiXZTbB4W72u2OuflWCuo9Pnvz%0AGnfFYu9xoXfhW5vnb5ugbot73kS9N933b3dd+a7Pyi3n3PWZd+K2R5F3NOhv%0AaF0lue8s29DQ0NDQ0NDQ0NDQ0NDwa0Sj+DY0NDQ0NDQ0NDQ0NDQ8CDQDtaGh%0AoaGhoaGhoaGhoeFBoBmoDQ0NDQ0NDQ0NDQ0NDQ8CzUBtaGhoaGhoaGhoaGho%0AeBBoBmpDQ0NDQ0NDQ0NDQ0PDg0AzUBsaGhoaGhoaGhoaGhoeBJqB2tDQ0NDQ%0A0NDQ0NDQ0PAg0AzUhoaGhoaGhoaGhoaGhgeBZqA2NDQ0NDQ0NDQ0NDQ0PAg0%0AA7WhoaGhoaGhoaGhoaHhQaAZqA0NDQ0NDQ0NDQ0NDQ0PAs1AbWhoaGhoaGho%0AaGhoaHgQaAZqQ0NDQ0NDQ0NDQ0NDw4NAM1AbGhoaGhoaGhoaGhoaHgSagdrQ%0A0NDQ0NDQ0NDQ0NDwINAM1IaGhoaGhoaGhoaGhoYHgWagNjQ0NDQ0NDQ0NDQ0%0ANDwINAO1oaGhoaGhoaGhoaGh4UGgGagNDQ0NDQ0NDQ0NDQ0NDwLNQG1oaGho%0AaGhoaGhoaGh4EGgGakNDQ0NDQ0NDQ0NDQ8ODQDNQGxoaGhoaGhoaGhoaGh4E%0AmoHa0NDQ0NDQ0NDQ0NDQ8CDw/wFBRO10idSW2QAAAABJRU5ErkJggg==">
            <a:extLst>
              <a:ext uri="{FF2B5EF4-FFF2-40B4-BE49-F238E27FC236}">
                <a16:creationId xmlns:a16="http://schemas.microsoft.com/office/drawing/2014/main" id="{1E57C96B-5AEC-4AB9-8422-1B37EA290E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803188" y="5297243"/>
            <a:ext cx="2632364" cy="2632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6" descr="data:image/png;base64,iVBORw0KGgoAAAANSUhEUgAAA6gAAAM6CAYAAACM725gAAAACXBIWXMAAAsSAAALEgHS3X78AAAAO3pUWHRTb2Z0d2FyZQAACJnLTSwpyMkvyclMUihLLSrOzM9TMNIz1DPSUcgoKSmw0tfPhSvQyy9K1wcApwMQ8Tj1nCgAACAASURBVHic7L17sCVXWf/9WWt17+u5zj0nl5nEQAg3+UkpGhD9Ab4gVCAohIskeUugSnwVqiiLktSLxCoLpaziZwml8oJlUsQIiBECvFAWCipe8lNK5BZ4yXVmMpOZzJwz57LP3ru711rvH+vS3Xv2mZkkE2YG+lt1Znb37t29evXqtZ7L93keYa21NGjQoEGDBg0aNGjQoEGDBucY8lw3oEGDBg0aNGjQoEGDBg0aNIBGQW3QoEGDBg0aNGjQoEGDBucJGgW1QYMGDRo0aNCgQYMGDRqcF2gU1AYNGjRo0KBBgwYNGjRocF6gUVAbNGjQoEGDBg0aNGjQoMF5gUZBbdCgQYMGDRo0aNCgQYMG5wUaBbVBg/MEv/iLv8htt932pF9n3759fOlLX5r63T//8z9z1VVXndGxDRo0aNCgwY8iXvCCF3Drrbee62Y0aPBDi0ZBbdDgcWLfvn10u11mZmbi32/8xm887vN94Qtf4KabbjqLLXzs+Nmf/Vm+973vndM2NGjQoEGDBqfCj5rx9Etf+hL79u07181o0OAHhuRcN6BBgwsZn/3sZ3nJS15yrpvRoEGDBg0aNGjQoMEPBRoPaoMGZxnGGH7v936PvXv3smvXLm688UZWV1cBGI1GvOlNb2L79u0sLCzwkz/5kxw5cgSAn//5n+ejH/0oALfeeisveMEL+K3f+i0WFxe5/PLL+cIXvhCvcejQIV75yleybds2rrzySj7ykY/E72655RZe85rX8LrXvY7Z2Vl+4id+gv/+7/+utfHrX/86z372s5mfn+d1r3sdo9EIgK985StccsklT2r/NGjQoEGDBmcbT3va02rr5Hg8ZnFxkW9961vce++9CCG49dZbueSSS9i2bRsf+chHuPvuu3nWs57FwsIC73jHO+JvP/rRj/LCF76QX//1X2d+fp6rr76aL3/5y7XrPfDAA1xzzTXMzs7yspe9jOXl5fjdpz/9aZ7xjGewsLDAi170ohoz6aGHHuK6665j586d7Nixg3e84x2MRiMWFha455574nGHDx+m1+vx0EMPce2117J///7I1jp69CjGGN73vvfxYz/2Y+zYsYPXv/71rKysPBld26DBDxyNgtqgwVnGrbfeyq233sqXv/xl7r//fjY2NiL197bbbmN1dZUDBw5w/Phx/uzP/oxutzv1PHfffTdXXXUVx44d413vehdvfvObsdYC8IY3vIFLLrmEQ4cO8alPfYqbb76Zv//7v4+//cxnPsNrX/talpeXeeMb38h1111Hnufx+09+8pN88Ytf5IEHHuAb3/hGE0vToEGDBg0uaNx4443cfvvtcftzn/sc+/bt45nPfGbc95//+Z/cd9993H777bz97W/nD/7gD/iHf/gHvvWtb3H77bfzL//yL/HYf/3Xf+VpT3sax44d4z3veQ+vfvWrOXHiRPz+jjvu4LbbbuPIkSMMBgM+8IEPAHDPPffwpje9iQ9+8IM8+uijvOQlL+Haa68lz3OKouAVr3gFV155JQ8++CAHDhzg+uuvp9PpcP3119faf8cdd/DSl76UvXv38tnPfpbLLruMjY0NNjY22LVrFx/4wAf4/Oc/zz/90z9x8OBB+v0+b3/725/MLm7Q4AeGRkFt0OAJ4LrrrmNhYSH+feQjH+Ev//Iveec738kVV1zBzMwMv//7v8/HP/5xiqIgTVOOHz/Ovffei1KK5z73uczNzU099969e3nrW9+KUoqbbrqJw4cPc+TIEQ4cOMBXv/pV3v/+99PpdHjOc57DW97yFj72sY/F3z73uc/lNa95DWma8s53vpPRaMS///u/x+/f/va3s7S0xLZt27j22mv5+te//qT3VYMGDRo0aPBk4YYbbuCzn/0sGxsbAHzsYx/jhhtuqB3znve8h3a7zctf/nJarRZvetOb2LlzJ5dccgkveMEL+K//+q947EUXXcRv/uZvkqYpb3zjG7niiitqHto3v/nNPOUpT6HX6/Ha1742rqMf//jHeeUrX8mLXvQi0jTlt3/7t1lbW+Puu+/m3/7t3zh27Bjvf//76ff7dLtdnv/85wNw0003cccdd0RD9LT2V/HhD3+Y973vfVx88cV0Oh1uueUWPvnJT2KMOTsd2qDBOUSjoDZo8ATw6U9/mhMnTsS/t771rRw6dIi9e/fGY/bu3UtRFBw5coQbbriBl770pbz+9a9naWmJd73rXTXPZhV79uyJn3u9HgAbGxscOnSIbdu2MTs7W7vGww8/HLcvvfTS+FlKGb2tW507LOgNGjRo0KDBhYhLL72Un/qpn+Jv//ZvWV5e5u/+7u944xvfWDtm9+7d8XO32z1pu7oWXnLJJQgh4vbevXvPaB2dlAHCGvzwww9z4MAB9u3bh1LqpPY///nPJ0kSvvrVr/Ktb32L/fv384pXvGLL+92/fz/XXnttNJA/61nPQgjB0aNHT9lPDRpcCGiSJDVocJaxtLTEQw89FLf3799PkiTs3r2bJEl473vfy3vf+14efPBBXv7yl3PVVVfx5je/+TGdf3l5mfX19aik7t+/n4svvjgec+DAgfjZGMPBgwdZWlo6C3fXoEGDBg0anJ+46aabuP3229nY2OCFL3xhTYl8rDh48GBte//+/We0ji4tLfH9738/boc1+OKLL8Zay0MPPYTWeqqSGmjKCwsLXH/99bTbbYCaohxwySWXcMcdd/C85z3vsd5agwbnPRoPaoMGZxlveMMb+F//63/xwAMPsLGxwc0338zrXvc6kiThy1/+Mt/85jfRWjM3N0eaplMXqVPh0ksv5ZprruHd7343o9GIb3zjG/z5n/85v/IrvxKP+drXvsadd95JURT80R/9Ee12m5/+6Z8+27faoEGDBg0anBPkec5oNIp/RVHwS7/0S9x999186EMf4sYbb3xC5z98+DAf+tCHKIqCj3/849x333287GUvO+3vrr/+eu666y6+8pWvkOc5f/iHf8js7CzPe97z+Jmf+Rm2b9/OzTffzObmJsPhsBb3esMNN/CpT32KO+64o9b+3bt3c+zYMdbX1+O+X/u1X+Pmm29m//79ABw9epS77rrrCd1zgwbnCxoFtUGDJ4Brr722Vgf11a9+Nb/6q7/KDTfcwAtf+EIuv/xyOp0OH/zgBwF45JFHeM1rXsPc3BxXX301P/dzP8eb3vSmx3zdv/qrv+LBBx9kaWmJV7/61fzu7/4uv/ALvxC/f9WrXsUnPvEJFhcX+djHPsadd95JmqZn7b4bNGjQoEGDc4mXv/zldLvd+HfLLbfQ7/e57rrr2L9/P9ddd90TOv8111zDt7/9bbZt28Ytt9zC3/zN37C4uHja3z3jGc/gtttu421vexs7d+7ki1/8InfddRdpmpIkCZ/73Oe45557uPTSS7nsssv41Kc+FX+7b98+nvWsZ9Fqtbjmmmvi/mc+85n88i//Mvv27WNhYYGjR4/yzne+k5e97GW8+MUvZnZ2lmuuuYb/+I//eEL33KDB+QJhQzR2gwYNfihwyy23cO+999ayATZo0KBBgwY/Cvid3/kd9u/f/4Sy03/0ox/l9ttv5ytf+cpZa9eZ4sYbb+SKK67glltu+YFfu0GD8wVNDGqDBg0aNGjQoEGDCx7Hjx/nL/7iL/jEJz5xrpvyuHD//ffzmc98hm9+85vnuikNGpxTNBTfBg0aNGjQoEGDBhc0/vRP/5TLLruMV73qVTV67IWCd7/73fz4j/84N998M5dddtm5bk6DBucUDcW3QYMGDRo0aNCgQYMGDRqcF2g8qA0aNGjQoEGDBg0aNGjQ4LxAo6A2aNCgQYMGDRo0aNCgQYPzAudFkqRpBYjPN6SABYz/izhd0z2BWlJaAwSQb3X8xPmmWhCmXNOYk/dNw7Zt2wBYXl5GCMHS0hIPP/xw/F4phdY6bne7XbTWFFkW29Npt9y+QtfOLQTIxDUuKyydXpvAIB+OMqQRTGtm0ulQjLK43er2sNaSj0YAdFodMIaicMd00w6jfEROUbufgJmZGQA+//nP8/SnP50TJ04AMBqNkFIyMzNDURTxd895znP43ve+R9Kp1yOtjsvJMVplxp/quEmE7091vlOfoN7n2GkjZEobrMRaG68rpURKiRbuiQwGQ0abI2xhkMb1gykEwoAUKQK/D0EhwPj2GkBLQbX1Kfak+6luVz8bYzB+8FprkVKSpmksiaOUQs9ZUqVIUtcGJSwYjbWuLyQGJUEYW7tzay3SCqx5fPPLmd4Dwpzx8aH/pz3v6pgYFgYhBImUte8kAun3Jf4ZmqKIfYg2jEYjhsNhvE47TRHDhPF4DMB4PKYoCqy1tFotANrtNkqp2rMoioI8z8lzN1tprRFCuLak7nfGGKy1GIjtEkKgMfEeZZogpUQohVT+PpQ66R1IpEFW79WCEgIpBNKWfTTZl0b49mod218Ywwtf9LMn9XGDx4YLYW1O2n2K8Yi00yX36xTGzQ333HtvXDfSNI1jBcr/q2MVoDsxvgLitt2iT7bY307KdW/yvdeU86itzKnTThf2F2G+EfV2Gdz7Imwp2EljUVkOwzGM3PufFJrUQlv4eURI1FqGbaXYjpt3dbfNqJNQdFoUbb8vvMdWoHLXBrGZUawO0Gubrg2DETbLeXQkYru0EBgkRgpy3+bcWreWVFYObcIcV/ZV6IKhCs9MIIxFVuZGacFaN/8DWOnnWH9N11cCKwXGSvD75oSJ/R96WEgQbuJx9ychTRUzs316M13XX6lCJdLNnV5kMMYgjS3nYaNRQpBISMKwwURBLa4DQmAQGOPmMXfNFJSk13InL4qCfJSRjzXFyMktxbhwf7lGF36elW5ODfLbOM8pjCFJkrh20plluLlOnudIf+/tVsLi4jz9Xo/crxHDjUGc2wEUijwvGA3H5RqBYl0PmZmZIQzr0WiEUoqLdu0G4Otf/zpPf8bVrK2tsbA47/f9J7/zO/83R48eRKZupM7OzrC6fBySBLxsBkCq6HY6rk3r64Cl02phtTum3W6zsTkEAe22O5dQis3NMQjo+k4tgKTVZpi5+0t7PfLhJq1en2yw4foPaCnJbK/PiVBrVuLGbBiIAuQU4X2aFGbi/6eeQ6vF/04lBZ6JiG8A1JSz2C0+T903rb1nNxL0TOXdxoPaoEGDBg0aNGjQoEGDBg3OC5wXHtQfTQQrxYQlwdYPMRC9B1v95LEgeBqDJ2LSe5qmKZ1Oh8w6e81w03liglcyH4/ZHGcnWTZ27dzFo8vHyXJnvUtaLTYH4/j93PZtZCsDkiRBB69qPiZNUkTVCygV2XCTNO0Q7CejbIQEdsw7b+mHP/xh/ufP/zwHjz0cLZH9fp9Op8Pm5iZra2sA7Nmzh0ceeSQW1s7zHGudd2/dW8iWlpb47ne/S1EUJ3lQL2RUPU0BwWsaPgshGOfOEmkK7SyvWoB/9sYIhJHOQ+h/Z2x9+AWPRG2fPdnWN+m1CJ8nPaiTx0kpsSMBLYMKHoxEIWXlnNpZkZOKJ1cAWOe5eLJ9QNPubXJ72udJL3zVM2itLe+X0tMsrHtPwVmKtdYk3usMQOp+H48RgjRNES3F4IjzcuSmoDDOO9rpO6/A3OK8Z0UUsW2JSVF5gszcufI8j89KSFlrm3IXi9dUtvTOOw+HRRiDFe5cFusejCi9+rl19xcQWCfS1i2pxpjaWA7eEZREy+CuaGyvPyooxp5pkyTkI7deKSkQiWKwdoKlpSUA1gcDlPe2ARg/W4jKPrffv4OVa9S2wyC1or4OiukLs+HkuVg/jkVc+ra1w0/9XByG+rS5zgJGSmS7RZI4cS8xlkRKEunexRRB2iqwiaJIPFOmJRGJxChZ8/5qaxHaoDPnRjLjjHycY8J2oRHWglWxT60UsWHCluwII4huQwvudzgvqfvf7wdUEo6zIFy/B4+pFAKLjawe69kniPJ6KAkGpDRxATPWXcSIynysnReVwq9JkpJB4ue+Vtt5JHVhSFveaycEVkrnJQUsAqxFWbekhuc3bV0OiCwR3yFhrtVax7k5zM9hn9Y63qMw7l5MhU4X1pDSO1+Qa40RllbLrRm9fp+5xQVmel1GkXljGG1uMh755yohSRTdXoc88zKDMehhQUulkbEz2+ujZMrxYysAXHH5lWAF3W6X1dVVAK688qncetvHaHcSjGdBXbS0m+3bt6MlXHLRRa7x+Qhyg223K70kyLI8LDVoL5/u3LGTRx99NN5jf6bHYLCJku14P8MsR7XcepdrC0mbbDBkdn4BgMHqKlobxhX5VihBXlh6i30A54HNKx5ej628m2E0hLZPgz2DueAMCZJxjpi4wGNEeOvOPRoF9Qyx5TPe6lmeYlDUv5q2pNQ/TjIUn4joFRYpKSWZp0Pt3LkTgPX1dUaeVhualXS6KKXY2BjEc6QyodVqMfbCAEhWTmyQqg65dr/PMk1vdjEKn2vHV5lTPcbZOL5A23qLDLMxw/GYiy66BIA/+ZM/Yffu3eR5Hqm5c7N95ufnGfo2XHzRRXzz299k71P2sbKyEu9nMBiQ5znz845KsrKygrU2KuVJkjgFWet47+AoNEtLS6yslzThCx3VhTBQpSYVVKjKVAKFxEoRKb5WOEUgLLbuXERFpIrTKWBnsh32aa1rCqoeg7Ap2itdrUShlAp6NMZYjMkwFSro2SWknBpbUn+32N6qf6pIpERVaLDGGDAWXaFdBYEnt5akotwqpeh4WpRSrq9kkqBWfP+JFolJyNYyZOrGQX+uT5ZlURgL46coCtLMCTJZllEEOrFJYru01pgKfVwIgRGiFJyoUPAqdOio5PrhVEgRhVRwAqvA/W5SQRXGRonOjWXpx2Wg/Z4fC2yDJx8tARdffDEHDh6I42S2P8c//uM/smPndpaPOcE1vBNh/Yl6poXqOmwEWyunlEI/YsrSX+HlVqmqtUOsrf1QbzEPCHsyzVcCXVNeyhDtiRSibH+8lhSYRDnjTaDAGqfkBerhWAi6VmCFQCvX6rE0jKxmrAXa34k1CUmrhdBlSJHWmrE2FNrEcxttsaak2rqbEG5fXHCka0foWSsQVJRQQAgZjZ/hCVhrEda1PISdxDk1Ku7+9xhEMIgZT9udpDLaUjEWCDQCU+g4OIwwSCUYjbKo+A2HkiRJaHfGdLtO4Wm1U9q9DkgvXwkNGAymXDspr1U1hcsJo28wzFXXieoflKEV7nwVJdSUxwjfd9VzDUabFMLQ63ai06Hf79Kb7dNutbE4hTHPO05OCnRb4/pSSoFKvOxgYI+X1fKxV5wLy9xci/HYyVe9Xo+HDx5mfmGW9YEzkLY7LeYX5klSwXDk9o2yAoNkfXOV7z9wLwDz8/Pkm0NkkCFPnGCuP8Pll10eFfVuu81gPGTtxCD26sL8AidWT5CoNrmnAmvgot1LHD5ymEkMN50jpdeZAZ0zzkrHSpG7d3Vzxcu/0975LTDFTB/P4TZPfaYzVUq3usxj/u48RKOgPg6EheexWDXObO+kDXSKtC2ewMCF+GID7Nq1i6NHj0bLkxDO0iWEYNNbpoQQjAelcrowvw2d5QyG5YQARE+cwsWmdfszbKyv0Z9xyuLffuaLzGaGHbt2ReXw4OGH2b57FwvbtnH46COAEzZXVlZirCjAzEyf1dVVdiw6D2quNZdfeTkn1lbZs2cPAIcPH2bnzp1orTly5AgAe/fuZXl5mV6vBzgBJXhXd+3aBbgFNk1Tp+j+EL0Nk0KREKKmoIZjbFHGLjovVzWeVmK8LFUEzxlun60oACctnhUP6qkUtmnxuOE8QRgwxmAyS46g7b2ENnXCiQjaqJQutsiWsV7uq2A19vtO0V8/KJxKea/Gp1pvQQ+eUIkAr7BWYz2TJIlKYvit9MptQFEUdNM2Xe8t7cu+s8ibgtTHlyWtxOl4IUbUe9iNMVFBTbM0Kqj50LU/xKUaY8r24wWxSmycsE4ADENDeK3V/cafSzmxs4zVtwjj+qI+K0oEpQKsjRNqq+v9E5kjG1xYsFZz8OB+ZvozDPxatbG+yo5ti6ytnEB5pWtSYYzDpWLMM5QeL1UZz+735XgO55ucW+RUCbAcmJr6YD5dLFbFWRsRPKjWOqW0bJ9vuy2VVO1fHumNRgBCuZi8OH0CoqNAiKjkFggKwCqB9LGqQilSoRAKSL1ymxiSVKMTt/7n0mCEwAgqzKgwL1fnedeftmKkMrErKmuElzG0dkqDrBjoSq+s9O5Wr/zJYGAVsf+EFKVHNvQDCiGISpm1FgUUWKwpcz0IJX2sp4kdlqQSY7okysk7rbSDQSBkOLdEWI22GryXMCjW1XETeqS6Ngnr/sJ6JwEKg5UW4eMLpXLzpUaSjQPrpaq0+nP5sR2e9TgvUIlEddqoVugnS2ELUG3SjrsfNVSoliLNff9nmiwfUeSmotBLdKbZWNtg3rPUBhubWG3ptJznstvtcdFFSxRWs2fWyXPDbMSJ1Q2yfMTsnNs3GOXsf/gwS5fuiOtbu91m5fhxdu9w8azWCLLhkG9/+ztRPsgzjVKK+++/n5tu/D8BOHriGJBQaFA+wtNgOHzkKN0Z5y3NsRQb64Ch8EbZzTyng0QiSaX73cgUJFZg/XjXPnb31B7TM4Qo55wnFadTSs9jpfWHSCQ/hzhrD7jmJ6Biajn5WmfBQRC8j0GY7ff7UYELF8iHQ0CSKDdU1lZPIBE8dd9V/PEf/zEAvV6fItdOWPb3MBgOkUkaPbbD8ZjZXorJdHz5F2e3YTPN0cNHGHua1kUXX8w4GzHMhvVEAsbQ6ftg+eGQtKWYn5+PHt+iKNjY2EAIEZXW9fV1iqJgc9NZ6ay1rK6u0mq16PcdZWM0GsWkSZqTqRsXMqqU0aCcxsQVgSLk6To6KzC5s/YGwd8Yi9XSL3J+n7TR0j15rUhv2oLOe6o2BoQFtUpTMrlBU5AlbiFJ0xQlZUy4Y4VEigQTbf3+3PxgiCpVxXJS2Z5MihTub5LqNZloS2cFVsooYAX6PVSpcDZ+F4RPW02YBBTeIy2TlLTvhI/AIpixsyReQc1FgVEm0thQAikFAony736agtQukVLqr10UBWMpYtIlfwfuGfrtpKoAmNAP1b+yjySV2a4idFb7NPwfvjFY0N6b1HhOf+RwxY9dwX333c84G9XocsPRJrMLczGcw1rjFLeJIWIo9wnKMRRWg0jNrPxGitI7BaUiOW346SlT30kJkSpzxTSa3iT1PfxWAhNp82rn1f68BqLylPh1oKKCsVk42qT1mkyOxVqJlALpab9KSqSxoC1FNGxadGHJvQc10xajDYlN47PwKpWjIwelWDjqswzrCk7hqSZGMpTeVFkJA8G6NSg4aIUQKC8jACRKRjNX8OIKITDeSxu7UvjZxoZwCDC28G3zsBJpJLkpCAkKVeJoz0ViMDoopAnjPI+yVKokSklHu/XGQ6ecCgy27kEN9+n7QmGQyJqRtkrpDfsCqyZKidZijYnzrsSdUlBZfxKJlZbc5Aw9iSwzY9JhSrffRfo1Jul26FbCbzIxIjPGU5/DupMwGo4pxjkzXSdP6azwnla3Zhw9coyiKGj32qxveEUaw/bduyh0jvIMnjRN2LlzJ+N8jU7HGVIfPnwYKUR0aIzHY8ajjJnuDEcOOYfG3NwcK8snWNpzGZ/6678FoDczw3BzxLZt27CFkw/Tdpurnn01ww2XEIkkhbQD+YhO2zkwsvEmM/151ger5FWDPNBNZwEY5OtAPvUdNWeqCEwcdjYZktPO/8ROcm7X0/PBqdCgQYMGDRo0aNCgQYMGDRo0HtTHgifqiq/TgaZ4R2uYRgSZ4kll4pDToN11XsjxcERhNUhQPtB/bX2N3Ut7+NKXvkQ3DRYxFwtqPDW4nbZZP7HOxvqArnLWtuOHjjC3sI3BxoDMW1bnFxbQFgarjnLV6nQYrw8ZKxk9oQpJp92lO9/n2PHjABw5fJhOv0ur06Lbc8dt376dhcW5aEXu9busrJ0gbSXRunbR0h42NjZY31jn0ksvBeCRI4e58sorefDBBwHodNvs3LWDfr8fqWCqkIyzEVrrSHn5YcBWFN9qDEue5/G52sLRfQXKxc0ARgusMS4Jjad5BTN4oJwZW3pPo3fLTKOwTmtb3eMYPG+O3lp6yowwCKvJpC8XoRKUhFT46cv69hl3rD+VGy+25pN7UvBYSnFUvadblrHAUbicTdZb36VEJS5GM/MJSbIsI8sy+v0+bZ9IwuIszqKwtXOO8jHCxw5pDCjBzPxspFONi8zR+X1JDmUVSZL4eNLgxhVIqZAohA/TqY6pKs0YKt4lAfh4sjI+rP4HpZckJoUL56k8PkUZs2cqbiUjvOfL1u+7wQ8/vn///WzbPs/y8mo9/jJRjPKMsadryokhMUk7jfsnkh3VvG446q/z4VVYHsIn/uH0Vv/JmNNp7JKpyU7C7yvXdKwBvz3lNyULqbxTPfGOWAEZhWPG1E5gkFaifE6CBJcgyRYg/BxUjEYU4zFFjEE0WG3RtnL+Sh8Hj6kmhAGU0pAVPrxjggrs2lpZMxAxRh88FduW4Stpmrr+m4zxE95bFUMDgjvXe1utW/+kteVvrYu3FYZIRxY2AQvFWDPyiSATNaTQmlbik9V124B09GhRyhXOI1xSRCc9qeF/iaHwc3iR5+j4FxhPGlNYdGHKsJyw7pad5uJbRYXOnQifs0GTa39FpbDKjXvrYzBa3TZG5yRjt8ZanYL2bfSUACUE8/MLCCFZ8/lCNjaGzM4qWp7imyQtUBJjNDNzjl67vLrMI0eOMhhssHTpxa7pVnL02HEWdqUcOeK8o1c/9WmsLC9z8NAhAPZefCnrWiKFYsd2lzdldXWdNOkgbMJ4WPj+y0hbHY4eOc7OHe6aWW6555774jM8sblGu91mttvhqZfvdW1FsDpYI0Gg/JNZ3LaLh5cfieO7XjAywGw5l9QQ+fqT+yfPNh1noudLbAAAIABJREFU7E18LOLOaY89t/zfRkE9Q0wbNI/X/Vw/1+kU1SmHPgF87WtfAxxdYseOHaysrMTkEQsLCxw8eJBer4ccuVaura3RS1I6XRcrsLmxQTdJ6S9uY+xrl168e4nVE2vMdPv0Fh1d4sTqOqMsp+/jP1OVsnP3HMeOHUP62JROp8N4nDFe0XEx27lzJxpDu9dmNHZxsOsbq8zOzvLoo0cBuPrqq50wLCzbt28H4NChQ8zPz9PtdiN1ud/vc+TIkZjFN9R/zPM8Jk7atWsXo9GIdrvt4jB+SFCNCQ21K6u00kAbCs9CWoE0EisESoTsqKA9la0u+E8fiCX9sr49+X1AiFucFoNaowkXAmM12i8uWZqTthKXkRFi3S8nJPpsw7gYRlmGOBJvaotsm08U0+i8YXsa9fdUFN9Oq1Wj6kqcQKCNiUaZzc1NlpeX2bVrV6xnCk5RDL9N0xSlFJkZRwEuz3OEEDE2GyDL3Pejwr1zCQlaJLWYZZeHyNMQW0GwlAgtXb3ZEKNnrEtKEuWkSj+Ee5z4A1Chnt8EnXFyng2KQKQCVk4arzWpjTT4oYXsphxbWXWxlt7I+N3vfpcTq6vMzs3Rm3P0vKIo6mtvRYGp0ewmFBvjs8ZWFUFn9pJRNJXUlVSgjDE7RTKUU8WgbiVfDCtfTCqok/dSJsOrrAfe6BinQSHQ0pFwY3ymD/VIELT8m5YiSJPU5SMw7ryJBlmUScxSobCJxOiTzevVfg1k5jjPh79KIiWnrPrzVt9nAVJVYvGldM/D1BMAJpVrxnAIStpwYfy6GOmcAo316ok/xhpvcBVxbRFCYrSlyHOs8fVfNYh5ie14GnWS+DqtIXmbU62tAKEr1oKQ1Zg6Aq3ctVnU1nAIa7pbE2o0cVMaj6Phz5b0U4Ez4gkhaPm6od1eh1ang4FYRzhVisKYmLPEUZyNp0q7Kxa6YGP9BDMzM+SZM5vMzs6iVMKGp9ImaYpME7KiYFh4o4bW7Nm9xPrmOsrX0x5lOZ1+j6zIufgy52B46OABWkmbp1x1FQCH9x9kx+Iu1o6vsHLChaK1kxbZaMT65iqLC04WLHKDzi3bFnYyzh3FN2m1GI9zVjYc3X/XRbtRieDRo49yz3e/D0BfKu6/5/9j++JizF48GA55+atehTVBVTJwUihYMDNMe5crM87UeeAUssgkFdj/f1q949zqlGcVwp4uSv8H0YgztHanaRqzTIILog7F58GVQgkvxiSCABd4/EmSxJcv/C5kZAMX51gV+oqsLPZdjeNzpR9O7sLTeVsFyUnHTBTrqBw85RFNdNm3v/Od01zRX2NCKK4mXanGKbY3y/iHLMvI/QtrtUYYQTbOyb2Cagw+cYkqC497gbV67pawzuobvVwCK0GrMqOnlpC0U5JUxhTuSTuhlaiaoGsxWD0t+ubU93xKTDhQJ5WGrXCq48702mfs8RET9zy1nIaoJdhptVokquUyvvr3ZzQauZiO5ZBW3lIUFmMs2i/0FokVynknY8IbtyDqyvgMlu+AoGiE8077/FggrAUlYqmBpJ2StBWdrrPStntuvDjrb5n0SYSEEaEcQbSc1xeYrZ7fGbe3kpl2UrmePEc1DriKadl98zyPc1Cv12M4HHLkyJE45/V6PVZWVlhaWmLHjh3u3rRmOBzWrmuMwaoJs9iUBFWT9zypaFfnh27m5spg8MmyrFZ+wFnyZdw2xrjsnjWjiazFGyct5bzz1Rgqn+Cj2s7CJwMJniBL1ZtU3tdLX/ZzJ/Vzg8eGC8ITnUDSb1NslLLAt+//PkopRsMsrvNpp10XErcwtgkXjFiOQz/mZVA4fRbpRFUVrlJRrcJaExUnt30ys+VM+rg6txTeIBcydIf3oGqYqp5TeU9ayIYqIZZoATe/DpIC5WM53T43rUmgLVJ/HkVXddCZYTRwa/9oY8TG+pDhultHsnHhFctOvf04x1tsq49xLbyyY4XAKIm1Iu6L77cQdNMy637osxjvmbRoJUncTpIEYXwcfFCwMl+ipWL0G9m2ex6V+RvqS6qQLpN51asupGuTkLaWsK7oajptN1/Pz88zt9CnlSisyX2/W9JEYvOs7Gf/LIS1KD96UqWQUmJSdz9FUZANx2TDnLH32Gaj3HlRdZnY0GhLUUlWJxJ3Hhfo79p/PHXKaZIq0o57rv2ZHv1+n9l+j45fb1ZXVhhtDhlvOAVcjzOUwfWrZ8mZQlPY+nM2VtY94P7NUK2E3Mtr2monAwobY557/S69Xo+53ZJElJ5xaSUtH8+qUOhRTjYcU4x8LG7uysJk4xzt5Q5rwjurMKlf65WERGK9DCETl5E4ETYaYFSWU2wOyYcZRoe1RTIuDEWIpxaSdrtgnGe86GUvcW2I0eiGpO3XxbFPLJqocswZQ6c/w2jg87xI6b5LhMv0F9rpP1fZjkBM9qa1QVpot8tsyW7cSLQ2kJQZ9o0xdDqdmKtF+dJ0kwh5KcA5jrIsQ2sdnVexusdZwpnKVheUB7UqsAE15RSIymnwDGxubtJqtSIVDtyDCNlrQ9KRqtAOpQWuWopkYW6OtbW1moIscROMkipO/lo7Fa2q6wSLZk34qxFf3LasLFZWJggB3/7uPeXEOcWyWHrEztD7V7moxU2wVVpk8EIEKokxBqENyi8aIpStMGBDRmDrKDbGElMgSqwTFqM1z1JQOIJOSFygJDIRSCVdCnj8PNJOEIlEVGo5FtYQHGaBTipPawYo7/TMsLVtahol83xGVREyxqBxpVvCOxMUVGUDvcml75/WVc66HRRUP+aq4+ikyaZqtT4LfebLEYREQEWuQUFe+Jq7hQIpUbJM5oQUWG0nbQ6PCZMe0a0+y1Nc5PGOmUS62p4hK6gxGq2L+D9Anmco5RTzPHdzVW40GlO+Yy4L0Rm/AXaLz2HbeC+otn4elBaZCBJUdH0WWRCW/fzgpDA/t/hdIngzyn2JVwqqSaCqHteA1LrxGJPFBOWUUkF90jMjNjh/EJRTCXgF4cTaGghXbml+m/OsbG5uYqrMBVsmMKq+1x0vIFfJA4456d93oVCJwFQyvYZMt7oS6hBVkOo1J5gTinJtCXJHMPBMJk4KWcVGXmrLjMHmJfsokRKkcrqIKRVmad11vF7rPYvlvQkLiU8gFBLgSesZKJTvXmBxWATKyyJKQEsKTChf5+mwG8WUpURYVDib9Qn3vHAkpAQLBWViHm2cf1oIQaF8+Suc/JEkSZQF0zQlTVtl7Wf/rKSZUP6FxRaVetMarDAnrV/C2lqyNZeEqULNto70LUzJGrGAsDKyh7TWTpGrKM5KgFKCrKj3abxSJatrlTkS+r1mZLCOJj0ZwFI9X0zcVfk+DZ5YQPrha3KNznPG43HZ9xPGSbcSOSNNLA8mbQzFCYYf9zhtXIeNcHRpWxQxAZ/BRAFZxrI8CuVlXuGTcgkE0oiy340mLwryTMfEU0ab2vtS3rGXf0JGZ2+nDquGUIpESRJhXeIv3DgiyTFKR1nTWOGT/IX1VHH82DGe/oxn8Knb/waAxd3bQUoG41GUY+fm5njhz/wUFNZlFwQwGaPBAJU4w7oucmZn5lkfnCifX5JihMtMHBRTLHT7fYY+LO3SSy/l4QMHGI8zFhYchXlzfYNCO5p+kIs67Q5JkrAx2GDnDle14tFjjwKC+TlXXWNtfdU7J0r9YTgc0m63HaPqLCumjxVNkqQGDRo0aNCgQYMGDRo0aHBe4ILyoAohal5NcHGGYV+e5ywuLsYYRHBe0Ha7XSYLGY04etTFMgb39fr6OmlaKYni6b2Li4uxpuaJtTUu2r2bwWDApvfUurprGxijSX1QeKHrnkxnWatb9A3wb1/955rVVCiFqngNpZRY6WLDqqwkPZFUPliXOqdy40z04Vb7qt9lnrtvrcUWNmaYaCUJLZUiEdGTE2MytI5UGG2to0TJQJMS5EaDlGW5jJYiaaUueUtIVCBtLH0hKsFojgoYaBfeg/okm1dOVTbkfMdkuwP9K1jKiqJwNWCtrxNmrI8jLP3S7rMAK2olA6IX1W+7sJaSKgXqtPGnj+lejLt+oBa52n62rNmZKtpKIKQsrcWV8gWS+jM71Tsw9fpCRAttNYY33JdUT8RPu/U1q/Gfpigipb3qGZ+fn6fVakVa3CTFL95XlaImBMTnWbeUx/1VL3l0ehhHy8VS4D0a0iVOSpMUUYRrgvVJPMDFiwktkXKCNmyFo7f5y0ira30cvEvOK1A+TyWlK5/hu0dbF3dVvS/ZxKD+6CBQexNFqJ2xY+duZmdnefCBhxi23fcGgTUierkKnywmUtIBawSt1CfcMSWDwtgiMjjSVCFUUosRj9RyWw/VsdaSMJ2N4dq0tZdAVWisYS6w1qI9XV/jSrqoyvGJlFhtKu+Uc+okNjp3ELbO8HJ1N11t4Vod18CuEWVbx3mO9rR+cKFPOi8QvtZngnWeMqlqs641fh6N8w0+2VHwGppYoi68w0I6j6GQMsaUSyWQrYSk1SH1ieGC7Ba9Y9XQDl2ysKwQaJGXydy0rrXRhHWlys6wIV9A2X/aWi/YldRucHTT3D/fsRoxarVIUuUYYr47rbA+6WAYD76bTSkjKuEYcqoyh0+LQVV4b7Ao591QUgj8uPLTeAi9SmziLqbB+nAhneVkPtwiDZRY7Th+Nnocpas+rct1Xgjl2HdWxvXF4rZrMd3CJb4qWQRlDHc134C1Fm0sMlLrfW3u4M30xxTWlMkdta29v5WnSewUQFuDNjYmP0qShFYnoYVAeSaEGhcYpVBIQrS6MC6vRTmaFd3ODIcfPsLFS5cBsDEeoaVlpjfPKHdzTX9mgW/e+yCPHHo4yrsz/S42Lzhy6DAA/9fb3sZDBx9AdPpY76mcnVlg9dgxdKEJ5Y8AhoMx4a09cOAQEkWv02NjzVHrjbF0Wn2fm8X9ZjTOYJwhRcKjx477NswwGo1YXVt1/aAShCS2ERzTZDwe0+12yX3c8LmKa72gFNRutxtrWgZsbm7WBufKykqczHft2sUjjzzCeDyOdS9DvKkQItZHm5mZwVobM7uGh3XkyJFaDOXhI0eQQOqVwXGgBEN8Yf7xH74M1GOhXKylqO1TSk4oqNIrqOX1rLQkiYpjQ3sacFXZjUM4f/yktmrsW5gAx7oo91kblXfRSlGtFqmEJCo3Bgq/YMqQcMDVAaNyP1onyCQh8f2bthNEK0UoVYv7kEkpgDuEmLaSwiE8leRMcKZKpamMo1MlvHks5zxXqD5L99ntPyneuBKf6WhMJ59LY2MR9ai8BqXFOvpt+XlrSuzk9pn2oUJiKrGK2hq3MMaY1AJlFKqSLRGrHe3OmHjvPI5rT7a9qpiW43O6gvpExoiw1tPpymsLIeh1OvEZKqXYvn07Mk1qSmuMO6Kk5cpqW6a9NpG+VqUnBkWSuM9qF+OkRRG/j/UIQywPkkSkMWtwIpTPHGlqQr81oLWNaUmFdeeIyQ69IChKGcxRgxNncghxQa6v3JeR4nt+v54NziZaCsbajaMwtgvDfd+/j4X5RaxfG3WusaZcV7S25NrF8VXf63Zazo/gEsQYY8q6y8YZZQpTMQQZP98KWRp0rMsqnlSEcwu1988dI1zm2EobgnKqKmEuttAUhWZUOCFY+mOSQCGVKhp8qvTOoASEfdMU4sQIrwSWSqLx2WbDO5V4JcYKKLzWkFnt6k8H7c2nARDSGQPcdZ2hWlFmIFZxtvBXE45SLLBRMbNCIKVL8iZTr2AlCe12m1anHSm+Sqa1udbFZVqEqE50iUuGpLX783fo/i+V5tD/UQmzVObS+rrmZKNS67dZjk+CzqaxtFJFqgR0fW1RT9wVUpUGX+H6y4iyvrjBK+ehr4TACEGiVEwUaJVCSIuWzrjg2m9BUlPzJX7+D71gnEMBBDYsX4XFqAI9LuMfhRDoopQphQ/IcLVrQx8YN7isLedbK6DSL0aAsAKpVDQomti/Bm/XiFmKR5nx14KkDUhVZt+2LiQtSSTD+Oz8s8DE5E3OEuBqwhZeycu1S3+VhgRa7ZRut0MiICkCXXiTREpyIaJcpI3FakHlpWZp1xKHHnmEhUWnU+TjAZ25PkImGJ9o8+DDh13elXbK7Iyn4W6sMVhfZ/fuPQB85P/5KJdffjn3HT4QwxIfeOAB3va2t7F5YoVO3yV327a4yKGD+2m3XHzrOBvSSTtsjkbxuc505tkYbcTxE54awJ49ezh02GVC3hjU9adCF6BtTJxY/ak2BWnq5P6QX+IHjQtKQa0qp9u3b2c4HLK5uRmVp06nw8bGRpzoH3nkkXjscV/GBJxg12q14gQ3GAwoiiIOEqUU6+vrtYDiTqfDnXfeyXP/x//gf//bvwMwNzvLZZdcwokTJ8hHbtGwhXaxY8H7EZRQVXoJhRB0O+2aRUwqoGoplBIjLKOs5IAbYahkFK+hR4vHg0llImRWHfkJWgmnNAfPrm1JbEtihEL6zGY61xSy8G3z95goRCX+wgpBG5cVNJRzSZLExRtIWVPCDSH+Jnir/KJ7kqf3yXtpLmTvKdSVo2mJf+Kz9hO4KxQu/TIUFmRRZlWsKLtWEBUZZzGl4j0tcba8qAqFFJZg7zY2RxcgvOBZFTBLK7TAeEEvKl3CW8aFPKO21JJyTbmXrc5xKmPGmfaB1rpsL4BPetXv92lXkrm12200tlbixVLGKpVK9OMdu9W2l/cQrO+ukHmIR/VzV0vQSlKE8VZZ64rO28LUzmEKjSiIknMwxcV+C0Jgpf8kzmOOABXHYBD2RGzDD0/BqAanxUgj0gSrDUeOu+zsx44d4+lXPIX9+w+ivEG0GIywVlB4K5zWGl2YWnIhay3DxMfw+5evMAZt8rgG6sK4TLYQK4ioRIIUNc+9FQZDJUlK3F8jNMR3topgvA6em2ycsbm5yXA4ZCV3hvR+v8/87CxtX+5NGusMcqZkdVQTCQZdSkNdSfbrdi0TtzB4QkT8Xwugk7iyJF55EZ2cBEEaDE+ZJh+NSW1a61N8wpaYCzXWvYmmMKwxkR3j+kAiFYhEoHxscZKmJO02SacTn6sVyjPV3O8ykzklqZLAUlqnLGlr47Mr56I6K82tb5X1E7fmWVPOS8GYHecq6b15/lwig2w4ZtRKSsVMKNoicTJhZY3Q0hmIS+OvOEm+CwaTIOsaZbDKK4JBQcUZ+0LGXiVdVv5qN7esX9ctiJD12ArfOUQGnNUFRlPGkloQRiCtoQj9ABTCTiwtgRNQ+nGNcFyscj2MyUSwwaERx0jFuBjk45Dc0DoZs7YmiIoBOsqLru1CCMZ5ElvlZFJ3cJqmtDstUimigppnOaQpeZJFzUgQMtKXEcHHjq6SZwbj8620Wz0S2WZtY8DCTpescGNzw80JwPKK81bmw022LWxjY23Dt6HFgQf3M79rFw899BAA+y69kr+6/a/Zvn07D95/PwDdToe5uTmsb+f/8YsvYZQXLM7sZHXDsUU3RiMgYcfcDh5ZO+Rb6rKMHzp8mLkZF3Oa5WOfOMm9T1mWkaYp6xtr8fm0Wi0shizLzzkTqYlBbdCgQYMGDRo0aNCgQYMG5wUuKA9qv9+PNNyqRzTE1QUvwsyMq9nZ6/U4evQoKysrkeI7GAxiKYbh0PG37777bvbt28f93mKxY8cO555vtcp6TknC5uYmKysrPPWpTwUcxXcwGNBOUgqRxTYKIWImMqR09AbvKQRP1zGZ/1zen8VEY6u1BiMNQpYZewWCEBoTLAvC0wDtNG7mFJxsqy2pedZaR4u0oL1rXyjlKX0+s7HCtSmVWJ+m3Cp//bS0bClf/ypkfLPW0lIhs1rIAie9tbAS2yfKNP5l+8p7Df87G93ZpfhGC2mNGjvd+3W+e1Nr3nkpSyukf0dyn7Wvb/1zRiKxroB65DqVhvYy5X/oh5JDVtuGSO2qe99s3C6tzo/BPmZlhaorfDZbdy9FUZAUgeZVoUmd4nSnKq+y1fEnZXucsm/aNR6PB9WikVJVaGcGIaHTrZS+MoZxNnSsg+BB9mM20p0EoMp3fKs2TNKztyp/EY+TwQuhcXFOqnK8RCYyUvWMhsRITPV5a4tREmRReqFkGesL1OaAACEEMk3qtPUwd8jyLu15/n42OHuQFsgKBJCvOflgvDbgnke+xY7tO1lbdWt4PspdzJ9/NQqtncfGl0ACN75Halwb+9q60imBsm6MYZwXqFRFL4lMJSpNXamQSn1OxzYQJ81FkVZaGeLVmqXh+mGOG41GrK2tsb6+ziDzoUjaIFsd0sTNCQJXgkIJgQpl2woXkxayXMfr1+QOt8NQUuQ1kiKuB57qLF2Jp1QJdBpccilKJLQ9Z8GkBUYYWjqtUKk12tdLDVOPEI7yK3wWV2HdtajVT/aMaUn0lopW6v7SBBFkFOnK04T5IhsOQRtsoct4RgvYgsKaMiss9bwC9adTzt3Wunm1Okd6qaZSoQFaUhJYscK6Sgj5KC/pz6pDkrpwi+CQE56AVB0jpsIoBUeHtlKilMImvg2pyyJshCEkkw4BIfF/H/IgbOnlVL7aQvjOXVA6ApS1sQpDkTuPZ1ngwRG0reN8h24q601Xi69aWxlgrieLIoymwA7wJQ792FJCkijnbS3fPeFqsXqmlM0Liixz8c+xYRYhw1rgn7UwaMc8pjAhhE64rL0h23TqWI0CyjjvdgvRyrDtNoX3hGfCr71BNpSKVneOdqcXa6VmWUFux5xYW2fbrl2+DSmj8ZiZXhfpx660kn5vhnXvUZ2bmWE8HLKxNqSVOFZUlluOL68hSJif2wY4b+94mNPybf/s3/y/7Nixg8MHH+biiy4C4P777+ctb3kLx9dWiCxGT6Tv97qsbayVAwpLlodcPo5BMj8/z+qqa5cxhnanRZ4XZZbmc4QLSkEdDAZc5B/I4cOHabfbzMzMRGU1KJxBqbzzzjt59rOfzaFDh2KNUyEESZIwHA7jgtDr9Th06BB79uyJ28ePH6coihiPGmoCrZ04EWk327ZtIxuNGG4MWPK/HQwGtSD4KjWyGgPXStRJcVIGKlRJx7fXtkwjHxXV6u9CyMuZlQSdKohOpSK2PD0vTR1VxMcmjIRxMSdSoD1VV7QUSmdYreKElaYutjRSVYxBiVoKBgo0oaKmrUx6YWGLpArh09yEhStQop4kGXQyfhPOf4V0EtaWNdqklEiR+NjnMqbJ0WfCSgkuff5k4nqfhCYkzJBlgg4olYOtFK+zQvPVrpRJlfZkrRPGAHJtkLqoK6U2KFg2vjAi/p2snE5LYjKtrVWlP9DhT4VpSuqZQOEofqENRVG4c1QSMoU6Zxpba1e17ZFoVbsVcfI84L+JAmT4m1DCw4KlZUUB9leKQrW3V8T0R9YC0gklsb4AKOONX9oLKYmszZNTFWmI9MVgoJJAYAyG+efCelsbPBGkwPZt2zm+vMyxR1xSw7mZORZ6szx69BgbG04uSNOWi3sO48q45VYYU85jRmASl6wrzHEu1k5Ewd+MQegCMZaObo6LaUutJSENZQj9+J9YuyfaXiaOmTInVY204f0GZjyltycUibEk/rhESozwdPoKbTUqUeUS62LTK69nuxAgRBQjCgS5cCpFpXIXY53TRsUyVjaV9BJJO3EJJ8W4wGLYHCuUDnOfVwRlaUiT1scz+p4xwq1XSlTmzFZK0mmTpim2445LkgSZONlCl8GJmErd2txojC6whUaFHAtCII1xtOuoSzl6aPmcw1x4sjFPWFsxiJehBzEeUwqUVbEUILgY5/F4jPH1XEQiSdsSpZLS8ChBaK/o+p+GFViWwxSJIJUqJo4UiSujo4VLLwUuN0PIGRIfGLjSSv6YlAQjDJqydEoM98k1VgWabH1cSgF4+U0GGVUqrAghaF6OiNRtYr+BKDXx6tGVfQIDxqALS+61fCULR1uvKKi6KDC2pOS7dca9yMr3jUWWfeChlKLdbpcJOIU3cuOSJ4GrP5skCTpJEGkMmKXQGm3LEJrB2hCSMmdJp92jPduHVsrA16ldH2wyNz/rauj6fC5rJ1YZDwax3NP62oYrX7k5IivC+WHPnovotTsx+evmxgZSCIabI9/OhNFwTFFoTnhl96lPuYpPfvyT9Ho9NoxPgJQksazgG3/l9bEvxtkoKuozMz2OLx9ndTWL712hC2TuPnd9LdZw7R80LigFNU1T7rrrLsAVQl5eXmbHjh0xNnVubo5HH300xpIuLCzw4IMPMjs7Gx/I8ePH2b7d1UWLSRDyPCql4LL6drtdRqNRPJcQgjzP2b59e1RQh5ubdJOUmZ07GfiES91uN9buAtwkKupJksDz5KtrkjDeylk9ZiISwVuXLMDj5IafTgCPE7K3TspW6pTR4KV2JmdXc82PnjRNoRBYU8R7VGmKUBIb4j0KbxmtLfwWbU6OpzX4JAoVT161bcGaKZ/E0XuhxZxOIibLoTTKBFYAuDgDrTV2WLXk1yWZuCBXM1gRsuiW23Zieys83hhUY4yLk4nyiMRSRI93jCGzJzdCVGJQnygmlbWgQJ6J9/WxIsQcBQ9KzM5biSnL89y9e6Kcy/BtzIpKHePginiCqMUvx0yOImZGLLtBkxsTbW3WuDhiIwRpiFMVLkNj4uPSAVB1D6qcNj8JAUrWBTERlOmyrxsP6o8OummbleVlJNDx6/zykaNYA6OsYMYbp0fDsTee+HnRe41cHJ87l8DliXEKj3/3RD0rdIh5N2Qon4fBCOs8MkrGsSfDGlYZilsxO6aty9Ukiu1228kixjAnHRus0+nQS1LalUy/GpcQJmTZlUkZgxfbIJw9uzSFQ+oql8fWWVz9ykLamoKKcIpw6j2oaUfQlind1MlJspVjrWVdlx4ztxZpzAQrQwjnxQZvWBLWZRX1bU66Hdr9Hu12m7H0ArKUKJmAktHQELLTB0+ittYl0tM6zklJ1fheyZew5dxdMRyEJDynmuddrqBKDWcsJi+1OZmnAAAgAElEQVQYCx0TyiXtlFauaLfT0rjmJq0tz+uaIKLXsZogzyrcmufv20pqybaqhtnwr8vVrECUiQ8LA2hfIaI6p4oyn3HIn+WuEfzHJbsvri7Cy3kiJDGSrs5uklQcD4HlU871WmuKomA8Lip1YwXKOgUe8AkPXR8UJmSX9c+l6nmVlfrZQR5VCpmWOVGEdNeUFQU1qXiey843MRcClEqpFAkt78RZG20wPLGKljDwiVNn5mdc3WVj2L4wB0C6XZENNtm9w+kf3/3Od2gnbYpc0+851qcuDCvLJ1gxhl3eG9tK224s+2Z12l3Go4zFhW0UY6fEHjzwML1ul8HGJrbrDTV+DlhcXOSv//qv42dTMV6lqeLFL34xG4P16MTbHG7GPpismvKDhrCPV2o8m40QpaZx3733cezYURYWFmIZmJW1E14xM+VEK4LgZU96wXNR9yKUlIzKgJ1Cz6smRp8UKoXcYv8paHCTbaii4xOLhPsxlAsH/vPJaWeI9NZa4hDrAqK3Uj4D9bEmYNspAmtVwK9kRD3dPVe9NpPXrWXXm0wWcRplefJ6k9dNJugHk8eFq8UEMn5yq7WJMk15Iqafb9q1z1TpKKYYEmS5BrhtP2FXrX6OlmNOGpOZadW2qwkFqsizjJZy71W33SZVCltoRp5lMBwMyIYj8s0yvbgVzp4dsqMWxpAZZ5kVFc/dpCLoLLA23td6Uj4HUTlmchGvJQECxJQhIHECkdbaeTJw76IxhkL7bJYK0lbC9h3bmJ11wlu318HYnCzLygnZF2UXemvPZxjD0+jcWyWbUmc4FmCK0WnLA+uUiEkBM362wfpetnHyCkIIEmvAlEnFJNTabbXLVBoYI86D5PorzlHCtcQIyCvWIWGoLeKuzANE0Shep84acWyxcsd89OjY8nsjfBvq73QoCQH4pHR+v+/fwhp+5hk/RYMnhgvCSOe9T//77v/A5H7uGmlGg4xO2sZkbl8rSTDalsZWP+adYuRPJQSrtndSiTMoE8hI6ZL3qKRMgCOkUwZd8hWfpT5NnYLYz8tzTTA1QgIhay2pn2MTBEoIUiFJKh4mYSxYS5FOX2+ttZ7tUp+7IvuypqTVn2t2ChtjdY4O62ciSuNnbZ3018+PW0ZeWN/YHJGNc++9dsfmWpMXOq4rhdXkzpIVy8e0um3a3bZLauk9OdZaFx5gTAxr0llOMS4weSgf4/UjbWOCKlP4RHJF2T8hLKuUiUT8ryonTWZFhemy2YKuGhdAJQKUQLTc75LZHslch7ndi4T8cVIJsDmiyEm9p60tBW2pWPPrlhSKVCk3X/tlocgKilGB0Jpi7GXJcYHOdDQMKilJRIIwpdK6mpZzZuWh+qRgZZLOce6TgvntwhjyPCcritr46gxlLdv0pNE2GPqr616V7VM1ogshYLFDO/FZj5OkPvaEQBQanefkXjHDGKzWmLyIlTSMMVj/Tj3q6dWdbpvZ2T79WTeO2p2UdkuRKunKIeLGbj7IGK5tUmz6sZEJbG6xY8/WynO0bGOFjQaSHPdZi0o2Y180SVIpm2MKUgvKyzHKujX4iJ5MojZd1oyGW3+PouJJDu+dtZbNYByQApFIVCpRLW/0abVQrfJ5pUpRjDOUlSzOuKzBy0ePsWN+G4cOPMz1v/waANZthpQKY3wZnd4sg81V0rRD7pO2IRTYPD47gKIY0+n2GA8HMaxBCok2Z5bgtEmS1KBBgwYNGjRo0KBBgwYNzgucFxRfKSQLC65W0He+8y2e97znceDAAY4+6uJJ2t0ui9sWXIKkajmLaS4XYRCiEmdn62mBhBBlna0qXa9kt5THVj5vFY92Kprs5HZt/xkYpqvJurc85knyf2/l0Zx2z9X7O51D/nQxiaei1j7eeNBogZp2zZp1+WSv2dnGpPf0lLASU3nAinr/6JDFaILGOs1zbSuWSiCWPqp6B02Ivqn0s2OoTY9TrkIhKhaykz3P0lImBjlN356J1WzaOHPJOCqU2EhT8vcYrLv6DL2YZ3DN8wGuhEJ4B2GyldZakAIT5kWIyU9CPJEgQQhTenhw9CyNjed2+xUhcUiAc+CKCiPARVFNfdcrFFwpfBKPwHgo6qwSF48aPBh16hmVmLMQf1az1J+pp7rBBQ8hFQqJUinLjx4F4LKlvTyaHefEyhq7dziq3HiUOY9L+J2QSJ+EJzJQpHWxilPYVCHXTfh9kedxshJCILWO5VQAilaBlJJ2p1Wbd6u0X4vFKu1iHGOpLMf0MehYWksJgVDCs1CmM5GeyPx0pqtdZMLIrefymAQnUDWVQilTK09mUGBFyMkD1tFPrZhYo8I1wpxtLVobrDYxTtKYuuxh3eQFmHi9M2FoPdHpvUrfdu1x7aiGogitfVsqLCPhEmnKwBCa8HgLWa7pIfY3SRSiZbGFjCJxYf06HZMmSV8irpL0KYyd6hASjtVkK2Eyia+lXc7qLlETUlaSTJ3MOApstEnPfgzjCGcL9yNEbdsUJso8tjBunar8xhTGl4byfWVsSN4S6cgVnkCs45mmKUml7GEiy4RnQY9oJQnGe4NtKNOkBNZYtNeUlFEUfg6J442SzVO+DwI86zO+rlJiTfksLJBPyLu1x3IaORgrKzVp3fOTiEosriA0TfrnKgkMJ3fMcGNAv9tFjwuX4A3od7tkw9H/z9679NiSJGdin5l7xDmZ91GPru4hKbKp5UCPEQhRG1FajX4Jd5JWgrSQoJ02Awy0FjAD/YHhRsIAWogCOIAWEkBodoK0ICUKoyG7u7q7qu4rM0+Eu5kWZubuEXkyK+/tKuo2eRy4N/NERsTx8HA3t8dnn+Hv/ev/Bv7on/wTAMBdItzd3TaE1S9//nP8p//Zf4K3t6/AXuJSdAEh47PPPsVXX3/pvU24u70B0EsrRZrZU9pHYaCKFnz19S8AAH/4h3+IP/7jP8bx6oDPf/AZAKPR+fLLL3H97Pj4jVrtznGKWhshvqPSvLn8gd+B8wLunDH1FIP1V2mNOGh3y8fgsqEXPpxvcX8hPHTuQ898zjgdzw3D9kMM1P2xx4zYx1r04dy9zkE6979/SDvnQDizpQPoFcTidwAg5X7M+9mLYmPIGurXJet4Oy9qv9FAGARmcO75f1FQ28Rnw1qaskF9U1Id/h7PiK1RRNTJIwZtsJM/jOduLjxvnJ7b8LY/Hd62q2d4b6N35Uee8E6f+t6/NwjkmbqyALCH5vfvDwNONzX1oi0gaMDyVL34OzfHBcjySmtjR/QcocFAjTSEUBQANCMzDe9cNRTK7fsRUkTik9UsZb/erlulgO7NgApVPjvOXUEQl3HDOj7nvLy0v5EtCSAqON3cgZ2188uf/RzrqeLTTz/FW+eoYFfge+4ygdxgHFO0lfqeNTYaYZEiRkoTEDsiSAWkVKTFHC3lLplBerQ0BMAIvkZIpJEcJjABAoMVVlWwVFRfI4Cp39ZHejJj//fR1B3+exmcurC14ztDk5Ox9ZOEAURARnMWJjKZlYY8S6Ku1LY0nepQ3ZF5uSi01vYuTFABGIxYVTNmBL0WM/H9ff9XMvJdZgIdhqlAI07SUkCloJSCFJhyGESWoQ36GUZkr7wJMyKJkVIYGtkMiiwoOx1LVodPqslmrYA4qV0eDMU2z2EOx5Dl/nXggeQrE4OJkTm1OrLWkYrE6DBZgucvbyG9fC99yv8h9hFj6ZdSoZ6zKxmbABMTG5x3cESzorFea+r7WzzHYepw+5xzZ/Fl00bsHbnOkCw3d4QeCwkU9+fIuAY2QY7YK90JReBGF0MKI+nyNSDi7qdB9mzJnbZjFkam+nNjGBtSS2NU1UbCpGTOYkZqezOLIkuHNadpwsvrF/j5Nz/BWzVypSPP+NlPf4LT63f40WfGJPxWK+r1s8b386/93b+Lf/Tf/CN89tknuDvdtj5++tlL/PN//r/hP/8v/wsAQJUVQMLz58+bjH3z+hWe2j4KAxUDC+XPf/Elrq6PuDvd4tbz4tM0NQF/T6Ml6Uq3N6ZReOrmz+QKNhGhxqIabgf4pN/1cCzM/KhSei7S+sCpj/n4o7D0U9q507ZeuvEPOwXwjHHar++/P/bMo1HwkKH3uAF9/vNjRun7bCRPjaDuDa8PzTvdXPPA8fuGWBipoXT3oyMDpJB2r7ArAXUnQCsUyn1jLFpB6kpEbHCZwdIFMdymIKDfnwkkNiqjIvbgs/rfsp4/j+K5drnD+7HYfybPb+3iWJtAjvNZIxe7HyO44hOXPVC2BLg/5x6br/vrv4/I6oMRa5KuKA9rOcf88U0xba/CrYzMvQJWoCZCapSWAiJugccaximoeXwtQmAzUiU2cDJ2buZBkQCEqUUEVI0YLXLk4l6MCgEbSQ2C0GkY9/CIk7RIC5GX1cKgWKhHphjDGt6PwKX9jW0K/Pg3fwfr7YrJGW7fvHqLnCYcnh9xe2MKkZXbCskAzzN1qTRsxlNK5/cy/2xzWYI+xrrgc13ceAIAceZt/bq2cjRpmpCmCbOziaYpIyWPjjoXBwUzqyrQCE0GxTeOnIkOftey6JwsHnM0NeTwLhKmKIOuNjgNmxMrZHSXc5kIlLgZUZtAg+eXBkpGy0Ba5I4B1OGzGy7NIaYybKrnZeuvOnTj5RWKpB7tjYcuBVhXrOvaysXwlBqnSOuPhiOgyzcSNgb9MN4TgSiBhj1A1aP/of/6IyukkdrF+ti0IZoZ20EG0GN9/jsRKhGmcY90J/cYIVXVjW77kC7Qzd/Qyw0NE8zLVCza3BCPpC23dHT8x57Qvp+pVSsKcrPMQE7UOD1s37Y1JtLL1QUzfkNBSHWniBvNVaDGTrVR7szJpcM66N8daANIAqQTHzIpqsiWv7ArqU03b2zeLgtIuX118xUE0ZsCudF1GyUWadcPWAkk0hzBp5s78DPBzBlwx8bzTz8Bf/FDvH31Bj/9+V8BANbEuLq6wqtffmXjcnuHl8dnuJ6OuPXSn8+ePcOrb97g7//9/wD/w7/59wAAV8+v8fXXX+Gbb77By5dOFjWdmYMPtI/DQCXgxUtjsbq5ucF8mPDm7WusqyXk5sOMq6sr7KEtD0YZPAE3lO2NAHdDxDzuLiSaIyS0oC1M0S4cfh2Uxw+N5t0zDH2fpPHPet6Q4bGv4y03G9b9jYx+BaXtsWd+CGK0//y+4/SQ0fC9Ra2G9l0Yp8CHJHl3Y8A+0fCX7p2OJrufTeAzN6dKkMwzEeBexqhBi8HrSIRv3aW70yc8uQhXaLu2q4Bbf5Jfem/mnhujcQNSxIYd73/rDIkI3bnI9/Y8eXAOnTNM7z/3tn2v85C6Mty+S2m7GZOAkRzl3d8HgXspBT9+t6ydUKGVpVCLZLT7a4NOqZeGiKhpfF9AcrkO13nfOjxYzUQeSr5kVXeUhMw1BUzQHS4TAGzeo2yUJvuzK8jo0KzMDPCWAO37cBpc2sfZEhL+wX/1D3BIE97dmof/h1/8CLe3J/zky5/hhw7xffvG/tbnSHfOjC3n3JRVO08b+gKAwyHRoHR2jjtNVJtNGX8tWpoCn+fVSIDcmDpeEXCYwIkbL6HZVU4J2b6iQKpFURuL6vc8xx/bu5oc3UWTmhxKvb5kztlJ7gg1CGIIEGKQdMIYZgKIt1E+AQQVFAVGS4UWj6CF8SkE1B4Zr+JGs/Z+MdxQGIXJPeeff+e9JImnN2nvRFEgUBVIyNRSoMVIacJAneYMTYw09FXVSAfJy9NAgIoCUGoGSXMEEFp9XkwMFoK4o0PV6phWUhQfv2M+Jx97HdFgO5awdobTMhv8PJwkIoqa+J7cldjoEfPhDGrNfmk6DRMDqkhIQ+3aLTIvEZtjQ9HKrY3kQNr6bnq+oiMXzAgcnZqhFQ3lmNz4JaKBREohWtt1QoI9Iz4jiiX2vUpJgQbn90F0lnoUO6msNp5IXf4EkSSkp0wFKmozfm7ANm3ACdQIEfm2n+zQ55AZrHZuuJNLFdTbO3z+7DnkZGPx7pffYOaE3/zBF7j2Afz6tODd23f4V35osvTZyxf48z//c6gIvvjUWInfvnuHq/mIv/oXP2l1ZH/uVVM+/eyLVg+Y09PtkAtJ0qVd2qVd2qVd2qVd2qVd2qVd2qV9FO3jiKACeP36Tfv9Jz/5S7x48QLPn1tU9c3NWyzLaRsapjEl/XxT7V6F4SAUTuoyeIfGqM/Yzlnw75ujeO6ciNo/FcY79oeGAGn0r248YmduqtxgGv3Y+fO8Z5vD30Ve5mM5oOPnp5zjd3zy9/qFu+uxhSadyw59z0jbvkWZgHOx/v27359z7huUtiVSlHRDUCP+jhNTz78hu65FTwEv1l0RJZ6CiGaEYSqc6IHQ67uNkVNvrTf+t2Qu9TOd75Tr9jG88GdO3Vymmwhqg0DtIqjnIvZE1EgqzDMtSIOH/qH3eQ66+xT4+nfV4h1s5p8v/M1a9Fnbx4I2dc6iZ6dTz8+VUlv5noAhtVWvnf69wXFpePfsEdQSteqAQhWJpE2v7Dln4fVN2eBpSamhVgTaKGDaszZIr/cl+j+OOw9REX+PzAxKRt7U8tIuAdS/NY3B+P3f+7fx8y9/icNs9Tjv3t1BQTgerrB6+Qny+rmxOkI+EKVN3mPKGaqK0srRVMuMGFEZ0iNjrbm+0aM0MRdzq72pRaGlr41Mlhenifr9yda1ErVIRCtxI8B8pszXd90eQrVQrLndd+9/5nmGkuXizg6ZJCktiqIEiDLibZSoFz/KNrXc0lqBOWqcFkFdi+ec9nMjv7hdB5jwaJhil6XcERuBPPmuxk+o7+nkSCHBruSKzyuuNoLGmzBEFePZx/0F1XI6JZJrXeaBPdrn12QGaUbK2/1OV4EsQZDHbb94DOGWmO/td/ZdQ21usjIm43UiCiJtcj6QB7zJ9x3QN+3+UWqv60wk2z5ysnfG6LJfVbHWij4yAAbIceT6Tslzm2P/0eKVf/u4G3EkUCdFdkg5kkCyNCh1AiCr8YBw2x/b0m96ksQYEyGNqDXp8XmBolYgpa0uw47u3/Dm9KA0GuhoKO0H7eV9pjYJAVJ7461cobgO4UiG3/jiC7x99QZpPuBqMvKir79+jdvTivV4hXK7+jAojpTx7tVbAEC5W/HFy88xHScsXpJHipFsrbXisy+MP+j2tCCnA27ulnbe9OtGkgQCnj83AqR1XfHpZ59gXVe8fWdG693phOfPn1vh2YdgvUMLeO74TtvfFC0HlXYL9KzSHZ/P4egfgBQ+9LfN522Zw+0Ce6DxI79XbAXtRrggPW6cnqmJ+pAR+tBzfZuQ3+RYfEt7ipH6IY1oW48r7rtnmBvPf+zzUxpjS34UTdBhrJ30aIA2Rc7RDuIbgjyuI+vYBuJLvtGPkBck3igAQlYrcgRbCLZ19MJAvbeGzjwnETXoKO02NmBwFo15oIOisLnX7nPbTKl/Pvf3PUkS7q1FevBdn+3vuT6cOfd7acaocPZPbd4Yw4rB4BqjZUUtAyOow5bWkxFMAM4mKYrKBpuKZ6ER7oTYYDt0St04Fdgm2vpClicU+3DKjDnlBq9apZqikrsTiBM5zKr29+036GqMtj5Ei1cQyOLoOwBI3RoVl/a3oyUwfvaXX6LWiuvnluf08y//Cs9evMQnn36GX3xteVNTPmwJ0ojAKW3IU1JKZuyUiiUcW6WikDboaciW/ZbHwQ8wKJIAwCs1boG6Vuh62ugJzAwWQZ4HA9USE5tBqGouHQEw/TUZpO1vG38uNTIWDD+x+5kyQ3w/yxODF8vRo7V7bBNqyy8kwEihiPr4VWn7UYMoioBqhZSu3bW8wrgMfV+Mptxhkk3G7zUu+tWM/a0Ot3XGAjvSo9grpeflNng0MxIIGSbLNDx1VQZG9QwihWo3xjQDzKkbNki2JzIgYSPp5OP5eMWF8R1H35pDMCCqpSDxFq4pAtSqjQioO4HOOQ1HEk1/9aLg2o3wMqb1+U3GfsX8UNUGy2VOLS+Wr7z+55QwZe55zZ6rqwOMOQzwPHFj8a252PM2/i0GFSCRtu2ZVcE+d6Tlf9qcIxKAo+itsYYHn4KGI4Vr39fExgosCIQ3wfbCTsBlZFyEgRtn0JrC/mEaYL6jTFJtZhSLQpYVVYD8zOoP/8YPvsByc4fbd+9w8HH4+vUb/PjHP8brd2agvnnzBp9/8Tm+ef0ar9+anfbbv/vb+MVXX+GT5y9x867XSy0VgCRcXb1o7/Wp7eMwUIGmWJxO9b7ww/BQozH1AFPj3ogaleIgGElEGxvx24aMd0LE+jJG5/zv2H12gbuPejylnTUE3LOyMVAfkjPNtTYeo/PnPNKeaqjtvZHfZtSPRuc+x3V/7FdpT42gPpZ68uF9aFQvAB5wQjTiji70IDSQ0rReIEooAbYxmyGBLcMkgHGGWKZCglLqhq8yqvSsZBkF/WCg7s1FGgxFDH81Q8XHciRUGhQXe8KtcnNuVM8ZrOH1bZ9d0AKDt3pgctQqsNTE0PbQ8ypFHpzTH03u4ll0g3skQlmDvVtRaQ4vKYKyFCy1G2oiAq7HbrSV4iwi1MgzEtkc6AqD9q+LfKIEU+phJQ0Af4eiSIOxmyeA54rk/VzLCSkzWDt7KcHeR5HR6MzuiOjkIK4p9SHwPo4OLyJTIKRWyOrkFuvTCoFf2q9/YyTM+YCaBG9emwL1wy9+hArFV6++wXw053eRHtUATKfgnEDT3Lz6OWfoulikPiKhUppjBnDfkQiIeUPkAyRTtDE6+NQIxSLqhIJSupy54wTKCZNmEB/8NmIKL2E7xx9wWH2fba9bpDMRx1E2x08ZdrrqeAmINHSHioLAGwNVAYx5o6rk1yhIXG5Usn+Do1ndAGqGXuvY1viQHQEC6XcXPQWAddi5HtKqRiK/6Ff8bAYqsRsWw74Vc9f7W1FBmkAkzYkBmMOl3RMMVCBpwuobBLuxJCL35CoPemodyL7sOiPCM84J3w84YULe6Gy1VnAFdNAruUVdz+t+9vz2r0pHRlouZu9Dy+8c5pao5ZVWiOWxAuDMraTMdBwcT5lbZDfW5kOqeOs+qTHvtsmlSMxWCqp7Ui1nnNCcvKazbOkKuw0T+ynDKAgHBnzSpu90bpwwTKML1UsyjXpsL2cThdlY7f57dOholL99/Rovnz9DUsLbV68BAIc0oZ5OePf6DZ5fGyLl85ef4Wd/+VOwO/Ku5gNON3e4Plzh+tkzAMA3v/wGy1Lwo7/zEj/9v/8vAMCPfuu38O50g7VUzAeTw8uynB/0M+2jMFAPh4S7u65QNDiBv8jr62sUZ8TrtoZCGlYHm2ulKTj+YncyKBZGGMXPnj2D1toGbprMy1RK2dBSnzOc9/d8DBY4ttweZLzJeGG/Pu6d3LO28W6JeRnTPPX+eYJ1KJb9ODBN3Quscl5Aj5HGhyKfKXVY1Ol0ujcO+9+B+1GNc8IZuO9h2WzS4/EH9pZuYN3/vP+uYCS08aj3+vMUY/ycUT4axeecE7S5dwguNDgqswlZY1a1d2FQs/69oupkGmiWb0S5gE5SMfa1jS07YcXQ34i6tvI00j2Mm3eyk+sJ1AwXAKA83RubNsb2Ze159uPXzh0+T74GG5usGElG3QmAc3Ct8V2KWJT122Bde/kTa/ApKIF7z7Hz+D7VezjP8yYiTGDkKSNxT3MQMRl4ujvh9sYoz4sTiMR1TBkpZZR3S5ODmVwJki1TJkMb5LcCUBWbCzEOa8hXADlIKipqFdRFQA7pywthuSMEd8fx6oDltELvFqTZ3uXx+og8HzBl7V5yt1Zb+oMW+KptvBSxHpL/vhlr6bXw8jm2ykv7tWuffPIJXr3qZQmOxyOWZdmsqz/+7/8nI8kBtRp7pRQUKCgPdRsTWXSlseVSK4GCJhfNaEqDPAMAyLYaAHNqjLb3WvfJQRWQpYBzwNFng7c6aU25W1EOEygzksMKExEwRUkRV/x1QRVbE9c0+f3vyxY6c/yc1LrnBCTeXNec+iNckqjpYSOJ5DmZaykl3RGQYDVPp9yNqVJqL8EBQ/gUFYjrZaUAYDNMbm67Utscm9r3UvPS2uecc9vr2zVyf1xq2TmxwiHwLXI+9qf9c3OeuukkoVNo3+fWFboQ7u7uMDuOtZYZNDPSMM4Mj6p2iwy7rcXRgRXQhHXQq4gIvQpRBSXC4fqIw7UZB7L4+ClvHPbs/Y2I3PH6CqWUrrORQd+Zu7NFS8Fc0mYcsu8LezRfzrnpiafTCarGGh86ijmOq49Bd1AGJBxAg8mnRG3PSExQIXBFc34kMNKccDgckOY+LkAnSTQ9xOqGhjKzrismnnA4HJDdNFrcSaLiJaAMt+T7a9epGGITNliD5wkpJeMu8vFad/pOqxk7zEMLPpG986a3C7gMznxVSC2AdgePEHtEfUAENkcCkJwcizI7gZQ7zNZqkPOUcLzyeqaL/e35i2eNzE1rxfF47HYOEVQsTSyCAof5iDRN+Oqrb/CZEyfd3NxBwTjMR5SATfOFJOnSLu3SLu3SLu3SLu3SLu3SLu3Sfs3aRxFBPZ0qPEiCUoA/+IM/wJ/8yZ/g7s6iAr/zu7+LP/uzP8MXX/xwBAl0r9IuaqVO9NE8aAP8MaJudRfZivIJcR0RbaKEez6E76I95ZaWG2YtakEG8g1AuIKw1O74U91GkO0Mz1cbo6z3oLRD9sIQfRujx3/b24fAjuvGX60tyhNlDixK6XNujKpWRaVOBqFCqKWXCykqLYLaaNGd2lzSdn4zzFvWvLSUzOO1ugeTDWZCA/zVfj4eOYxSghvYkmiv57qLoI7H7NnR1m87/oAX+6Ec0HPrdfzO72ruPgRhfww18KGtFiso34iDkCyXXNHzSytwd3vCcrNguTXvdK0KqT0HlVmBRDhIHxdWe8cMtLwsqx3NIJ9rGVZPVwYiBoue2oeTWrRURLzsRm1zoJAgVbR8v1JuoVohpMgLt+ebjwVpnnoOFWVYqY7oU6+nuI1esc8R+Dgo6pZgQqoAACAASURBVAqUIj0HtXwPAvvS/tra4WBw13deY+/q6gqAwcNibr94YTlNULIIGfeIozrpDhH1UlpkkVIaSiuREEqtAGz9lLpiWgrqWnqe4IBmskYQqUgpbSR7lIiIpA51qEnaJGowVpEWeV3XCr5bGmkdAMw64ZDmDamLlZRgQ1B8D+nVNJSpsAODPrRDJJ0NGg+RV4Jane0ABpUMmTO0VlCJCIyNUpCaFVJPV+jfw2QBHEXPH7Xo6Rgl7AiX2HOS60wjLBteunKEEIdeMyKSTN8ao8NPHkKL6g17XCjXDdEE29+1SlconUCqQkEeAbR9HY+Hj86lb/n3dgar+6SUPOez6KZ7D5szqDJS6agy9ghqRAS5MHK9Hw07t9+qKjhgxqg2F5g7ckEVWtXgwZFSQraeNyVfYLp6ZNoKAUkJnLm962maME0ZOScw9TrCtrUFIgk2F6D35oNAvUYyDAXA3MaUxHM7qZc1EkugQmK0Ei9QgIpxLzRIL0VKVmxcBt5NAwyDAK/73qPZVhdWoGWIvFqhX6jr7Ckl2281tWhpypbCwBO36aIcFoSdM18dkb20E3kgl0UgVgeqv8B1h0jomd7bqHTTaaMeUlzwYbHQj8JABQxmCwCvXr3DN9+8xfXVM7Dn293dnfDbv/07ON2t/WVjXGCBE+nhZ/tIyI7JHyG4kTeFqBcFower/kLYf4oyMjqULb5zIxNCAMQkf+LzPlV9CkEbfQ/oUSOkcaX5HHy2w0wHmGPUaGvJ54Rxou2V7rHGVZwT//aEQ+cgjt+Vwv7/d3sIun3u+CYnwyGybbR9rmw2T2/BzBf3KVW9flz/rrqc2rivUlHEt+VQwtxIW2ggNYAJtcyMQ57adx0PVxBHZ3MFwOpwlVDM1JFTW8NsXyPYBHWHxK3SqZ1GQ/XexkVbBtqAj+oA1wJc8YvadjBFYszrnVLClBKO04w5ec4JOTTHMvT9bLvuMZ3jIWP2QyC+v8rcX6s2oxsAEhvcW4VQzTZEKRWnmwV3dwsWr2Em1TbRvgcqJAnysEEQ2DZ1oG3E3Jj/Rs3PnBY8MO/Gn0cGU1VxTqdQUi0fNNqprLaZMuHk+sxyqpiXgqvr62aMICd3iIU8IhA7HCnkFakZBmIQdACQVVBWxXJasS6Re3txqP06tzFtBOh5S7VWXF0Z/PDNGyPnUO1K7MgCiwQQMzR1JY4GJxarWUC1FJxO7tRWNdjburb8t+zwy5Bw9ZwEUVO/x+SE+C0zN+evkhp3QOSMrwV3N4qlJky+sAVHzHMGxqoFamYuPZTX8iu2yMvfO9t4f86Za0eOj8jzB9CUIU6mLE85DwqrAlXdOWDMrQWm/Es7xfZOovv7Lalu9tR9bXAigvD2WWQnv5PWrR7ToJfDeU+A/EYrIk1OpXiOM87LzB3amnzvSkzgSO/RGNNmae5+opEvxliMz93fh62LcU7a17bIjj/2/efLOYEqIAENpZ7fGgR5KQNTPW9C7Pe+UorVoYUZSaGv9vQbceNpvIk/BW3fh6LDWBMTMllqUlvXOWOaJuQpQ7nDZxMaYvWs/iYiEAhS6nVQUybkKUGctX5VQU7mHC1hQPo8VQEqRf6noCyeTjTKJqbGCBwkgKTc64PDOqmCRhYFEWPspf6e3bTu40fqRJgAOSyaZkaaLX1AAtILq2U+1iQlsO2lbswXKai6oug6pI6Zh6etTcAZqgckuv+uqp2MLhxC43x4DxH2cRioCrz6xjylORN+4zd+A2/fvkXyPKJvvn6NTz/9FFKXpvCKCKRucfOAG3GTTxwffMPFx0IDoOIvasiHEMXqE0JQwBqeCjtjg4U/E0V570ceWM7OtdEIaIyZMP3RSGH635P3euzTuLU0Ah1lI1TBeaG0yaN9YCGHoRG5fI89w0Pf87G2fUTuqe/2sfmw7iOu4aXtzn4zBJiRuC/HZRWUZcGyrBtHAA2f11pR1ZPzm3AGkOz9RFkmImOlXAGo52TM84zEnTSg5V0yYed3uO9o0DN53do3l+aRpvvvf/xEZFG6rfDSrZK568fmO8Mz7Uyc0zRtIv/VvdPdm3d+Lj7k8T3nmDl3zrdFUB/KV360qeXLxZxIPAFKqLWglMgfEZS1oq4AedmC5MxG4UazuGu+F+kxhj8Mm6W07wVsK7Ji4Apq7JfSiFvifMtHY4/G2i3Ec6M0SmQUMeVBFOosnqdlgQoh8wGeFo/CCiLupB9cwfCcGYr8HQEhIh/+fZVQ1oKyKpwbCvX7gLxc2l9bu3ZyjpSMifTm5qb9bVkWY+z1c5RMeVJ047FCXLYA4hNzmjOIGXPwSiijLsXKfCxmHJZawYtARRqaJedskVd0xVJEMPqEaxCwbQkx/McgI1zuj3ut5UJK487Ih4xa3NHUIkxkawOE7yOEukcGsRPi7JEvo8McwL1SII0vgdbGvKuQ7niKKJBWI7KLMbIRMGIXDeNFI+jZ+UaaUYWGjFOFRaNiPyAxBXlwriv16FZIhlTTVs6r3HMwv08rjiYBLI80psKY508+RhGFbIEGDPoHQj/oSv7mp59lztZeLpEHVAnifrupUh35st+zdHdMpHoQI9aTOaEj6giYUVR2e+pD+yFxbsHSzAC5472Nc7V8WRodFMOY2ff154zSLcodOUWD0W/HhufG8F78c+Qlt2dWhcDmTjPhU0KaUysLlMGYOEFRh/JoNm8SpCGQqAhqLbZXjQYqpY3Bnfxfe4eizmSsbSBijQUfDlHFWhWVBerGgWbb0IkIi8u7Y57ABwbn3IJ4BAFldNby2LvLUFYuKWoSW3M5iOK2kfIwUEfEQ8VuimI7vk3G4OntkoN6aZd2aZd2aZd2aZd2aZd2aZd2aR9F+ygiqMfjhLs78+w8e/YC//Jf/gSq1KIHn372Cf7iL/4CL168bFZ+LdpYxqpGTpb9bX5m1n7OGbMSlFLzuCT3FoGoeThFGWtRnJy9KrsHotaKyb0Y11fTg1EUu92HRVLr7vr3vU+LAQ+eqyjgvOmjF/Ld1IkEDVDf4R5KgX5+NJq4ibj+LWj7SOlT5oOwAMotSBh5nVtPdIenhKe4riuW2xNOp9PgPQamwWMtTsGvRNAUIW8BxMpshAc7pYRSBCSKJfKzlVGZ2zkjrGrMyVE9E0EdGuO+l6tFTnfTYj9LjJZ9C3XW3Xlnc1jDG8r9+SJ6OkZQ23Utp+XsI2z7eOb7zn0ej49rdz9W+2NPXStMGUydcVRguUvrIlhPvoaLQoqVXYCmNiZWtH6I3oChZ6IuAuDb+PQeikOOUYFEUQg85iBDpbQIQKYMJkaFNublWlasYCxpaYyJIGNU7fVUE5QF2jN7zIkvgCo1mHEtAqkut/yJ0sX3+mvdxojp2A6HA06nE168eIE/+qM/soMng3gKaStvUltGZ4+sUSbkTEgjxFcYslDP0apWpoFArWxFMFnH3I3cf6bcojpSPVg1RIBaxHW3F495jswW0xGVLvuLGjKi9vxvBlvk9cGact9tO7d6xj2rlcXAfZgkYBGqKIlm8FCLBnNyRlMiMA0oCDgHAgZ5rZZ7LqJNnsG/T63wpHeMhqw6eJ6iB6tH2ewM93FeKjsZzx3q/CFN0Gufqs+DkXWffA853d4Cjt6eTyfkmUC5I05YxbkdOrv/5qfdDSDdvqc9wmj8PZ7J0Te626OYLL2m6S26RSfaPuaye0jbWbHle3lIj2Wvww4AKWWg0lYfrbCFxn1P2s/0luIT94vvSQRO3HR8ZvLoe0/vYUTNVH9mDZ6MAd2EgBpzX5/JIL5a7YWtBBxOxhwcHawqXrIICMglV0Kurp9tIqjbORlP1mrmakWqAGmvXWr8Mdrq/WqyecUpQ4NNf2JQThAAx8lgctPxgHScbXx8/YgYuzZ5BHWaZxvXVZo1aCV7FJoKJOZL6aln9iw23bTl9qId3+TZBhJAdDshn9g+CgO11k6CUWsFFPj8sx9gXc1ovbm5xfF4hbvbxXD+MAhXKcX/dYVdVTG7UpdzxlEUVftL05QsH4T6eKkn50fuwRoG70AQ8m2K5fsaaToI13NtC6nchcl1CwFOw2Y6XrsxZKo0aK6f1ZTu1pchVzUP9TY3xu/u9/F7HlLgzz7TR9ieAlV+6nseFzJx32CbckKEELmsZCVDZEV1J8np9oT1dEJdaoMDAUDd5BIabElBDYquUMtZKAYBAQCqgLqwDKKCFQWJCLPX3lPVtvFs3+8ZB8WZIVDtayWgJmMLAgo5c5s4VFUBVyACyj9ifvYG6h7i+z6w7LHf537ujz1koALdUH7MkH9f+ZCSE1LEJlgq6lJxulvaHJGq0CKNGAmA1x7lRv0O801tc7TIIW/DnnFPIXWlT2kwUmO9Aw3KBsDLDWrL2VMRZzfxPoFtA0c7BVoIRSru6AT3mUDICB6mObcbZ9+IA/anMOi2VkENue85O5A0KIgft6y5tMfb0WuX5pzx9u3bdjxIsN68eYMf/vCHAIDTX/k8IDRou5LlLyMTkitxRtxDPReuqGnGkTcDS+OacnYIr9+rVhQVFF9jFQpVBs09r1FcB9PB4Uah8DNtZFeFDkRN9i+hExGuS8HpdkFOjPnQOQOIFajfz7wmokYuBGwNNR7W/b7tZWM4rjTnBsFlJnCdMAmjsQcUAlhacEHDaSvo9T9RTMHH1vYKeH/bbvw72/4VndWuVzKTkd1Qz1dlPl8Te+Ok9XrRT20y/KQd5FZVgSogyq3PzIxM7I5F77+E7DyXgzq4DNX253uGabts2Cf992kYo5GFRNQMoFaaMODQ7dE78WHbKwgoO+u5zaDdZGHtm41tUQk6pNCZDcZIO4tk4/zwzwloxmh8GScFhb7DaMYv81CCR+nsHB7Tr1r6mpdCYSKDw85uiLPi+mpy6yz2XP+u0kv+kI9hBVrpQPGc0dibOjFrh2kn87QhoZNpJs/tCyczkaUrYE7IXhqG5xmaE4iB64MRynHO4MyoqM35RSpW19VlYCFLZeBMUIcxYyLIQqiM8Hs3r8E2PzycGLR5P/sxVoi/+6298JT2URio61Ja/bK3b94hpYRlWfD6lZEg/PyrX+Lv/Og38e7tNy3JudaKWmwyRaJ9YMqXd2bYTtNkC0CpES5NxJiSCYSec+oaW/N4WgTSNitP2htrKJ2JpH1fxpd50vzFiqAFyrwPme57aePvje11lVYbsT9DN+jlDKHIhF7gWERaZCqU8XPGwD5349c1svq+uaePzQcNDeSc0RdeOmKcTgvKqTTm6vVuQVmlCQHADFmtA8suOyugO1gAV9bJ5nAslgKvdYUeKeDw+AU7nb/Pkc06pQTV+5HiccOL52c9P2ZNiWAOB+nmutHbRq48WK4Tbc47F0Ed86Vifo59bM/0ntNwdOyc+/799zw0z38VhAGTEbeF02w5FYuo363QEv3qrL2R+9K+aeBXgAJl2uYNJ3gEm6SdzkOfJTykirYx6vA33sgM87Q3j6/oGE/1v3kUtOW8JmhVlFNpeVIyTzhMuRkLnGbzjGv/biZuxGEht0Qs6iSi6KGwi4H669xCDu5brbXVRv3pT38KAPhUf4QIaES0gnMCMoEPE9LsUfVsjulw3lSpqLVAytJYVUk9DxKdFTZk9TTZnjjnBKKM27IOBrE03aSZEGwRfeLaDNmoLb1R9CKK4+ugLAtubgjEfR85HA7mQFb9XhKz8o7RdmyjnBWRe/wDqp3RVNHlXUO4gEGZLGrmBraw+P38XBnMsSH6EgrvGEFttZnDMFXb8+JdBB8CDUEIxGfux/bosA3qZtCTnmqgKlGv6+pWcijygBv9Irg6HJq+e5xnI/TJDGoMPjL6ZTGaqgNmzvwqtOVgSeOF3g8e/j43Y2x4LrVLIqfQnsW/jfsYJ7WfPIzXSrv9bTd/2t9kqCDgucFK3MU0U3O4j9fScI80HI8cymCRj3drjyMQFVSpCJ7tHvUdxs91sTZWMCdTVQW7jEiZTG8a+Dyur699jvRgmYigUBmCXgAJo5I2wuYK3UYSk22yotx4ZsgHn8FIQWDozxZ7YE4EHBLScUZ+Zo48nmczLAEcpmP7voqKogOzuFqObXMMyWoBLoleG6N2oYoCQXXH8CFPG5LEUBBUZfv+z/CX9A/vzwvxURiowPZBarVIQTD3/eDzH+Krr76ycgIx4Yo2oqQ+y02gx3WqxviYpgmTe15zzk0J30DzeKuYxyKaXJBAz2+Y33cjok204lzk9SEPYIPb1LotuoxuoI5EUKNgrhjGaxAIMS6xWZ37/l/Xdi65f2wfYmjsNz8hK+GBwUAlENZ1xbqsuItyIetqJDLEzbliUaraGdKIz757UQWl7pGvtVrZhJSah/shB8OmpJD2yG/ZFzV/wjOb6nW/tejW6OEFNgphfcJYj2O7Lxmw/ztaj87054xitlVSHo+gPmVefKizJqKE67picdKs0ISDGZRaDQWAwGCiTaS96QjDywh33H7LCGKJRn7gDpC4PiByjaTCFTDW/kVKWwi7Dl8cyAwlJ5YR9ALeq7H9ZocTmXzxOR5wQQisrEh3DIQcE8EQov2bIZP+trYoK3N7e4ucc/v85s0bvHr1CgDw2WefAQDWn0tDEDViFGakKSPNM/Jhq+Z0WKHti1IrAr5ISoMjt8uPeZqR8gCdm4+4/fLLe4QuVTukj9SsIWZue6/JZ+lrkRzCStINrgUQnJBzxuFg1x1nRUKy876Hdg4NpaobFv+n7omhvI8ORaa99H1Ynu7vvZe9qkOU8IHrNE5sMskZgmncF7bPtJf57bse7eXuu8+cvH+Oc3uviCBYt7QUc5hE7UU3IEnjv/Hm3AaWKch6hns3S91OyqMTJeSnG/JpeFYhTx1qhpM2g7Ff1xFR+8DE+XcbkO/Yu7blwwAg8Y6M54G9OQggQ6/V3d/Dsd/WOu3n73Z9wz+FXhwpU6oJTD0Fi1LC1eGAuq6ojvAsqBCyFKpARlSokSENShDrjkhItOk6rWfKYFSfI34dE4iBPLuRnBk4JOSrA9LREHA0JwjbvYq/tKLFiTTrwKCMTQkjIQWTl94KfSwlcM6gqYIjhMpmqLcSd2wO4bEok6pCSCBnSsp8qP5zSdS5tEu7tEu7tEu7tEu7tEu7tEu7tI+ifRwR1KsJa0Ro3Bz/d//9fw//9L/7pwCAZ9M1+E4wETVvfFWCSkIV7fTI1bxBz9m8rTgBWBm8JOjikIAyQ44TJKcG35UiOOQD5pcRkShILMgM5GTR2OWmQ1hGn1rLORi8ZBvSl6Eo+MaHoAGV7IcCqtBOgHmpqHk/dFtnDFbXihOh6qFHWkUhReCM4sgrkFaLeFYf5wBNaOpJzsJRCFnwrBpMQFaBnhRL9usYkKTgw4T5aONXZQGxR1ejayRgoHnzmBlc0tbTFniSMbJDlk/7lPOq3iekAe5786LxGc9lnGPR9q3ncQ9d2fjfhppwmzu2a/xn5D9JwDMSMmWgKk4ni8rfLQW3b29RSoWsEfU2SGyRHllUJSDPm++bhDZERbnltfYxFBAqJ4AYa4neCYgZq9cJYzY6clKF+BxZy2JQ95QwzYEFNszofqzr4DFP2r2gzXssQaeuCBhmdljuGMGHyCY6BgCfF6NVP/mxAsGSKiiieLmipgXHz140SMptXR0OrZjcrc3uDV1pgKWQ5d1IyzuXDn33cQgg0NkIu6LlxQfZREctbSasjdMQSRnvRYOXlplxzRnltEAWmyPpbkVeFVwZpQQpnBFwZXDPKUG1fHp/BSZ/FDPxJi9zJWl5wQDAU95Eemy8QkY5esL7TaLIvLZ3xwSI1ywFAC0KrQM03Ym9GNJkNVMFOaVNlDpaXilqSpDZZe71AdfPrnB8dsTxaDI9TxlIBafTHWSx0mSyFLAoWHqkX94j4n9pf30tD7Rc0iiN7sv327vbdiwz4+6N5aE+4wkQwT/7H/8Z1q99bRyfoZJgIWDtDFugNGGWBF3s2MvDM2BZoR75qCthFWBhwiIu86gi1RmUUqtpeJIVSoSra4tWzC+fYzoccC0vsdxaH07vbjFJwcQZhygNJUbkdTOtLYKBCcjoewmxRwMZvWxKZqQ5IbNgWQxR8yYDfJgN0VQ9asLqeaMBWS5QCFIHHLSxraoNXqu+XkM3AYCZthVJLPC2JbAjAMq8ib4ReaZck/0m6u6ogsnGNKUZIMLEk8EaAUgtWFeCngJlodBCSMrIEljNyTfACqGWRAclRdHaopVC1eDAPsZpmqzvlMA+37QyVDJGAsm3Xrqr+OeSCKsQqgA13gUEKQW/gj+zWh7kiGwDgE/KUEIkMSoKblUbpwmzYk4EnN5i/sSj8QcCZ7GyO04gpcn2evK6uDwsj7a3KFqpsHiNsZ+GDAwEIfXgGN555HEPPb4XOQasDGPwK7DlU1pkcNRpq21t/l4rFRQVVO/7KhUiFQmMyfWCIw44yGy1uMXJevy90LLtS0Ru4/vsH6PcnPw6T1dR7XNEFULOeTHkbCvQaomidVm7+CHq68YvKxAUwCDqAJAzfrncYD2uuA3SqKWY3jIT9M4l2rpizglZE9rUFQIF6hOweS2Cd2nq9gMqKhM0M+rBkURzBjLhNPm4z4x8TFgPjOQsrjVZ2kuF4IXr/QkKTuTwbbT3oWvtdWinCXlizGAU17MnUqRDwoQZJ9g460KYpqnpOqfbW0Oqpr6eRComR1y2fHDXp8qYb/we0dSPw0A9re3X/OwZytsb3Lx9i+dXVufsF7/4hSUM65C3p9IEastdIAKrNoivTbgErAzywt80ZVC2mlzdmEKb+H4j+6EapGfv3UaY40N/30MOHoKYPg5btP6KSIe3VUUtFdoTdgHPzw1FuYXlR4GTGNmSFsDrgFlXbbkiCocF+MQDOuyXaICICG1gS+/T9sJyf7zleT7xfuNYjTVFx7+fg8p+Fy0gPftjUruQKKW0TWJrFG9ZB+HJ9HEGuwKRRpgFDM1jjpJhA4KzzbmhXGq1TXY3z/ZzcJ+ng91Y2bvYQr1pcCR1Q1ABz2cNA5XZIUSRayHk9eu04VHPwWuNtZfBnls2Dzk9+3Vn1/axMfP6PhzpqXDec22/Jh+Dio85yueM1LFfRtTim6DPF5VtXwnn52rri5pyoVrbLBkV033/mDuoJoEA6vnAJJ6DwoMGzJaCwEQtNxbJnFw9R1TuOePaM1uP7BmLbJQlY2IVFC1N6ZomI8NalgUnNzTUZZ1UNEIxKffX+aX9+jR2x95hmnC6ucMn1y8AGLvvs3xoxGgA8G4drvOfg1hpx+q6gkppTKYt73RYe8xsLJfc9agiYo7DW2MWFlK8u3sH0dLXIgOJ2eByIYNIzfjUDtez87lBLsn8R30PB2z/rgAVAU2RK2Z8EzlniCv/LY98t64E23y9/nO31kMu8vb4+7QGW43PDgXcnyPk/AbhhEsJlBMQfiRR4zCSrfOPvZ8jdBJhuLSEScvrHQl3hF3Oe3IfU7L9kAXkhpIui+l4LltqrRCHjMrgSJyCMCeex3/uZbgOeGBVg3syM1Iwi2fGNE24vr62nGLgwdQUIgINPrbHoI6jURnXx08zUPvcKirNCRs1WG18rK8h/0utAEnbK9XnMANDniqBpW6CLwkCkdodhGUBiZiOmZy6WBM0meOz6Ytq+wzr+Dyyya+l4V+0kcMi5nOFcWzIA3XPn9I2e+zuPacpo2rCTOY0rXMBikJWQYiixmIt3F6eigCSG5mTiAmZnEanXcaUCDSnlppABwYyQ7PfKKvlm47ka6W2d6s+3yLtpWoP4rV6sOF4qBVKjEpb/drSarrTPOoxt3kYukmtG/nRiL7GusXq/3bcIU9pH4eBCrTVVe7MuGTK7UGur64gq6AWaZsGUTLPPCyaCqAVUwilLgynZensv0UEIgX16oBr9gTjHC/MX4aYgi0kzbv/PlP9nFIKbBcW8/4c3n3eKfjD8bPKbClNIdRaUddqLIUAUBWkdJ/cwJntInJIyVg0ibmRoIgnQzfsuaolWCcCea7YfDhYlJe6V86/YBBwTx/BhwzUe+09jd9zxsc5o+KhCOyHtHM5JyLGQL0u7rU/lZ5HN1xLsakPW6NQf4+h4BvRYKwBAARjOm3RTRNQiq2hKdQFlTHe9QgegLaxjv0nvp/3GjO7bRRg9yTz5l2qbL3OBAKzNmPW1psJXaaIrSiKmFc2qOUxM/IhIV/ZhjddHRvr572xH/qlCGVJ7p33bQbqOSfDuTX62Hnn/h7HNmNMnYJ/zCOv7miK8T5n9J27931evZgno3brRBND/5gMzdDkRuqF6EW70ibVDdfmHNgSdxBRi9bG3QnUcp8k8lLVlM5gby9asEpBqZ2PwAhFsuXjutNRVrHAvlBTjOrFQP2o27e9nVbewNm539xYBDWBcVsWLGXFnF3Jh2078TMaqVODhFOuLOBSETASqQqIbMjBkpKjiAYHHwmKVkjxeXknoBNhnueGbkopgY0SaSCMUyMJpk7U1p24g+Jv5LLdqQcFqkKWpUXyKJlxypzatlf92duK9eVMw/gGIZSiD44t1SG39L7t+mAzmTOy3IobjP3viRMgtRMnuZNQaJDhnh9cyuJXOtmNAsllksAMJIKi+L2SRqSX0GK+7IiX6GR2FA7pQFxVjMtBEoi6E2t07KuTrxHOy+lxDOLZNnsAj+cEUVNX8nPOmKYJz549awaqkfvtyBCD6Gv8Tv+51+EMgWK/Vw9yyIja8/IuMSXLOE7DvkCI8osxUdXL4viZhI7AiR8V5vCBRYftjoJUF1SP/NOyQOsK5gya3GitCsoCsEIbJ4G52Su2+9X4uN047Tmnqrr5fezfQ8SND7W9IRptH9RY5wky5aFc1QxUQTmtWAc0iIKN4TYgijX2qXA6Ucv9jbTNzEYolucMdgM1HybQnFCC0JCsQkNFZ8E2oeVryPX5NOh2MRIZ1A1dGNLonL2y11kn5+VpaLGwOUQsCAiXKZk2e3/XCbcIjae2j8NAzTOwuO+hU9CzwgAAIABJREFUFACMly9f4v/9f/4FAOB3f+dfxd16C9ZO2qJqi4ZlGBD1F+ADllKCEmGtFYsvpKUUVC04lgVzTABm2DqOF5JQ4cLKD6UzWfmhYAFb+T5O8YSRdn6r/H1IO2ecqmojjQIAWatBeRu0wCCfMngwWx8SLOkaBo1Jk3vRlg4TqVLbQxkxVcFK1Cbm4eByTbtwCThgZzN4v3Tnc0biuBm8jxdmf99R4IwkEA9FbJ/Sp7Hdi0oJNaFh0VMxUqRQxEsxogwZ69J2L9ao0hD6ZoPYVLgrQKG0KFETCFGLSwcBLCpgOR9Rbl6zoY5fi6yRbMYMrWfDpzp6HX2zVVP6FKOjRAzsRn3OCASEwXMLS/pXlQY3mqcJ+TiBHWIeEVTBfcNyY3y23j5yzmCgftsc298X2I5nrNVzBux4/3MGKtUtyUOwFZr3up9nyAZqymc4KPqzhkIlbS0md3y4JmbXsTkFtn0ySFRbwV7WgIEGBwoZqcPYG5xH7rGD2za5VTlGL/c0Tea80YhwVciqzcAFgLUU5JRszZSuWJLAaukNUdtL+/Vv61JwfX2N23cevQTw49/6MapYuSEAILLUBCvX5ReKKdhUpTm7ylqQSjXYKABUcce+boypFRWEDvGlzGAGspc/Spm9JJZ2xXKyc5Jwj0xFLSeMe4I7ado6c4SC6hCtIJRqE7rIqfWLKUEFmNwxlzww0e6sfUnHsQ3Z3GAlj4aturNy78eS4ZyxqXYHVEQ043lyROKwNVBFLV0pihzrnEDV0hgAQIUhuYJEwT5+GWqLWgpqlOpQK+TD8bA+zsqdXVZWT4UianuG+M4SaDkAmLXvlYAp9OYwo/YORwVbNzL2AQRMc6xG57pMjTrd0zRh8noqiS2aLtg6mVXVSo480gTb/see3zUIHx53iANAzcmi0ezRPZiMV1GI1qYzKrZoluY8xrC3qIJOizsefZ5rQS4ryskg+nx3gpQCnibwwfbrVBV0UEgSaNSV4QmaGDqkB20eAoBFdK0Dj+lmEYUd9fP3bY85rO+k2H7H8X0KgFHmBHXIckt3EWygrbRLX2IlcFmHfdiMPJ4yUsibKYEytT3XhsIcNzHuTIQJGcS600EYmbkZxdWddm2u5WzONaVeoo0VlBKEOwLymE3mBG41ERvh5lCHjie2NT/YaawuK7VHV99nZ76QJF3apV3apV3apV3apV3apV3apV3aR9E+jgjqMiSRUAZU8PrVKzBZ97765dc4TNM96AU7/LTlW8DhgUOtToVHASPfTwRsGe5YvNYa6YzMucFPxKNWot3zMPp15AlumU0/FffyPM5BAR9sI22z8gYOXGWx3LRKDc4jTjQTyQIEeI2uXc2vBIC55fvkiZFyBicCIvcFDKm55XaVWiECcK2dZnut4BRRNr8/LKGkefMee76PsH1bNHU8/hiEM6Kn3ZtJqLV4BKjnvrjjCS3/maNUR9pAJjBEwBXw1E5q9dsTWcS+okcvdaAQ10b+sI0mj7mRPVraSa32EN9Nztbe9e6ESeZtHbxy1T9TO80iey2qazB9j8d5P43wAInBgYyYE+bjAekYEQ0j+FEpbZ41iLPqAAiiex65c3De923jGO7LL+3nw75e60Ot9Uu2fSMaIIRk9cw8vffBFh7TIIig5MEd9OuI2XKCR+8ue35zRACoj1+KCIMAcAhkBD5bFOEMyqARsinDSnsMEfSQ20M6gVY1Aj3ukdGakufzxGDBvbboUaJL+yjbU73nQYCWU8a7dzd4ef0SAPDu5h3+4T/8rzFfHTF7TpvcFIP4ejQUgNUxLBUiDHEiOMs/VYhDfMkjgYKOXFERVHKwQYdPIeeplXngZGQnBK+tio44oA42ArtsU0pDjc/qOaJxnUVRhaiJdiWDChepvebxasFEVm6yXmFb+ACoaZHRc+KgpxrR5vOI5jq3eqSLG4s6t83qzL3JyJeyDnBUEYiTEaXIJc0JMil07mWnCApU6XU7q0JQMUFxF+RtHrlm9JIeFoTsI6HVU1uJWlkeixJvZ9/UE0btPmpjw8SNcInRU8aiRNso19rvakHJhvAj9c0ZDQZOjJYTum+W7+8RYKkOPX9YPZfxZ0Slyfd0jP2zXMHV4emvljtMnDBPCXNEL2FkR1pqg9aDxFLFqsPhCa0u7wjvppvV9pHoUS3AuiB5+kU63UJLwXQ4gFeLlksRlCpIhwKZLKqqk4KwJdE8t382BJJ/HnNWo405qe+zG+yjpuPv43ecpN47xiAgA+REatMRWJZlGzF1HpjYv8kj3vOAfSWP+nMGyEvdCBuWQbSjGgXb+qOBnFcwSvGxT+k+ZknVbJph7ZN6uZiALE8MynnzPqZqqKVWH5YIxzRjQRnyyjMgzu3T0GXqvJod1vU+UdGPw0B1oxQwUoR1WcAA/p3f/30AwP/5v/8fmDijBkkHQhA47EDimCkpodxGTh/rIFx8gZWl4ObmxjugyDM1A5Wc8dI2EhegY37Brvt7KIxnFfTzaSBk8s+g/Va9W2QyCPwzSlfLLyyKda2GjI5xEMvVbX3yemxVh4RsMsMpT6ljyL3eEoBWZ0rIWIAblEntu7QohG1lrXeL3SenroCT+EXvH9bfP/dDQupD2sYA293rsXHef34qxPceHFYExVnUHndK0D2nxlgkG0CD946EIEKufjB3s2zYtNoxv08vYG0F2BOnJnBIYy7pBjbE1DdTI77YGeUacOUOnRMRE7SqYJ9MFca+2BLr2QV4t6cBEJIrMelgc/JwOGCeJyPZgMFTRauxWO42lvtr9YEN78y7eN+5Eccem5/7ze/ccaAX/973h4kwfq3Bos/0O/oQijMUzLHODcYfte7iGkoBGYYXB7f5FuTWxL3G3oS59VuKAEqNgEuqmgHpoqCKQbardrZkhTNCjuNF0ogeAKDCDAFUgMpuzFTBAwQdnnnXlekPlxGX9tfRdgy+uxaG2SorBMBd1DYH8G/93u/hZz/9suVkpchnHpxd6jKIeYUEtH0V1FJBQaTl0DxFv46gTkjS+0bE4CkhTS5vks1Hg861Htu1UpvDRUhsT21APIBCnwhuC/W1B2o6EDHBqHX6Os6UMdGMQ5pwGyO3s0Q3bK+D46nrAcNap+40fWylCG0VyuL7RLvWZc3G8R33jJxaVlRRMFNjG5cMyMSgY0A8ba/IMspARSpAIWn1O1VjyLusgsMTq3dUxPaQuhkId3SiIgjepO6YvgfZ0hzK8JSIneHUnf9x/xgLbRcSkTkz3BCc5xnzYcKUeKuDSDibtX2u0p+5OfW2vW3HeZD1ddir4xuqaktxe33zBnOecH08Qmc3PpjAVVDL0mqxSlkhdWlpSECviSvuiRQR6LsVTNoclqgFtKzg1YykvCxItYBrBa9e9aEKqqxAvQKurF+ZBEQTSIe5BALpTn/a7Z3qY783VCnOec9t4CnOamGbY7GXkcAdTNxkBCGBnCiw9TX2R78Pkzkr5p13WYDO6QJAqG7GBTDGekXXnbT0xKUgjDQDNZkTO9jtiQBKbf6dbm9RVJE5mzyDkUBl4sbCDQD6umK9O2ENsllVTHNGqmkgXpqw1LIxwhVmj1kO6vsDdj8KA3VKCWtsSL4RJUz40z/9UwDAF5/9ANM02QIaGvnmEsanmLTvQgNnDAkiyCo41ROmG4/AJMbx6oA8jYPqfqG4Ts+bWA8ZXs1j+kh07dEcR5iB95CS3AzUWrGuK+o6RNa89EhzYAItuhpjZSx65EV54xh55EtAjjm3sgDaiSZEwKVYWRFXGpfbBRCLYoV9ypShVLtn7T3atymXH6p87jfR/fF9ZHwv4MbP3dDre+C5z+xGRVj4qkZJLlXbMWYT2kqd7RFEUCcZqk0o23wal3nkrujmupaK1/oa6ILxWQRAHr2heyWDepL9vu1zFcdjmdSYXHXMhyAQJWPOjA1XPL8xSqI0Qb7lgZw5o0Iaq10+TMiHuVUdNwbHbc6MDp7+2MCjxEAdnEMt0tsiy57Zsfe+0v3x67pJH4uRCfHcfHuqgVpKgdTao7FDTlRj1PbdOZ4h+jm2kANE3fnE7CzmbqTaMTYlMaISZMcSM4JTgXzuERGKhjFqGmxlhgw0CGPp9JjDItLmZXW3ng4lf4qavGjDYN4QG7+2fgwNw0gbBc1yYIcxvaSgfqRNhv+fcLYonj97iZt37/wI4y//6idGzOUOl0xmoFjQyuWZAkQFyozIoi6nFUm1sfdCraxEk9EAoMA62ZyLtUFMyHPC4Wh7IhEgyd0jUbpFnWGb1Oe2l9ViIyhsa77J766XEEyG1tgPwrhRbTm1VBVcFVwIxbsaMcNY8eEoF+qIr5RSN74Hp/e58R/l3UP5p0a4Mhi3RBviPHOWatMz4hoRoICQUzcsSgLYnY4gL+UyXJekolaTYbPnS4r23PxwNlb1Ehb+vlKykmqg9npABDAESqm5RvjMvrZ3ampEl3b7534/iGeog5MBbIp/mu2Ox+MR19fXuLq6wuwBgITI2a8t2kuinmNojQd5eC6s0X0klnfZHNuJLfig0qOsIYdrJ/2qIEhdIevSnDfr6RZ1OTWUnMK4JzJ3faDWCpycgNHXFJcCWgtSME2XagatKOoaiLEVtawene0GauIDDjgMQ0xeLub+OwoNoeXhnjFO35eY5yHj9J6+6cRq7ToyxFdRkwOA7Z8W1OdOVGYTvN+PbZ7o0MnR8G6BNpgyMuoNRGTkSnHdcO21E0YKzF9WltIj4zCkZBix693dWT6cQELEPr6ebvHu5h1OdwNZ4TyZfRROZ/Uccuq57/ZuTI/dM4s/pV1yUC/t0i7t0i7t0i7t0i7t0i7t0i7to2gfRQS1lhXXs1n9d8vJPR8V/9F/+B8DAP7bf/yPMX2+q3MYcJbBGGf3auXJvW1eF68CDZpW1XKaRAsW994d19lrDPpwRPSK0HOfPrAeangA9l4YgWxclCNMuR1DBVE643Ho8BYRtejbEJEjgkGgh6iDquXizREp8hpdlHgoeWPeXxUFRyRUgaQ9WpGZkcANtgdYgfDCjHnWFo1tsLvow3uENMZ8yHFM7uV6PtETM14/QmvGv9v3ffs93rdF9KfBbSIPAQPUg5NForQzw42ph/HVdXfd6KVuTH7+eRzt0bvW8kf8dz0zHvtxNrbYNkEffs7oV0r3IoL9u4d7b5dAj0TuusQ8gbQ2Vrs8Z+SpR/8qPNIo2vqnMFjM5vuJ7kUFHoP4PrWNEdMR0n1ursU4nhubcZ5G9HQ8n0THRzQZoGzeZI1nxCYnVeF5abyL6CZ22G+jItxEWe1ZPOW5RVWpzbm6xjwyOSBqVUuBXmuv1t73iNiP+cACy03bvoOOBmCOEhzcI9zExozIuPd+gS5HBR/+Pi/t+2uP7gIhHoZX9/LFS7x+8xaHbDXRT2XB8xef4M2bdzhcPbN7LhZd1QFmThZysLkSaQylGKvvAHVVRxK0PVDJZDChHSO2+pWHYCHNxvew3p16BMNrOFf0vU4C+lq3ckaAjr5wxA1hWJ9gY1ataPU4i64o8wkrJ+DF9NThtvWtXjJklNGDzIBqK00ytnMsqKrqUckuE5T7ftXSm5RDbAzrXpqMALGVnXFUjFIFK0OlggPJVhMwFSQQZtfNQiauqo0fREUbjBAAEueAjTR5JmoDLeiImnP1WveR0nHH2Oeg7iWMDig7IQElQ5RFutThOOFqPuB4PCLPMTjV0CW1biGcQ+xotyT8/j162thRd0gmQ7QZaqn4QFwdD5hSwoEZEbojUYueLivgkU+c7oDTAl06pJM8ItjC+lKAkpBEQRGhKytSqcgNpVAd9TKUQYSiQFESoK6r15IwVcbMPXavCk8wjmHxcmVAR/54WSiiHmkO/eq7aOfQeipWaaR1y/c3xbDncUUiQuXOtOsQuF5GiAlIhFUGKO3wpmkH6es6mO3Dm1Srhj7r54kI1qXi7va2pUgwM65ALdVvmiZk6twxca9VKk7r2q6T0wm3t7et3JuQ4nqejHsmCrA0pEaPcFePdn/obvxRGKiZM5bFCIteXD3Du9sbAIJ3UftsmnB7e4vD4aqTBlRTjKzQsd1HVoPFIeS3U2NHyN8OeV5clQb1WdcV61IahIenjEQGOatumc5uNJ1TvIH7iu635SaO5wLDJrq7dRnqFJnyy5trA9ZYF+m1qMhguVHI2jYaBnOyAswAOBvkUmhYVA7jSLmLRBOuK268GvpyWp2+n7Ce1jZeORvkt+YQ0mbwBYkEOIPWbemM/kzbxbEf32+D5u7b3jDYv5NzfUgpQQdAyLflHEaR+BFWeu66KR9aMW7ABL1UKw5e6/jOeTOXiZwuiLgZ/bOfvJkPO9KFMfdyzNfDcBwwWBwArD4fiCx/pYi0POIgvqKcWt5okHxEI9euZHhvh5QgVVClNiUlT714dBBuzWxlRXSAnwREdnyHh+loFP2RAzYlqwWGyIWpBg9VReR2jwQLoTeECcXztj7r2EYnRlDzn2vjmEe5i3jP54ze+H1/zrn7jXJmW0vQNPhQlBIz1np/nu7vSwRQyi3XPOcMJHbF0uclmwJbfbOcGAahTB3QR26sMnPrFxegDHT0/gQG+xr6XiPNbzCcFQwa8mBTSp5nPcCcRFEgoNLfKzMbND0MWcpGvpKlwfcuZWZ+TVubzvZyX795i+N8hTtXlP+X//l/RTpcQW/u8ItvXgEAPqmdeKzJxjBOtXbFuBTkwXACGbyuqCBWuhKwLGrlQMIhlshgay4PiNjyXkWgfmxdCmpZnbyng3ij/m/sLQ3dx5E/z06c0/et2FMOh4TZZaWqQk4rKi84nWxuz9nkf9ptg5kYOYcjqRhSfhjTuN9m2EOHGsYxzmilalSRc3a51N8SEbUAwCjHYm8ReJkZVRBcm+UMzj2HN08JfpIbAIAWy7UTIkz+BKebFWVZQOgw5qhlGnIqJasFmSkhwJjChBW2v0XuIOO+7Adwz2lbSrm3J53jB1AqTTZTthSqStJyNlGNoDMRoToxqJV2EavRGhsVeT1M2e8RfXnEMJux1vvAzO1dQAE5LYAIjm4k//D4AnUtBt11/W1ZTpC7E8rdDdTL/rBUoFQrgQLTW5gUibmN+wTg7va0cZDmKkhrRXKdktRgrMIEcadm1RWlChYoSsDopULvbpEOuelW+TAj8wxih9ZHPregwWYrrLaolTexPjARCMlyh3kbWRrn/f4djnraYzqdLhXMQ5k4jfQVNYJROHS7Vl97ozdKEcBjFSMcrXom+qUEGqJvPJDgEAPsdYy7XYNWkzja119/jTevzXnXSGJLQXm+4vCFj6mo5YjX2vSdq6srXF9fg5Bwcoi3HBOucEQ69RKelLnt2TYuxfoWaYEwI1vEygm28TrjuH+ofRQGqkjPLX13awP66YvP8M2b1wCAz7/4HNfHa7x+/aaFBkgJLNwGADCFWmSbE0csSDJY8MxIIlDOOPliRGLMh5tmTM1Xlt8mSi3PQRBKFTZei8jJirZXPNur0F1uA3kEUvebxs7Q3dxtMLB8Tks1oiS2Ssp+lqJuCptxUyw74xsFd9K2kUCVG5nBWd+HMhIpKkXOjG30tQiS9yszQIk7o9yvEKH6Vdu3kda0KNWwbtq7fuBzGID74/vvDMMivPaWx8FYKUNoNIAi06V/srqyvQkYPNRVA3qO4eaZfCrsc7HZOtY+j/08a7wPfxvZZ0cjLqV0L+KZ3ekwCnxmNodRVchgADKh5XkTkRUzT9s8zpRmUxBCE0sx9oOTBt043bc9aUQZNqZ43nFjav8eC6kPjYf+n/W4fsDc///Ye7deSZLkTOwzc4/Mc6p6epozI3LJWZIjraCVBC0k7Kv0oHcJ+isSqV+0gh60qx+xgAC+8EUQdsEHQoJIiuSSCw5n+lJ1Tka4m+nBLu4Rmaf6VJMzrAHS0KcrL5ERHh5+sctnn835noArNeQRi3xW1yRJ41pj81R1puhoWxeP2nCUwvNIyFBlUWx9UAxvNYEAMpWvRl00FhCZcyCUktYEpQta5I2FokpAsFyaUmUMqjFORT1rKKmFdeTC5WfRJ5SRXXIFSebVSl+/Cd7lH0qu50U+NV9Uaj3heX3GabFo6XJ+wLvnJ3zz/gk/+d3/CADw7s/+4mqOQ43BlGcoikdTc4Z0QDmIFUeLGB4xkmnvmhxrEo5cIvTD3J/IKm3Iiq1Lu7WYp22/RMSWdpEPqzGoO+V2IcYS9Qdha0LlEZ+weeI52kl2ds1cfksiLzWaFUiHftRbpmNuicBzb2cHlf9qdpqydpCMthEDtAAQhhpDFRiKXgTcCGWL48TWIB1rSRELOEi8PwFV2CK3foEmiuK5fGEO8GH45X2p7ggKqxunRz3PHMjzHjk5ollRSkWpNevnPr55wOl0gk4MrOQ6BA5RvyMDrZDnFHoTjH3aX28edGA2pt1kQx/jNrkMeAO1Br6sZrwCwPMFcnkCPV8sigrL/6XWkzSJ1MZkOegU5WJju4TDogu4DadzUZtjvFSwH1QC5rN10OpPo2wgAJs+gZLkh0BcRn1bAN2jqIk4lGGgxvNkFM/v5I9KYnyVcaqKhTgNRMDGdydCJTMcAQ8wSOx74eAZ9xHnIgBS9ucH9s+fcGMefkCn6LNTq7Wdo/20LHg4nbC4Pqe9gx35ERLGNpWC89lygusPvo/T5QHPXvnEiIAJKjr0vwJj3paWA1VFsoZxuJQ+Rhv6JAzUWgqaM6p99r3P8NXXX+Fvv/4ZYskopwV/8e/+At///heD/Y7IBqYQkAyPjFI1PQ+xadAxgsWMKsAWRaJVwAyoG2+fLYSlnozkR/eLkh0/eWGwL0GTHtzps1sDfxRgmSfD/P7lbUD6iO5s24bWGiqWiTHVeAPzCuQFoUtg9pCvdYpgiMSCOam8zn5XgoDAFWTVUe6CRKFN0NaOuvhkWE4eBYw2dXxotTgmgP8iZWeUTtc7stF+V9m1XwQEznMvpaB5we6EaXcACGbF6AdX6InSC2zEGcPYD3KAnSHtfomIbAJmtwWSICNy/lscvFm7vgGSPGkYsnpliB2hrcRkm5HsxzwrO0Odv6cCiGTJhVIIp1qxLMvOIGY+e3t84YWga/cxFWZO3ymB0f5ZDA5liustg3R+H/f1GnnpuON57V6+fcdUNUKBfb8bm67SbbjMUMwdMRFESobww9rVyKsAaDGnnSnOgeVnI4xJyl415VmRa25347DzYDw3C5dQuqIECzpzOsAAW1esBMK+zQKD3A2njDVY+eBo0AHnJiWUYLjWiI6kLyU/+y7kbHf5ZcoHjFMAoYHWsmDderKJdiX88Ic/wpdfvsOf/H9/DgD40RRaCkDBDPMLvxWpO1xj3EB8DNJUuoW8aD0GhLQxhHoqWlSALQaczPPbzkWZFmSGzgwlFXcyxToQMHoipMOlCLnCTbl/khpTKncBtqHwMRfU2LeYARXUaU5FHxyNsSuyHbqeoP2wdg0I8jCUoA7rHb5DqBqEM1OA3JmoYIxcKfeuTS0t1aHWEf2tBKwE7R3L5hEzqRBtxloakXFfF4tvLGcQup+eerTdjFtSGWy5x6jvpAvI5NioxDv3sdCkW07rMzMPFBYRSmUsDyc8eOmRt2/f4nw+75AxomrG6WT5ZzraNEdE3UDFtUTEsbgTI4kwPV2re9UAADgVY+btlwv0OUrBrODLBrlsYCcywrqBRUBBfuQQarKH4H0kWBqhglB9TpUuoNbzd9EXJJLzgquioBiKy0tAGZpBgfNz6iRVjWE4dCcB+Zy0EkzRBnRNRyyAj4rQzfISqur4ntVtj2kOEHwMTPp/ON5Dk8kqbIfzyWRjMCwqutvDYbDqdFYr7YjQjpJlkXwcbduGszuU3z484u3jYzL2Nrijizidbc1JtIgrTg82dj/74QPWdcXpyQzU5+dnrJcNbe3oHA6SsYSkbqbm3LAeCgTK6/Xsu5v5Lne5y13ucpe73OUud7nLXe7yScgnEUHt0gZEpxBqLVhbxz/6jd8CALy/vMfnP/oCjBIlrIAKy1Fog9a9QVGIQTRywgBAZU/EsZRimRB+0dY6np6eUB8NWnBeH1BOgHJJX6Ryy2hV5l9M0IP0Wk35WXE9wKOM8+eUQJOpJ257FihhAwQVQu8NzWEdbevoTXACQBk9sBywhOACSQaR8MCA9Bnuxi8UdQRpdA5uF5a2Sm3uSVNAm2BbG4onvZeTYdRnGCZ53adfdIT0JZkx+yFzLi9/CyzwmCf4mmOle+5GvCeLni6lJDRHo88VU7QUHuYcOGxRxaJjlKiqeyb5Kh6/62OC1+wb1DE2HnEFY93lAM/R5Rzf+2PYSbMAjKgnK0g5ScvGec3taEXVgVLGmLX3jFoNFrWLNKp5ppOb4QDL/Rg5lhL60Fj8RURQ5+/m3x/fR85TeDqFLVdEIgo0H6t72BB05JYqrAazMEbOczOik0IYZGjF87AjH8ZwjlAaxWMKkYci5siBJT901ammrqLLvo5rtPiqpt+xmOOV0BVZix7GpOXrAHsswV0+TXnNMyJ88fkPAAB/+9WXsPhNbrr4kz/7c/zO7/6H+LO/sAiqXLrt0xqJOJNMgRybjzzQS0Rez3CQcDVSsJDFQiOsCit/JI4X3Xha3z3iJK37mkSJujLUAIHKwEtZ9HSEP4gZxIyiPHgNmpUiQ+uZ3y6to6mVc9qe7B6rLiAuSR7HZDwTBEWJkGm/FXO70eN0iNpNkejsUbUcRMGExIk9ZELmCNEuBx3wiNIEU2RVkPShS3EBEWfpOwDQ5QRdC3rv+F7z/YCckI3aIMqB4ESLIXJgkdECgijAoQsCHu3WCNCiOLJox6kwtXf+bB5VJBbxjEgqMOC1EQ1jNl32dDrh7Rsj+Do/WA3U1rfMg0X0k2rmErNaOsw2I+4sRHczghpwzaLAQpTRS1o3tOcL+uViYwqA1gt4a+jPz+CA+F4aeGugrYOD42VtYCFwRKCBRG/pFEGtzTL4nMNtAAAgAElEQVQOS+T1dgGa7Oq7KFvaWIBuSiNUFUA7iBy7LQCqoPUn1IhsP5xAUkF96LX2Hw8yPx06LNHI647c7o6XeSSO8lp9QiLn9rC3W/v8tQgKlYFUgwEDjog3u4k67IQ4kw7STns9QcwTLTJQIkqaaKl4/suy4M2bN2BFQnW/+PxzPJ4fEoJNYhCIJNSCzdN120Bl6pNzBZcFxe0W1m6liVrPtaxQtfP2ye6B1T9WR4XY/bwe3fRJGKiz0vi3X/4cAPD5F1/g3//03wMAfvb13+K3//HvQtswIkgAaQK99ExCZyUrSjsQG2YQTYqwiNWbrMxAtYe2okHEiA4AS+4/x4DP4j2jjbGZZY7KDQV1B1mVl8mVdhlyM/2my9GgExFLdI7Cu66oEw4JpTFxD1dKYgFViCqYZOSJ5q2OYuOATK8daghbQLOykRsM1Bq21RfLtRvBSo2c1xu3PvXVLxPi+xo5PquXjNtbxx0N2TmXkAhWgn133PW4CFRE90U5j5ohqACEnbxrUtqnFL5olEFQmFNhCahou2F0j3vSUcMr4CXVoKYjP8sgugvRgAuzgUtsYx+bmSqlU8PEOB+HsUtQJ+8Jp5NBjlf/NyC93aBiqd3sc7z2HTmrF+OYl8bYref8bfISyddL57k1jm6RJs25vuwGKrpODL1GVnK8yrwJithG14lyEopYTUUhwhKQHKVdfisIoOJPMR1YMBbdyO+xk6GbSywN0pZjJtrph2LCAAEQ2h93XP7kSjWc+u/4/NT6qpdQWu/yScqNJe/Ws/r5Vz+ffkD41//6/wBgPAc//vGP8X/923+DH/0Hv2GHbBdTDmUi9CKyrWtywNIEBQZ8LwWhsaQztwM4i9UuDbcfKQCl4VQmsnqnvaMlm75AxTw+Y2iyOZVoJrYj54MY7w0ailzPiG19FVKHxwFWZ5WgvaG44cyiYNUoBz1qHuuUPzv16YfUwuNelqkPx+Psy6t8uOP61Q9rHFtvDFhil50DE6rQWgEukCCCZP/rwPmtQRRbP6FvF2yKkfLh9eILhzprqQOd5j0wQMY06tSG43++G9cZZ500DGua3tu+TnvoNI00h1KK8SmcBtkWMycLcZJiimXOMyYYtusIl4ksLv69YupVZI4/iaJ1Adzw7E/PaO+fsL1/QgsW14cGaQ3bDOdtHdQVdevIIb4puEnWii1igRdSRXO4NYngYVN3ko4xaaXex2gTz809xZZRzTleVLG4AaldobXgq60Bnu53LsV055NBkZsyhNhSTOrJnz0meO0I5Px9BkKu9uZSsU+FGutLIMNVejqcPnQ+1eAnoXzv2doj9cWdrxlkm8b1PM9oOidgRmmlisvpjAfP63379i0YjPfv34/riYK5oPjslG4pFdqGbvb0oBAWSNSePxOKVIAIiz9qVsLzu2eI100BzDlB4ukOPWD6ry+J8kkYqKUCa0DRYRPxq2++SmX6v/rn/xx/9Ed/hB//ox9PeY8EXTvWPnlr5oTdSeZSNPPgTY9lty4N7Pa2NmxdUSuQIVsdAysVUKar3A49LN7HZPcPSZJ/ZEccJpoyRBp620cnmAvmqjXG2Ls3/LtH29IR7fmBM/uqqKLoh+MZ7B7TuV1FTTHoosl0eLkAqIrqDGxcGaR/f4vGd5FbBsNsCMiN7w8H58sRoXrpUF+w49oxiQ/vZzmS3XTAPK1TpAg6chGkd3vIZSThydy/8XyInCxj5AXGNXY0TQfjbDa0kmRBrhd/y+EexEaSkXJglD4iMDqIRnRUPR8oHEz2Gx1lY+LazTKqh2Fugz1zzA7z8tvkptL1ASfTt8lRWXtpnM3nPEZMj9c1R9AgYanMaBTOtxvOk6m/dDoiPLhSaubQcbeoA0HRXVE+lW4oixi3BehkZGjJdkmWv08YRHRwB4kp6xGZsjGaHtnWs0W7Ye/5prmxxuIfg3RHepUzxxW8krmxIB87yuDIX/04H8NdPhGJp/zoJWS+fnrG+fSY0f/nbcUf/9//D378j38nHat82cxFQsgBxkro1CPgb0IFRNN+N+UUzuWPSqxx4TgrYvmrucbaetVby32ga6x3Ou7CC9SDtmwEsTnM05dHnO1rXuJDe7f8P5nyJXWQIj1Um1dnLjgRJyESQYzURjq6z51ZSQ5d5YgiAWK/mfvmWmJ/IMzrGK7WTlUrW5NLhOsUDCSZDnu0aRioAFTQpzVPizlQey0oz76XnQqWhxMqVYgrjcoC3ZBlp5gKxPe2yHuEPxYFMlJZlPfR03i+GCz3Qtghj+D30Q+/KcSA8ycAwHKqqOdrPoXWmkdPx3oNRI6utyuj2eMaEa3NdpCxuVdFPv8iCl23zC2V909oX79De3pK1mCWDegdZRMUj6KxAKWpMfC6QiDPDdQ0c3i1b/DadOAWA0lwXt2JmuSlit5klL7x58O6JPHmYoqNEShFnmUDUDp+dga02Jhdn97bnrNan3auwFJBdUnnhDF8YEdalGgAwXfyVN5yFs8iVJ1IyN6PChxDRxHRa3beF0gcaWIhD20isuTHpwfnGoWTxNsQziQa866UguXBSJFiDBZmQ11GnqqXBKTJyURE6E6UFAbwRQAoJaETnytOBcDjuK2qBa01aCmoHonnIEtqguaOk/UjAgCfhIG6Ts/x4e0Zl8sKaYLTZwaN+JM/+xP8+m/8BsqyJJzQFFugbAxnwnaRyUl/uyPIuS9nJTEikwCwrpZIXk4FHIuLfjiyMiugO0Nnes3zQPdwwRxFo0M9IjqyhSm8vuDEykaMUtxb7H1TmbDpgAjEIktESSyAAlRtThozFFCz5jlLeNTDpB+HjUpd5iG2TScju6uAKoG9NEil8zCOP2BQfBfY5sfKHJkKY4CZIXi9Zyd++5prHSPgEfXWmLxWrA+qY7iYUWie+rGJEyCyq1kn5EQacT+3PIfhUICTZcGXvi4ffBapkBDlc1VcG7HM+2teNmSJmjyXGPlWMVwvAKBygWhPyK+Dx+zeEz5uhEjzgq2kTiWfrfDfK+YQ3EtP80Nw2/mzV4/FbzGQ5zHwmqjq7EQbRr+X1CLZrRkvnSvVbbXftq6DvEWtzioJoWowDQo6ZJTWAKMSeZ1kP5cYAZ1OBnF3b+tl27JGWm/NSUrG89+RimOG+M5r3uEgP+6oT4sYvU2P6DL5uOdxxddxl97lH0yuH/VOgs0fKLisT3i+eD3GTfHw5g2UgL/8878CAPyTL76fLJ7x1LuIK84CSjygOXh269dhcCkR4HU1EyWQ/kFXuohyHuY4UyNc4gni213HKHMbpmhLntPXMlFfY519lWQYMgQj+IF0FFfbCgDoINxBlFuZ9v7co1/uamOIFXFI8t6Bttv36WUdKD7vZOQsc9pTuN1Zh3FotRIHqVWcQ0WSWbwzoZERxgR523Je8BneoLxhiJfbWb95wvpuRXfDqRKhK4FpChaQRaaEBBoRWlCS0c19VGlAaQtsTPBsHMb9TE5ZZkY9L3h8fAQAPDw8gBf7bDZQxcvcJJGnP79bvD6B1OvRxmkfif2PiawkDGBrcu8QN0Z13YDWwK1nsKe2bjqE9CTRKaIo6hFT70PpgG4CbFHf1PYLFQyniQge1wqiGY5K6I3yuTay9BF5FhT3TvSuKN0g3urGmbZA3BFk833k+YJnAOIUznqqKPqIOiEbi++RlQoqBVkUg8HXetC3yNHAPb6O9xdlK1cUrN6zM90/693SAgr25zJHvb/3/bjQaXdMIdqhLrIdyQase4QdsNskcw2MkpIYUfZL70DXTB0qtZox2vs+Ol8swhUjd7MCfTlO66mCTnUQ1QLgjfC9zz+zUqBBzuzVVqQ1PL03gqVanvFaue/id7nLXe5yl7vc5S53uctd7nKXT0I+iQgqAHz+/QcAwFdfPgMEnN6csb4znPR/+9/81/g//82/BVfKRPgiQC/7WoWqsk85AyZM914Iw8PQpUO8WC1gMIzeLecjo0CvDK4dITAv+XDMIzLaetN7gz2cMuC4t6Itu6R+9/jNPj+L7EqG3EkITYyWPDzDeEXEKKCb10E6b2OQOmyK0toU6b3tMv9l5Jze8gaHRJSKmYGPwMa/Jpo+v55p5ecoqp3M80gPEdSIJo7akf7sA3aT+aecEa2brliXOepYQF6Q/HbkFEDmPahqlnlQ8D6/ROQqgkprR/FSOqO/rG8X1UGqdPJi5JGLiNFXdAht7Dzy7GWUEi5mc/81o8hQSvt5cZSPjeLfyt0KOebD3IrMvjQHrsfRS1Hub2mTAaSnMIp4TdIJ7rcylAyKD5jnU3Nu+LXGmUY6xLZibZdEnQBA3xpU+Fv78UN56S8LQ9XyXsvh/DQtTN/t3Hf5VCRi4aflAc/bBW+caOayCr788kuIAr/9278NAKBvvvYo3cihDjjkDsHywhwCsNMjSGB5oBO8Nj4DAIGtyQsvHuUEqJDnRSIXcYVCul5rWaQJT7fLeiQr1ktpia7J6EzvEBBaKVAxyCO62F/cnqpBP7kMaOsrJVMDPpCeMB9Lx/cfgEUqW53MAkxwZPurifxRNCdp7BmBtpJWAuS+djqdwPWEE1Xoxc71XhnYgE02P7fVpGwYkGIh22ciGhrnn9tqjAhItFEI38gbK/bDXQR1WRgPD6bHPj4+gioBhXL9nPt3zr2Na10RM00R6FC6Zj0xxnwgV8rWoE6KBFgEUi6rEXkFsm1bjbhRBBokYF2gTdAvgu4R05OjmqLcjtqDsYiyj82ijBMITGOAq3rUNKCq/jy31hB5TQb5VquBHogCEKgR2kWx+TygUkHSIQ75RVsMlk2MNw9vvN+ddJLrPoLqY2h7PR/Pi5HT4+t1Mw6YLaLLIlBYLfAgTeu9O7psnN8IJffPEAAeyzTnWNATPZUT24/3PvZDX0S9+TMLOHmZEE/oYqWpojRRKSOCOpWrMtKvQZDa9BmYcktLIRQqpqdFTjILHj97Y8RazX5XwWAF+tpHCZ6P0Pc/CQP1sQPtS1tcFgF4WXD55jKsu/MDtFRI4TQ2lRRyAugMqEN8+yYQbShs+SsqQGH10PtYEKACpsWgsXCIC/pgcRWBbg3UO6pDECyvweEZ88Lm52/BbOYwnQyzE0ZofpLTxQia4kAigrDsNlgBvBC3L4IQtK44SUGF/b43g9g91dPO0FQaif4GHzf4T0KWBdDN8kZjMSlUge735XWTuir6NgZcsAgrgOL7pKwR0pexyCpQ1orT6szIyxnrcoEyJyQg4C2RXwPYJI6cR55gCADw7AsxAJSlGhQrMf+Sv9/nR07J5QfDYT6m946F99PhQ4YMKbKd8zmZrR5btP2n2nEG4xw1IgVYaTgRAOANM9qqWESx+ulECA2ETjUh400FJyz7NjKhy/FZEzo064dtKhAu/giHAq8KcMJGjARBZRSMVyleX0zxdrENQeE1zmg4HkphFBgLoPXVGZ26LXRZZtMXZx6M3dupGxFPwlgNFmdFyL2/SsFncsn5YPdorwPIukatNq6Tsmbf85RDmTlYU407Qcz/+eG6AhPkE+HwcfhNnMsMY8WlDLg4uCQhG8H61AhU7AoLV4OeiSLKYxMUrIP0qTDwJZ8gCxDg5qYNHQ3Se56LWcHKWBQ4J0OvgJpkGyoVMDP+37frcLYReUpDhwRxQavoK4PEIGrysKCr4LIUFM+rqucKIrK58mQPdrsA7alBW0f1h12WnvWZvaH2TGuWrLZ+d+UzpuJjb1e13Vjp4BxUW0N0sEcrE7ZC2FgHfO+XkCpwl+8g6vuesT7A8pr9I4I5nWR46mo54X/7F/873n3pEF8UfFbPOIlg/eZnAICfLQVL8ElcwkgBTkQ4d8LJHY9VCxjG4wDYurgWxlYYq+sCqwiEDLaYipSYkRH5eSAxchptWMrYrzc0bH0dtIeVUR8qdOFkWmVmMBTkzhxWgyeeSkFRu4e2KdraIFIgzeaeaMVCC850xs+iduSygE4YrMRNUMTI5ALSdz6fjb2/UmzhaFA01tQXlAhvN4bKqCUJ+P52gBqGIXtUsuWgt7xF2eWXBt9BnzT2WEsA0z0YjNKROV9FOx6LrV8/daIcOhtJI0lDd+jnSoL2wOjP1n/9aQU1Y6Al76oqwCIFZSJhkO71u4M1mIONXEbtZ1asfUNdFugSyrqYwUWK6uyo5zOj/Ujxfnmyc50E59PJ2PoDut07qArKBEW3/aQYt0foMt3cgJsrWESEyoSFCd4EFOnAekHtDfXdN3b+90/Yvvwa9LW1oT5fwJs4mZZd8ecwg4WlYInc1ZXAFwVfBMVh09g2UCNoG20yxwQDricREf6WP/PO9D2WxCG/4XQ2pmamBadgF+4dZbM85Vzwi+ltv0kt8xepXbCeNjxVe9/enIClQ7hh9aFV6wP44Q0aWTUO+x3ZvkcV9bDX52sCQHvI+taN2KjWms+nbR3b1nbHvX+/QVpD38ZzreoOFz9sUYW0lk5ewGyWPuUao5ie+L4873VT2JjMfGbPYw7dnbWjSzNHVqQABLsuAd+446FyARdG5aFrkiiaCDZ3FvTnd9kf6SqRDoAgdElr+EwnD6oEhFlB1fV1v+nmQb6ECANQbZkGtL4J4/1XzEAF9gbDtgWpgPfO5YK/+Zu/wa//+q+nAlpCYSzDGyDLYtvetj/nlXHhAzNJPIKRzxWq9+/few0GRWvmEfviLY9oyNxm+sUqQ0SU3RCRt/g7HHiVS5GbSP7v2jCD6O74yrSfuC/k4r3mnud83Kv2Yh9tzrP5tXfH957H7+5rauetCPQvUl7KVzhe34p8D2FmnJcFbRFkDr0vyMceunUvc68rWUS2zw8Y+wLfV+2Or3ZRBdMHLeowKSQRhdi1xQixxmmmNt5qb1jOKqbEzONmE5CUdHRYzg0ZEiJ+PzsYwv9Ce3KvOO7bJe7mdTITjIy7d+8ueWSFkGQIqqEIhJd8RIYT41BMEQTLKElAANGIVIr/b/aillKAoqCqGehndvbsicGb/PcR/WnoRrZy6ekssMQrWPQnc0kv6EwZBV0eTlgeFvBpwfJgTqZTf0CtFU0lvabi3uTZCH9pzTiKKS4vxbS+XeZohKqFr76V6OwuvyJiA/r5+T3O54c0ZFQEXZvlJIa3w51noQ8AAFVFJZutJYYlN0AwObrg5Gt7D9UmG4oOx5nNwUFEZ45pWO68L6iCCRmTNhBDCKiVbaADTnai6VC0PVDQhPDsJCLiJCasE6t2IVCt4GVJIrCjfhPrdDh5gY9b8W45do9L+nHfiz3vps5x6xqH18GJQHZR9D4IXCInlZnBJydb9LJmRAR46t6p2zNubo1uAqvc0CQJrYwxyQzpcFTWcoKi5/otAiPyYYA4AhMCiOWuxhpORCiVwbXi/MYM1MfHR2wPkuOv1jr0scO6qDrWvA54ziF2e7F9KdGpZjzQYOjXvkH7hm1r6L5mY918LXYnjVjesl0vjDe/V6UIqgJrg64NuvaRFLwZ+2o8WBFF0MfGOh8ohTnyqw4Dm8fNEc1iucfOQC/TGl7YiHTC6VONubdHoLIQ+rpB1xVUL35uRikLuDDC02Vq7XCiz7IrozQZj4AZQwwAXbElQmhD27YckwDQV0cJZcPE+HAmXR0eFCOa9yR1DJIJCdALds4JwPkmVNPp0/0aGUwwDIcbnTHfio3l5LKxRzeTKGXnYH+9EY1H/i6QezGGu/SdPh+kSjMiLPL+ifZIlkR5el+3G7bAS3LPQb3LXe5yl7vc5S53uctd7nKXu3wS8slEUMO6fqgPeHd59pCOf7ks+MlPfoKvvvoqYYtcCvgYQfXQ/BpYFmhGhsKjM0fc4jNmBitj89BrvzQ8VcZyrukRY360aAXRTe9geh8/woE/lyo9Ur/PXt7MX3SseGttl6N3K3IqGJ4rAka/TcyXcc4JdAMQ7yIgWU6Fh0dEj33J7Om0mgWoiUfEOe/34L2J6Ol86xE9Ddht9sHBlRs5mrMcvbu/8Mg2sPPAHfMNAWfZA7IuXeECPp0MyuQRgK0N6HL2+wxpzedIkGmAKSIKMIadRDT6ME5fzBM6Rkt3Lu6I8B383no7cjzybT3KqjpgtQCYoo5pRO0IVDuqegjVa6Bee/f2XJS38jijSPe3y3cZE5wwtYB+xQje9QOKzw0ff8Eq7AEYABBiEAtUxvxkGOyuBFU/G9yMlacV2hhCtw7AIYoEywkqxMMvG+GbHmtGBxQ4tZ75WKRWjZZFsxj8qh1gQVu97d2gTagXLM8WJTh9ZhAoAYD3dtzlcjEP87aN3Gh1CHOwVE/D50OlLj5G5jFgrL52If0lzP27/AIlF7MxQM7nM5qnD5S6oCtbPT+PtHzNFrGytTgiclayCtoz164wQ6lNMBLbQyKqZcdYLfU+QXyt9q+O9ZAZDILoiL416dikoUOTJwPFcrV4QmIoYMiZWEdILRdSBWtf/Vwy2PYxrkmsYNaRi0+UKQSARcwUA1n2IWH19CO8HKU4wnkxvT5GUOnwPQ6pNS/lqM5s+hE9TcZ41eSHqKeA2RDIa8dS9TacDPa71EijWCyn8rmhOy5bm6FFaBTNQuUFrRG6l4EQiEMWjUUVMPQLE4Mqg07BNm8R1vP5jEevNPHmzRtc3my5vrHrRDKhVCACqKKpDgZdTCy98Wz89SlKg5CzBENRAq3TO2Rr0PXZyrEAwHpBbyvU76dIt7slzkgldde3ekfUmNOtQzfLQw1Ib9s2FJkRUISsOjHpPOqxWcod0abJ0PFC3x7PXj162qWnIqpsCJzSAY6cxk1RSFJXVVFwM3gw2ugH7TI2FpcmAtaGyuOat1K8Zr1lqad8ZllftHf0KYIqItieXDeNVBtxtMG0ZrEdbHpY7FPejtDhlAjcGX0pu7apkqfCeWSyCUodqAhigD2puyQjtSkUqked9LAX+nqRzN9KiBJHx3keOdlxKx4c9wOsXUJ7NAizMThH8Dr6hQtnCl39iL35kzBQK1esTi0d5srj27d4boMu+4//+I/xox/9yEL5cIjv4T4zlBwLI4CA4CbTvMZ3kgPA0BOUxALq56+l4HQ6XV0jnlJAIoFr4+sW3HFnrIWBOBmRgmtojP1mb6DaAJuMAaKdEZevD3bF3AaiMJokdXYlsrQgGKQlJGpwxe/tegOWm5sMxsKLA3FO3vfBIL0lRwNTupHu3NrUbsG3f5kG6q2Nd7fZQLM8B2AK0KlWbItiY6dTVwdn3GB2URqWjAC7uqVilqIZpTR95ttCLmg69VUMT3blZmq3GWCTsjFBxWhamZQ5N54gSNoZqGGU65ijcx3TuKqSlWTobnAJE5StDalgMYF9cZ7hYwQMY4yun8PfXXjKVRXANyGdvk8nzJQrBB05vDa1yHNv/RkqYjtIiG/0R4mn0c3gVlIUCqXIioCTTrVryXPKt4ksjgQogPgmr902ks+0gFwjlW4KeAHl5s/K6MJorvSpEHQTtCaZvy+iYDdQ6eJN3Ta0ywZpfYwVuZ6XdtKxljFGaul3gfHMaQAkZAqFDqfOXX4F5caQ+a3f+h18+eWX2Dw37nQ6OcuK4nR22OcXb5OULVYvUaCgW9mNrAlKlksX+fMBm5wMVIBAlVFYLT8evldWTugcsTsHZXBbdIjBQJnAixP6nBfL315okB51AabSYQTnyFCGen1TK60Fc2JFXoMImqzoMrUD7mDu4xglgyLfWg95+tcc33nLuT8c9ZjdPnLjvEd9J9bpAprOddWUhCOP56XWN33oZVG7mxSDQ4TFyI/CAQGAFgJQQe6Be1wWSO9o54btOWDT7corRrJAtz7pSQwslvMakNitb+BzRakV5ZS1TUCloJ5POD+a8255WKBlLgk3DAGa+jIuFVDT6AHC4OGI7jon94g5WqoqxHXi7fkZ2/uvoZdnrO/NQKXLBXp5BocD01NlYlwCwKlZAII7JWcENQV3y1XNtvYOURq8LGp7meyKh5nuwsCYU6pWLi7OQ9YOH+l5DLyEUqI9mUAsKE2xbL7fXBoKKB23WAS8dWDdUM7usOqCIjamQy/sYnNo6z33t+jXOThS2MrR8DSftHdzuF685OTzin7ZG6hyUaDv0+yq847k5cSc80STmqIK2gWEzMicVfWkyumKzd+UIpDGVooHQF2KlcDkao4zwJwQKhAZts4sM8x4tjSTb2RqBBUflTxCA6GbHo38o6P5CN+dbZNbQZ1vk0/CQG2aaf54eHhAe37C07t32WHL41v85Hd+B998802a5hJY+tbQgn1XxaOc022xMYLmcyTL2WOl9JLEQAqSD62EZVlwOp3SQCWve2Y5XybmYQzFf78KvyY3cjZI5fDvS+o2OYFE7guwe7M6g+OaMtunbIrh7OkMkhfScRxPf7GAButYDipP7BY6RDDIc3ljYRJjitskFpJ2dU8v5aDG9XLyRPsiX4WskLD2/WQ4eo3D6PpFya1nGteM74xptKeCYk5+2UUlk/l4YncUz28iGsRghH1+aUTJwzNnn+kunwAAmigqXCGJRUI/0P54PR0z+dbsLxb1cO5MC9BMJBTC7t2jKXRIhYEu6N2T51WhDHAtUFfyliW8v3OE1hgAo1HHiP7fXfZEO4SBBojNrDA7KzKj0ph3Os2n1gWWe8uDkQ8KIbb6tuFUUAAQy+10OadDydeoUnLNynhyUWDtUFKQ56WhMNDZ8u0A9EtHV8FbXZLIrasVUifyZwBgKYzGhB7RbS1omztOMtWmQYt5gJsrEb13I4OYDNRhgk7mvF5vZuwG5ViVPu75zQ6sTlaj75gLd5dPTV7zjAlvHo185X/6H38PX3z/19Dc4bIsC8TJlYJE5Kk11NpwIgaWYPIkLNVQVjUV0BW6TemmxeeXSq5n4QA3hdlbzLBIJ435U4igPNbj4LSgYpE1wPO4lwUb9awrbiRn7hj27lCv68vBVirk9UBHvrnADA0mSYVdREDTPkkiUKZdnqWf7krCSAVsnc/a3AcDdf5tzqlpX02n+Oy0VwWm+jw14eMAACAASURBVO3z+V5COc3XLjOhlDsBA2MUpH0dI5LMxSsRaAQvGNwEtGwg30f6RC4Xx8l7AZhRnBCSyeq2K1P2O7WG08MZvBRU1wV5YVBhlMKAn3+DnX/WiSw3cTyIAkd4TJ+Z839vpIScQy8QgUpDl4ZtNWP08v4dLu++Rn96ArvRiu0Cbhu0B1GnQsgImMIbceoEiJphnpHKBt26OTVDTwnjNPZqz8EOpyzgRg0s2pjjTU0HTAf2FJDIZy00kWPGGm6IG36/pl6nvUMbgU5DS9biCAOfnFUUjMVQCzX4IXy/ZqtNPF879R8iC/IQ0ijfnp6xbR3b8wWbMyGv64ptbUk6pqpAXwAdLPLmgLYujn5QHbrzMO7sqXAa7wTqhFIOAS4lCPVkCO8i0EaIx1x7xYlO4BKVGFznV0anYRuEHm9612hYOIdibKVdkPOV3Ak2OaTKfnTGHJzHMnmwZO7v9D9M4+Zj9uZPwkCVSTG7ZV1//vnn+NM//VP84Ac/yMW4q3vdplImu9IdGB1hoeqxQBY1eEtAhBTmhU9PSjXYcCllUITfWLztt3sD9bUR1FsG6c5gvfEM50hmRCrHuqD5TsgmS0J8w5Mz3wNghe2JB5EaCNUV7xleSsTpfi2loHGH0mAcXntzo1jSg6Js5y9BgV4Kloej4n8dUb3lrZ2T8uOY1pqxybrEBPgY78wvQm7BmBnAkkamRb9FO4IRzRYxJzOYoowSULFkZx5MjAC8VIgfHxE6sl/bQuRjxYmwzAkziATsyGlFxX5sC00LbhqqYaD6s+Do+/F8arYb6Q0n8hmoPDypIKhwzn/1dqp2hO+uK6HHBrUjLZn6Addt/86ig3CoTGyFUfg74XU+3VQpIVWIiLBD1NrazIvLI1UAxde4EpsAUIpBdMNr332TT/IM+PQrBNYKeP8ui2ClDcySGxVUrSSGR0JNmQeWXgbUyOFuFv12pxzsWT+5V527rZuLjl23qIJLs/aFEiFiivHspFMbD8i+MlbpncmqFH6zMf9fWxvGnR3pzBFFZ0rI+11+xeRq2jLePxm75H/+n/0X+PnPf54G6sPDA8CKLg1vujNO4wytC7A4IRGAZSlY1Nje+WTzs/VuilZoPY70QB/RxUKMZ4r9LPZydcfNcKQoCKVaEXoAWMoCFEJxxzYAj3KwRX1kGC4qLdEM6vNVVQdcuDd0sVWy5TpLqAugy1hTh9N9KH5HyO2HJO75terivLddoZQO+s6OOOfG97ec1cX379lAjev0IKcDIWC+qTtZ+GxEe+A2aC0gB8DVXkxPnFh8u3awjKgXEeW6Gfhn7QX1YcFyqqjuEKHF2tV1wDVFV5SJfRqTwZ/GgO+RKpMuM/XHkdzwwVvW1RjXe1tBHhHG5Rl6uUDWC9RThLg3qDSLYAIgJhR3REa76sbQLpC1Q1eHP6/dILMduYCGcUrzvk/F9/CxB3bSJD2y4zxqTGNPV1LMlVTgxilP52J3rJ+Fky27lUAt+birHbh0SFnx/LMv7XeXBtECIsb50SHR9WzGGxVs4V0lc1qF3pyjRQQaDotNoOuG9rzi8uyletbNoveha6qCVHYoIWI3OlUTSg11NBoPlNJQ0cd8VSYr84Pod0BVPD0mdDtNB5U1WXKe1FDe/VxzebcOd0SJ7ub6EZJP7mgPTZw1xmg21dBbu6CKVS45VrHAQb/ckcEN/9ar5R9Wm7/LXe5yl7vc5S53uctd7nKXu9zF5ZOIoC6nMy6reSzevTfP6a/98If48puvAQA//au/wv/w3/33+IM/+IOs+WXoAtnBKpgZUgFqw9PHalCczD2dInQRMe3SLafVITbnhxMe35wthyRqZGkbEchDBHWXCP9K78ARyjtHLI+nyc8m+GvWEhXzXlmoPu4b+R3gTkP1PLasoWje4zJ5HtlD+gWUeW5MVtczQvy9DOKCXbRt+gvpGJDfJoIFfBUxvSXHSNgx17T3jnVdMzkdgEe797mK0We/CDlClm59BwBLkDxEuRDQ1f1woeC92fVfQLfzHlmtGPwhigrscwwsv2jK2QzoNQ1PGlNAw/cR1CA3gr+LKOrw+FLmbtm5J8/wAcLBOqKdBnMRyzFNaKbBS0bElbzu7gT7LWLFwKd6dYSCOblEw5v5d3nUevDV6cgbZTKoIHSQTbTeoa1DRHFxD3Z4x6Nw+uV5Q2s9oX+AjdOyFNRzRTnZesMLY04csby0NpXFBjo6ChdQ5UR+FLHzSRseXlaDT/WoUH5i4InBT6cdogSeVhHPbFMFNUGNWnVCECar65bofrXaeAo8UdRwHV5OnfrQfuae6TkyMJXWiVN/l8c2pwWIquXs4Q7x/dWSG4iH/CjWDeB8eoS0ZwCWg0oFAC/43ves3vk7WHmP5VQT9luZrd4kWwEGAGhngj4jiWCYrHwHSR9rFltKBbHm5GOytINY84rXBi2VQVHagoHiqUFBimR8g4qTAptMa14bJCUWqVKoWOTUGupwUSq5BpHjDyzFlPIeFy4Z+SBmr8E9RzrkKgoR5Z3mLg/d4gi5nZExwD5au/vs8Pl8ruPr+XdHxNQcQb2K0k7t2iN9Bn/IODngDHLWzyiZTxm/rX3PLxIRKiXCg6eJnQGgOidCblNOQql7xF6dIqis1+RHKYUHNwORj8MpPq+ev3ixMc/dap727YJ+sRqn8nwBbSu4byAJ1IvV580oIRkRKAmy1v1ZDL7cG6H7POhNQd2OS2K72E5T2WBHRAEyaSnKtroPVNS4hzhRkPBMiVxQHfPS+tTm3Wc45VlaI6v1HUHQDsgq4KpGsARAywp5vkAfNugS9dcs0Ul1ilBndM9Rkuo32QH1cy1UoELgBpCnsLCXa85AoQLcoiasn1t8reiKHmg/NT1ZWac5vIfeBzJr6z3nqNkSritNMFlRRePR79uyobQC7ZFyZPqXEg2iUiAJrOZih0SU9tBSxxzI66mVEprLj7euOUcBJJnZ1vtuzjPz4MPAiBLfyl9/jXwSBurzekF141AIaK3hZz/96TiAC/qzM/smsZEZhR06GGaVUZiHQjRBVTHliQEA76YZfMPxSXw+4+3DI96cH3DyfBK5XF40UOfPXvsMjoaoejj9+POOaSKEcToRGO0Xcc2u0WkjI7NNDJjkTQ9jlEMJRUAg9pKGR4TqfaIrD2w9lbF5c0JNFeRGo3/xYl+YcbHfVI/5ozMpSkyOOuclHo5/6bO/bzkaxMfNk0gzgT7b1PfQH/tOcct0JzIni5372jg9QsVDLC9ExzmYx1iFj5EJwrGDfh/urwOo06dCe+jFMQd1zlvN7Y1svJAMkpK1NYPHeO43FbLabV2TtRNbx1ZMaSlBGmGsDEkuFGODmXOef5TcME7hMBf72tquqklUYORAVoRanf2bUGxhdxhWe342aBZzMo03ItTzApWHAbuhBVQMzmzncYgvgBbKFFUIGRw4qQsUOJ3PVo8tN0ZGwahnqlWBBRBhaEzuav3MqmixnjbLs1kit4cLgvApNrO62UVFBOtpUj6FoUpos+KidI3YnUiSaJryw7Dt+BjZKdN+Zj18d5dPTSZND9cvAwJXzDTAX//1X+M3f/238c3X5rjetg19bagnxsXzxM7ff4vHhxPO53MSFBl0t0GpZ31MLQCqjulegJFdNIxWZoC5pKFUqr0O/cDy2+xXpOHwVdRaUU811/qoi7rIcCChifEz+FVZQ60xkhr/ISCKTi33BFECtEBbR6GRZ2trXuzz6gbq68b/SN/AlcN55JJ+2ECd81J3718pN+HJ02dBDNmP5510ICVKw8q+U2c9Hvuu+RH2hFjLG3NmDGPK8uipjPWaKlk6Ee2dwaq+j02XLTT4G2LPPMJ2Y98fDO7TXjnBQwnA9rUFaFpraNsF2/qcOajb+ox+eUbfLjh53nTVvcNwgaWkhHYBAI+6oCmhQdF8QyA1xnjCWJS7Nm9dDPSYKzo5w/lKrbO+7FeajIS1FH0FgqqRkQHj+WMTaDh9qmBRzTzSykDjDSDg7Ref+XkLKghFNA11Y3WnqUY8UlekXX+7cyrY57uAmqJvG8Thz601oA/d03T9Mp4VXF1wQzwGVxcxR/LBXpihzhYkin0zDGfLP2fZ57eLDqJNLR3SBL1r5qkaLNdyUlV9vYv7xFh1KxmcN55PrHEWYxu57F10B9/dtnZloK6H+rCYKnccOWt+pQ1UYHgPb+YQeUc9PT3h8cG8pu/fv8d2ueDNmzepuC7L4pvWZLS5gp+GHMeAL1nQeCkWlYiIRilG+9x7x7bZJrgwJ4Nu5ETaIkjOMBsT2b+b238wAoARudApgjWbKDwNhLi/2RhN2vBMap8UPn8f/WaFfn1RTYvG4huWXB4bnvcDCM8ZEQ7voXtchNBaB7dRULurojCj8Njxu1hucNyn9ek+V40Qmz3lZyJy5UGFb56tDQ7bh4cHbE/POREignqcBOzPbZaj4Tsf+1oJI3r+jczjIpUGyy0Uf04NRnVfK4OdFVAum5VS6JIU600sv0UE2aeiAE1047FwAdg5YnKRCAN4+myQOLiBfOOWR3kiQonCy9FPni8VhD6FGQszlqXmpl66R7KnZy3+moaNgmVZjNim+f0hioBTjnkhYFs7tNLQqNiM1CycDuTijTTmZUTZsg09n89eduZ25tn0Pgx8UWC9NDy/cwXhcgHcqwjPVwlDWf1+ihAKinlgg2SBPHceHEz56K2hLkuuP7VWrD53ckMQ92oqoUZOKDP6dsnoETDyf7OyxUKo/YyVBLUPo1/cqOXV1kC+MGgFKCKv6wZSRYVFaQBggY95LXiKdlm2NARTXjyZFzUch23bPPI+iE1EeVcqC7htXN76LJAaMzmWIvr1Lp+yBCt115aG3n49NhX7X/7Lf+XvFzw9PeHNm8/8APG1ntJALe/ZOQ4WPJyt7AeFQbIwKixKcHn/DuXhlOt0uzSIEk7nBRLF7XtDPVVzWJex784KFhd7XetsxJIhYUTSObRuz2it4fQMsF/zpIBqSYIVI4nrlofm85NFUFQg0EHKtiwooih9w1LsHrUL2rZhmXM2QZgje6mATogDhvv5Y/rN+XRXBui10XnL9D1yLyjt19iXkEapFE97aezz8dmyLLj40lVKwdYuIFDm+q6tQbTj8Y31y7quRmqlxuJs9yhXvB6Bapk+8T9FUy8908Io2a8s1+nyuusYUnMy3kqrL2UYOKaDueM2uFS2DZdtw+dR/mbbIM9P2J7fo3kEtW8XqHQsamMqWy+a3BymAqoRNIYu+EyQraGtLZnei7rJMu3NVBYzeCZ9wYzTQdqoDGjf9muzuvNl1qtUcaoVFPmJAhCJo2d8fIMABSoqepbEISiJOxcAVAZ3AnfF9ux9o0ArFbycUc6Wk16XDi6LOU2T7cqudfKNkTtB2orteUXz/Xt7f8Hl6YLL01M6yK2NJfVs6QLpW6II4ffatw1tCjoUGki5wcNBu8irOokW15o6qvah23NcUwTQBgon96Vh6++wthWn9gAAOL99xPKwgLmCFx/XfYypFLJ+ThJUIqsaMCFRVey329aGzq2cziIA2KTv5q692K8h9rOBipiDNK+VT8JAfa1ScV4WfP6ZbVS/9v3v493XX2PbtowwPV0u+ObdN/isfM9PbMNfplIdALK8BqWyJDsYIxegVAZoQHFab1mna558edaPjKASEWaGt5CEqPlgZ75W5OL38W94yea2KAa0jg8TY5Z5k2hkSAX1CGlehwckAIUT4jLD6ZTN2Mm6WeaGnozMvYEU11YAOtGb040+yXMcPLxRWgDYG6jHiOaHJsTfJcp6PO+tc/WAQHDUriy26ZcBZaoLZxmFEFvksSvHQXCIr78vvqkcPd+CwaT7khh0d3gnwbRbSOHXn/UYAA5JGspHKQ69LWPMiBjLrvmHPKLhEf5Zbem9AzyNSyePYNW854wwTCUduBq75c6zf2CNzftQmwkvyz6pX9U8k6qUUF2mAkbBetlwuXh09NKsJAIRTmHIitpiH43Pkw4iMmMDB8AdQh551Ypt0p6oF0igmPNRkEN2dCgb6kRK3mbASmsQDWIJrmzlMr7PWTuu9A5uArSOsjqD5XJBvTD6+yDcEOjWUUQT9lucOp8BYBme6GQljGhPokrCSRPrsPVF9rrPzRHEGg4H+3p6nh+ao+Ph4eYid5dPRoIIiInx5u0jvnn3ze77Us841TdjH3Fe+THXySNjhCC9NWfyhm3bUAJuX2y21KrJzFsfFwACyCgL1YWgxAiQnXhdwJlmKJ176VS2NhhDZkRWCKV5bdQwirxkCjVCCTRGB7T1nDPoCmzG2CnupF/gc18JGnB+LjgvJ5zOD1n7MPb+VIoxtW/q05hfPL3n6fPs2Rv72fzRx+yVr9Xp5jbQ1L+Areah5HMovzBos05tIYdDphPQ6nt5MF7GdQ5N71etvNHqW7dLH0hTOvRPVliInxKh956+1sIMVots6VjsAQXk2YxRbQ3YVlBbwT5Gqgqg3aKf3mx2kiPuYx0twjbGIrWiM0QYVQhtIjuC2pjR4fXLdth7//3US6yuYx70YdM1h8MinuO+byyayVMHFxAqFpRwBvRIcwn9dAOxoIOnsm0CWSrKZTDvChdotfqcXGOue8JJlmQiQ0O1wWYszUo2zVBnmwA0eUOvI/3zs0293FOSCrOVgov+mgJcSe66TX0jkteO47TbeO7diZsYELHURQ7W8qVZagELql8vmcPFxle0ERMxancCqD4RHjURtE0gTTJ4QOTGbgRhukx21NRV5WiEWpkobaPc18fInSTpLne5y13ucpe73OUud7nLXe7yScgnEUEFXudx+/rrr/HuK8tFOZ/PqLVCVTPRV2Alafh9QBAMImneT/dGhCcTU3IvLAoRRv9SDa5Y3NsFGMwiIL5Hj9GI1Lzega/+u37ImUvUDSyaSR6Sz99pRCfieCc2skxqO8ZxlAEjmspZ7SCxVIrXEHNvFA0PWHSGevJ1wjrca9JVs6SM0Ghrnj+vsfeo0ITxTIjqgQb728S8QEaYMd/PDCOI88/X/tD5jrmjx3O8Vo4QqU0atBOWPMAiWgWM4pCNuizY1uddziapR7OnvGFVzzsK5zui/tjwdMsEoxz3ffu+5NAvwWw+on3Dkz3fH3HJmsGlMmo1yF32PZlvmgkZeWcnHVKd6njKvp1E6rnSe7Fo6YCXYGPLjuEc1LAyNvtI8odykue5j+nZt62j9Q4R4PIcEdQK0oZt27BFbsraE+VQJlI2tfpX3g2j/2d4PlTQsOX8odZAvaKLrWO1VrTzoJIPidzlLeHVdiz1A1kHsyFAEMiCAiwF1B0677krtCnEI8J8IuBScQnozybGi9GGh76oRfEhyLwdAkC8z2tpat7riHgPQqOSnvWBXpmiEdM6mse8MCdn5372611+ZURU8PT0tPvs4fyA5+eGp/YeA6qPq8Lzts+MvayeTg4hnCK0amiIwppw03JikCwJgSSvl9lloJS6534psEutmfc2Js5UhVw3WoeopRGIw+JEAHQ7z6i57tGYXCNMn9Cumd5BxeJKVQVbrFcnxUKMx2WBZLkta0eZds1AT+i83hwkomD7NKSXIkL796+OoL5SERqAKxo6x5yiBYWo5LPQLiAmVE/DiuMYmFKANJE/ElFCuob4yo2cd6sVfr1vvCaSE8RI+R57vTb3HNGRfqNAJRsH6ukW8vSM7XLBxdEFXTa0bQNtK7DZPRaHcVdYNAsw5A41SpJQVt9/O6bx5ggfpUQeBjnBrFdmuZRd8R7/HcZHRH2X4zhzWcR7hUXlUsfzNd8wT4GosbZUIbSY11rQVbHF7sEK2Ri1KNrJSfoKeR1X+wMAnAWEDqKaNZAZRh4oQa7UFLI2tEtD26KObIM2i2COvvHxOKF7jvNEMPT5gDFTKaY3TwSJTATukmXoeu+ZujbyoKNOKmWadRHfSyNSCaB0ssh4wLkdTVWpQp1VimTkROfY11DyrZ3bdoE2062y5rJDede1pc518jS7LPnoG/Ac+ScQqJvNQNNnsU4G3Ppj9upPwkB9beD3P/kn/zF+5vWPvv76a8tD3AYGfl1XPHz+OfRp5CpmofvsE8mafAMTL0ChxKcvy5J5HbHoae9Xyu0sHzIGbony9WIfhl5IdwMu2h6kCzp9FtCJiqkf1XLmgqGVBCA2JTlYDk9Lxel0Qp1XXlUITwWlcb3wiEOC48/vPhXGZPAiBph2LL712H83FNAdbHOC9tIBtqTQnUEa/15BiF8wPGc5fv+aCTQboh863gimBpuxkoI8DxVT22NZDzbCEtaiDsVfAaxukAK26HbCrkIf+YGzY4MmeHVsoJa/r/nL+R6irQXX8OjIzWInDKnFDdQynoFQm34QbK881T7z+y5W+zXJgYgcB7M3P0QE1AuSFAkCpjaILFy3sWLikzUPACQDrhfjaIbiIKBNA3bTmqBtY8EOILR0HRsVGeydQGkwmj5FExzI7rfMrgclIyDYZGyWncFqhBAAUE6mPpZC0DryPMSJC+IptgZYbbqJyRyeB5SQX4PgNpZk/2Wv30hVkrm8FIcLRZu2DjwzaO0jX07IFERVcBjJhleG8GD+LlCrTTo7DFBAelBcda/4CR/m+IfmlQ53xDQl7vLJS6pMBi8jDEeTz5t//Js/ydw02yNobBNeiH4eGm/eGplhPZ2SJKnD9qcNmhBBqYR6YtRuY16VoGJ1fYfj2lXmySghh/XxTKam5G0Zin8Pus8J8k8AqNQ0IkXc4A6KByhYbB0c+7z61jicXbP+EbqJ8QxcO0VfY0hGCsm4naNTEzffv1ZupS/dknkO7/QC7Od/wBbXdUWhgkJIxlRjiy+DQTXOO0Nx1QggZ13zmLGev5uaHqlTR+69WwbrvA7luQ5SYPtnkOUsREaOtW7YnN9g/eYbPD094eHZDNQkipKWREBQRQEbeWHCLhW0CYpDfLn7HtWHM9jI/pyw0NX/2bGbPE1ecWEYTqGr7XUC7nJFmrgzyuf+mYI4FjTa96sAkD6cN5EWtgz6ZEsv4pHQ9kAMZdMDwzHPTOBawbVCJyIodBmpA+uGdlkh2wa9uENp69CoBRv9Nd86AEGQM1ISGEb3gDnr6GoxpUQrGQM4DM6NLnnTxP5sG01qi+mGrFPuqqfABUy3i5hzu3c0d5gvqxEn0aJW7xn+XIlQDqzeosOT0rbN2IebjmBcVyd/7JkXL85QTdMzjGvMwSWzV4YzL1UhkczDn8mXvk0+CQP1tfKHf/iH+Gf/7L8EgCTTef/+PWoxo6uUgnVdcaLJIwRbFDKPj0Ih1fTMGo38IHmptXp+Soc65j8VQObdpCOKjSIG9OuZKHXyPsT5Q6kjb/fMojl7DGNusBuMBSUHT6jxcX8K9yjTMCKoFJvEZRow3aJQwpSsymEE9mlQpa6QE0Z9550MWie/iEG/ritqteuHVysdBCoToc/LG+I+5zA8yOOzozH6WgM1oznHpO9vkaNiENfctbMWgEaUuqOjaEG3RIf8ffyVaYdjDcsrnjvt2HTJo6ndI1YAkrJ+XgLSB0pjYck8pHyu02Bx6TAm2fme0hCOe3SyACOT9HHKmqdKdXRyMmSecQEgDC7j+OP0iVxGi8YF0RBZVJNGPptFGg8KR0T+bz3/UDZpP25m50sQn6mYAjuDJ5hK3u8aTISiprR61xRfG/oU4xDPcOuqyd+xoYOZ0KIUERGIGKUoikc9uVg7bT0Y98m1+WPwMewbf/djWrfNSIughmeaipWkAIEjl5QK+FRRvY9pFcjJ2AxbECdtDW0DpAtqWpo+3mQU4jYDYtrMyAwMG9/R/9cRm2PunD+ea0eewWJwl1892eWvVwYxsF4sgvHcn/HZ2x/i93//96exUTBHKuHOj2DVBoBKjMKGqBh5jIHO6YPQrRCoMsrZ1Z5uyhjrQGcwyAm8eBik5kUbOVQ0MemHsqniUQUZBDhO+LRO5alUGSQD3WSWsVUeUIoyWjYPmHjkzy4POJ0eUJeHEaUhSge8nXvnsvkHlVeroAdH+Pw6jWZmnJwE7unpHQBBKZTBg1oKTqcTnjwHEYjo5X6NCFTaOCie3f44PhxCh89o9z3tvjiSRQEjwh2rW2HOyglVgSKC1gXkEUC9rMDTBX1bveHuFJRRsIvJjJpCVhUAALAC3AjhKaSuoO7HudEq3Z0xSslREizq5vycDBClyYNwPc6CL+IAsdrpgbvf5Ny008ncd+6gUTkEJhhJOsiV0LtFiJco26TG5UJdkk0fMjhlYnoQzEgSjy6jNWOu31oaYSqy27PsM2/r9Aw7HPWAoW8T3AYInbZaznid7QoQpLXBCNx76kXh0CHPgdepxIKq6RYS90xWZkdlQ9MRSebFCS3fDF2aSzHUXaTeqkC2QZClzcjZetN0rIk77GKcAACL5n3OQlMwCwqgd1ufwvaKUn06cp5vMoe9IPcc1Lvc5S53uctd7nKXu9zlLne5yychvxIR1LCi/+ff+z38L//ifwUAPH72FpfLBd988w1+7YsfAAA++/xzfPnll1gQxWeDPXIf1SrqcDL/rJYKPtWkLbdoxAHGqprU0hne1hEjGjlmr7snvQFvvTpGg2H3OhcmvLQqUTRYJ++gheMDgkCFHTVBg8VsakdAOmU6R+RHMjljr/fDJsZSaB5fO7b3PiCsHJ4nRW8DZrz1DmaDT5fllOeG4/ajT5n5CgIwe9SuPpv66qXXt3IRj789RkFfOvbb5Bpu5YyDUw5HV72KNkcUMlFkat40Vk4vubJimeBbFJ69KTKqGLnE0x1etTPgvglT0YB9zVHqa7Y6IauvuqOW9/stAfF13PiOkdmjIIrhsWaYFzePE8t5khuJqJbfGdfrBm3jiKAsIDKvenqAiRO2m/fj0WjLI7fPOhStj8Lf85xPT6cQxCEwSdsucGp24BLeVbJnFMzFhSnrrwX8aOsFYMUGY822Ngi0Czafm3Xb98f+1wAAIABJREFUUJTB3CcYs7XdkB+a18PajXU88uy4IEpNWNu9FiM2RPxAUYEoqF0Dbl1RwQAbbb2ugn45QS8bZA3mYsLzk6JvHbVxPnsbzpoDWt3tnCzi9TRKF90oPxFe7gb3yE5jcveXg8FTCqbDbEDg1lC/yyckA3UjkK3j4eEBwJbfqyr+6T/9T3F5H/sbYa6fC8RaSfA0eKtT2RjoNfNLO3U0dBTqCT2vlVCoovo8YClWw1daQnxFCbE8jJQC9uuPMjBCANHESk7q0bYZCtxBCjw1m9+ARSxK14S7cdRIFUVAnhoMCVEWxunRy0h8/j28+d738PD2DRqtU4/qDTjth5nrAQ8eTodEiYzj3vdd98Jj/c+XZOyTQNTpzr2SnMeCGSdHdG3PF2zYr9OnZcFpWTISn2g33acUzOklANA5SpCM46NTpopmudCMNDGaXk+6xkCevijBITHnY7IoqmiWi9kcJa4y7ifybOcIZ6GCqoTmUUHqgDYCr3FuAneCtrF3qlD+ZVYoR5+NxnfVq+iV6r5kI3zdn3NtNZFf8Z68JNhAGRpkPqK0mtezyF1JdmUh4zmJvPINAmFGA0FODuUvK/R5QT9f0J8NSSmnM6RUFCYsFCVXZAe/h/cJyWi8sefanr1N9ZrtkInbhIy9P/Y3AQzey5rs9mVhPHzvEZVLIpdIFbhIosS0OSKKy9BH1KqEqGBAncX21ohGRgR67QA8utxbA7qPq8h5BXKsJbrSUY09a9ypjY/WM0ILpeTXoChbd8C47zQrnT+z/Tztk+nIsC0+hJI8yidtoB4nyF/+u7/ED3/4QwC+KZ0Leu8J7XhTiuWkshdgxpR/5jIviPGaC+N8Oo06jkS+AI5aP5HrMRN32MIhnkP4d9OMDkDLXDASpgiAS0GtFb2MAr0BHao6wYMjVwBjUBJoDPjoh8KObx4TSBlAGbVDOwD0hhYwrOcVl8sF6zqK9ErUWFVNA9VWU00IguUI2KYSEN+yLAhSh9fIboMkXG2Yt6C8H84X3r+/ZRi/lHf8Mfk+OrdNB9Qox1/U1OJh0DNbkrzh+cPol4lmBr6rG+FCtM4cB+QQlOv7Hfezf69itSz5YKCqG1dzza/hOHFYkO/MOYaXsUAms7iqkezIGOPddrPUIojlitRMoCDPh5EwuqBmKEcObzFqeKtH/CFnhsNeW8tclDBQNzdQuxMOmWKMvMfeBb2NzSU2O1XFc42N1+Ys08jPVMu+TIiQkMH5OkvO1029dqFD1hgF595RSrFrApk/ijIUYCs73HcKgsBh/DO2qTCqbqYM+5MSKZaHFCQSBPRSQQ6l06LgRVHfLND1bJ89ryjnC2Tb8PiVjv4TwwNJQhst9SCITeBKig26aXyFcZrG6w397sbcuiJJijl4h/3+/+y9W48ty3Em9kVkVa3V3ftsngspEPKIGhvQKwfwH9MfmHkZe2AMYOsXeGA9239F0KtgDCXQFGxxNDy8nH3pXqsyI/wQEZlRtVbvC+cccR9pBXG4u6vrkpWVl7h88cUnL/u1cl3XsQ7SjDdvX+NXv/oVXtx92c+PghSAjflpYixLwXywY1FjUVWxRp0+qrBcdVcAYc6jAkLx+tNFCG31fPMgIxNAWwMJevoNEGuCj3mmnsJSfJ5NVph5C0l3u/MkOvJSYbnZxdfZCQzLI7daqtZQU31pXjDfWW3Pu7sHLHdHKyWBYaBa//THxdGrKR799yvb1XN72O+r1XwoxHekRtkelNvBXqqOnQALAJ5Oj6i14t7rkAMA392bARuGZN8DeHB19KUhO1tHDmv8KfY/zkuJenmttDdegx42PN+P+elk+Fb7vYmRatUKcZIkXVdgrV3Jh3/j4Bvpb6ECFR57UoPtSX2PYmgFtFHPU20+FAW0/bhqe62k+7fkPCali8EQBpAm7gBRM9Q1LeqEbWpcKkIzjCL/9uJ6COBjKFmQPLHpB0I90EIatcfb4ItZV1BbwW3qzlzV5Ajy57H6Ht25M8TK4/FwQFQVg7t2pwlZ2pZ/l/5dC4On4vPTddtSwKX0PZZUwWWcMx2MR+V0GpwdlpMqlgIgo+2qqSYygEZWoifWpOL1ypcyofk60qo53qk2tHXUQG/nc4f4ksAN1DH3yMt6sXIf6GU3rkvi0Mm5xUFc2+d/eofN2P1A+aQN1L0wMR4eHgAAf/u3f4uv/uhHeHh4wD/+168BWHTu7u4O+uQLFTAmXI9whmcg3dfZMjNjZiYkAoZ3L0t4+yQVgd4zDr5LiKg7dPpzo01InsAwINkG9DQpkCI+I3/G7+Ht6twTor2eWiYVmqbJonbhxfL28zR1BlNV87BE/UcrZPxkrIWdlKD0KGGuEJZzZYkIJ6oWIV0Ove39PdP3+Zj++33kKhHTf4PQru35ns17pEcJU39Q+hbk0eTwtqkaQxonPL/u8p9Z7XbZU9zzUp9pa49kxe99kcHm39zYrYFt4z2MpByh7oiEiPqlaB/CI0jaG0Huidw6HqSf3g/RlmVZxDy52UjmZ/IaskMpxCKhdn5VQW2K2pLBLQOxsJcRvR5Rnc60qe5Rjr5xJEMmP2tk30oxvlnzdkRh7tYaZi5QrX1NEiFoAXhXE9KYABmqkXhklDCc5jsRAemdFQpR+53DwzzB3jsWsIlAZUYhBh/9XscK3J1Q1hXH81PvP26Wq99zZNTM8TAqqv++N1B7cfj+rXDVIL3JPx8JJ9NhOeB0frrYYwHG5z/4EutpOw4yW/s0EeZ5wuKG5v39PaQQWiFUXzlaM7pSmbjPMxFBA3Wl52LtATqRm6S9S5sZt73OrxqBmmJ422yt2zqw4UqxMg3HrTCm9Fwq5EgYdMWVaoWSVRkIBlAURhNAa0NZfJ3YKYjDIXl9L3pOtk7x0Tcd8fJ77M2/j1xDO3Xnrcu6rnh6ekLhaUOMyNzdYW688XYPeWZ/uGasZ7G9u9/Vrtn9G1JV36l9Z3b9HjwQAdWK9XTC+cnW1PPjE54eH3GchkMW/lM8oPMRSN6TzHjrXdhMMSAhIK39exFcNluw7bPN2BhK3YWT0fTANGbyz+FQwJgje72iNelOeiU1rgTnmKGJQDMBS8E59sVSgFKM2ZqGPhU6fRhw4vmltBtfGd0UTtQcvNqLjbXxbv0+bPntFIikuWCV6gtKRCHtnMVrOmgxp9qr8+vN/VuzKGp3Ynib15Pr/AWoVLGSADTIXG0tTQ4YEaznM+R07gYqef3zUBDD/u/IsHgzDSM1bJArpiKFfeXnqGKeZlSRHkATFTPyh336UfKJGKgbd1U/lD2CUIIosPrA1OUOf/f3/4g//cl/jzLbmY9PBaoz6uQexiZQarAyJmPwAj7Q4lFqLKuzH+C5gBioq6CK3euPymJQhdb6ZiOFoVSQgi0AkRfw9sEl1vb8hkSEU2CKaFyXzY+Y8/M0Ye6wFDGPIjE0oLPSoLVhxQKwQ5sLocmKJ/coreRkR4cF03wHf0lAChblMaiFMSmhoACvvZxGrXh6esLJo9Tn02rRJLuJXdaMICWgnv0dkidFVaCzgFfFOTxKDwVUCMptMA6zOQaYtPdHAW/KqwDmGX1MO0RAGQzOEGdFd6RJu/sXOqDKQc8dkjlGR2RuGC8KDA+gX4F+zI7PHkfKsCPSE7StmH36HWbC4cWE9bRifXIFS7zsEU197AKEz9sJUb1kheKshJWA1cfkiQElRpVBnNRZc4HulQ3Sqxl33g2KIPjq5GElIOVAZ+P1TaN7BXksqvGOy2TKTdXRb8J2clMZ7LgTQaWkGtgzBGQ822HXqmCqXmpHAwLXABUjmgIwzWRRCBoOJqOZB6QqtFPLm1PlzdO8VcqajOhibUBTW7iDtEhmrNpAUKw+RqoqWrH3/KN1eEAVgPhAtbXfnFdrWp1jrB5jkwCjrHm0KTCrbcgBY4RiJYFwhcxhVBagEITW7nBr64plmgZz4GSKHC9/NAjLaoVIEIzYhWsVAI+dITTaNWHq37ocGA/HI4ju8F/IGCelOk3/eRQ8L1XAKzBF9JdmrEqQRqhhtDKjUoGzawEAjhCDhEU6QZMOSaodPjy8/BFUJgZmlS3r9O9RFPwm/wTig/7UGqb7GfVJEGUuih7xf/3l/wl92zC7QsSsqFzRnBlcqEF4wrS8wHJnit75bu2RlMU9vosChSbMbey9MyZHNfQDmO4JCynkyfY3WVcsjw++d4XhZzvLIDQstudNpW8k7CQ0TdLe7wbXn6xLn3u1GfIo1toGJ0xj4NXqJD8LYXo4gl/coT7Ynv76TsGHM7gUHHhAou05l92c1xLB1pgasNcB05+Q0E8wR5qRraV+0IRaSXcgBQ752QqsZWu+XSMPAoApdCkRJ5Abz5gKYyJjBf/5L/4eAHC8fwBPMx5PJ9zd2d51loZv3r7uTniLZLYejAAwdLactvW2GjFbQjLF77F6EJGV4tvoMpfGPxHhEXNnN18UmEUxYUR6qwoqE95MCilufJJgkgrQGeyR8SOdcKAVr2T09QTCQRnHQNNVRTk3lJOCz274nq10Cp1D12B0WkXfZE8Op+/IeZfqfRSESc1Tsro6rgB8Pe7GpeggC0z9TGmO9X8vHNk+rpIxKqRYdO2Q3icWrFpx7o5oAmlBEcF9OHMrQ9aK8+mM6hUq5PAEOR6xHiqOxQJaTVasTVBPQV9rpZ1aJaA6OdlUoLVBde3kqKQNM8uGmGyqBRXGjA8AdWbQYQLuZpwP3s+l4vhg5enY5/4EYJ6ow2Utbanhq/sD3r4NMlE3dKtC3Oms1fbFDn3mAuYZDStONWyfM5bTGeVc8bQa6gKtoTRGWRmzR2nLWex+3n+nVlEJaJxcF8FOrkOvOfGTOwcj9c/LPGXUgzJWrFbeMyJvnn5kjn/tY+tD5SPifTe5yU1ucpOb3OQmN7nJTW5yk5t8d/KJRFA/TO5/8AP83d/9HQDgj370Y3z+xQ/x9u1bJ1oAXr96g8PhEMGeEdEj9DxOBSxqpq3nppRSMM2lF7cP2ucgJPouZX932h2XXjhtQJJyDmB49nIuSiTU93smL+EgfRq5hXE2kdfbag2v37wBYBHUdV1xDqKU1aJQ4SmLVn9IvIKIoIKeJzQ3I64Al57LQ1QgcnIcfLzQ7j7fMxRghtAE3FNV0eKdQZiWZRTVBkCtoa4GnWw9wo1nIeSte7nR4egRgQ4POkkm9diOI2/IhYS3M+cZ5OuiyLToQCc097JpgsowFXRkj3+/tss5CtEEW+rHUq5v9tDur+tlHzC8tr2t0gxVobzx7O7RDeTe5X13XMDPNGDxCe7cYS/o8/K54RqRjKJbSDMDOLcKVu7RXwEsgkrU4TOQBp63NWjRgFXXPkcKFUyMTYSbiDp0mHaTaVtqyfJ+eTMR7fwXn5ln+nxaUU8nCNZRhoPFos9eS6EZ6wsqAdKjAlZPTjAg7OxIlOiLQgSQoTUCsKe7/LqbfL/E0XpoFahPK6CMu9k8/ue14uXLlzifGtbVIz2wnELhgEca6UhGxUSgh3UXqRO1+eLnCWK/MzFQhsFoIzJgPArGwdDRMdSgTQdE3qOKvI4InaCBxFAQg0jNok1vT9uIgXKqiw3xdyM8eEQQxxnT/QHLZ/fge4tN8lIgHpVUOWN7w8t+jkMfm8Ly+86tnJr0MXItsjpSOaSvW6HjMTPmecayLDgcrG+WZXmWj2KfwpIjqEEEk+Ua7PvD3yVh/p6JssY7dKipp2BYiZJAkTFQCtjXfiPfUofBOqpHFSRkJcdSxJ5k24+d4SOCXCltp5+HoTNs2n0FDrvvmd5fHblCm/Py+RvUkre1I8v8XsylIxWIVi/v5pHDBugKoAgmsflqdctNR11dR9XTCevTE6ZCuL97AQA+n7ffZ992AgZ5aol9Su0P6dsZSwR6Lmo5TODjDLo7QL2EFRXLSdec96p2ZUdKeqT+dDrhHAjF89m/7QABRVQ/CIuyTtajkbXifD7jfD6jNV8zWoO0BkqkbOLw2xhHoe9shjyNbx3jlD0FMvQGpuKl+FIuqhDmUjzlMaEu8PHrUMj3ykB9enrCN998AwBY5iPKdMDvfvsKi8NWI29y4TEQLdePepK4kZ9sF49pMgbf2KSqCkRNeY6cQLmyCbxLeIzJq38r1/5w5RuKCJqfPDkERYDEvAsnxRkTWXkMvrjOIMQGyYP/KzJDiTuDYWsN9Xw2GKQbqLEARAK6wXm9rmHPrLveOfvNrgrwtJ5Bbw0eSBPhvhxRDmzfCLbIR59fGKbp5+9L6D+Mw7yBt3B++ArUQFimGSSW2A4AUslZbtuo3eVccj13UQwoZpAmO6YwWOwm/xpmrBrUJ+A/8DSHUMIE0OcXkpGHJD6Vohi0KRF5Y5/Zf5/KIDeZHDrVCFFDsO/nifUynpU/fWyW78odjs11c1gJQl4LFOjOF5Gy+R6CrZEaSuxzsLR9v2QYGWWDVw1mnVk2maxNUPTC26oKMG2+YW3V2JIjV5bF4HY8nG1QNvKCiUG+RqyqBsN2dM7EDDhxQX6/ePNwLfU89Da+AQVkNm3glhLNHV5XeMIZTvSUEluoUK/Ht6IBjSwXPpqudkcOIxVutJIm48NyV/Jcb9iSmmQxh+TNfP2UpT36D2RKj66E0xoHJ7x58wZTOWyuISLM7kymmbDMsxkpkbPphuA+Ty4MzK4skyVLcCcGM+OU5wlhts7MKKcZKzHYjeSqziQaeqXXYGXeEueQt6Xn7nle+9tWNzm0iswa3gAm0MwoR4PzTnczpvsjDncHqOfZChGaWJ7Z4Xuw+V11PF45do2YMOe8hmERxmjxmqetDYbzUspGWY+83a3Re+mw3Nf43rdj3+5rHCS5rXtnpEGF8/29rmeTnmKh5xV8Xo3Yx3UstAZyQsR+ndg+TokNWpvVsIyAjDZbL7sDU9nX5FGHt2nbQJjt7tZBklpvLM+7sb1z2toeQd0o9YMbA7VriDryPw3aKptjFHagDlwxEYOo9D2K4MY75bxkcmoL7fVM21rB64p6KmjT6l3aeh5qFmbu0HBSq1AgU+lQbQAbGDgRgcEQIrCTEU3Lgul4AB/HfAUz1nbG6mzl1lICFR48I2TEgvvKAUEkGY6ugNavQQKlDJnMrlm8IsZyd4eHhwfc39/jt1HXtbXxX6//KpDER0GFO5eJxDuyOYZ50ByizFueHiICC3e7yh5oziNtbWsv7NfmjzBWP10DVXGpgJxO+LM/+zMAwP/3//4ShDNevHiBt2/M+/Dy5Uv72NUG5TWPD2iU3I0JWCYjDIokblHrYIF0w+nZMMgHSLRhwxb3gdfWNvJxlJ1Yh7l7lMUJGLRpfx8jHUKfCDUdD880M6OAUCfui149n9FWy5HpA0xkFHeGGw/spW78zVpXykdvX1MT11pRW+v5j1oYPDPupiM4eVwi8T7MlJ47GV4sOPvafgNCLLZ+zM/NC202Fv8phIjN2dHbqSjkfdbbr1jhOaPuleODGkENle5Ka62hYZT0EfaSCGlj7OStaTMx/3yQNdmx2AZq5Bkk43QYQNHHgxjAtpyxoPb85RSJe/TxUeYZcEKPQgVEvlG0tFHJIIwwo71AE0OviOVfENLoUnQm5JBR2qEfsSyXtDhKU7Qqzmpt0rCdi8pOKkFZeXqXAqNoOXcLY6kQJKKV2Jw3ER1vKVPmjrKSD2XyTSNuwL5kjXtCCPVcjTXB0R8QgWgFeY7TUmZQAWjmzcYg6ht2mg1EI/8z1k4h2RioNj+lO6eI0dnFtcU6497qNCYK68YhMkFBZN7yyKe3CGqfxW5w2nzJiiARjX4ZXbFxwNzkE5X0eeYy4Zzo3H7yo5+g1gqmGVMJPgWYARdp13PBcVlwdzjguBz9nnWsgZ0URX0uZMeMlzIqY50jX6di72+l4G5dMK3rYOOuiirakSwKG5NIXAOFyPYogUW1YGuuquKpAMXRBMqC1mpntwcrpqVgOsxYHswIo2XCtExGzOT3aqoQWVFFsMy7te7KkO/7wQcqg5elyYZs3Yfv113CgfoxpErPRS57FYWUA5iV5DgnR8imabp0YL7jmdn4yP8+J88RUBkJT785hNzIzGuVKNp6QmuOEDg9AW8eoW8fMXkeNJ1XYF17hI7UIqbczDAFAKwK9bx/cuNDq4JbIh1TdabXEWXtTPjZAO//jr2ycNkY4NcMVH/R7bfbGagh7O8OwIxlj6CGDhROybZq121VjXSoeFWOMjNoLqDDhGmy9WEtDJ0mi9xFYIatNB+DOvIPYpHM7o+PdyZCKWPvBAAWGcGqZti0PDaa81NEKcZpnu3nhM4QESMmPK9okf9JDFqmvv6IOximaerrXSvNnGUJXWbkbhkJpoZEYoyKGKVgomLzxO0frcZPYxUHAtUh7tDzfnCn8XauWnCEyyCQmudyQSSrqpDGm/Ug21GAlfuSZt/79/GrfboGKpBW2XHob/7mbwAAP3j5hRH/AJsPeT6fsYTHJRFwbFRNdgMtykOUAuXx0UbEULrBkJvzPkm32hzL4vvVpk7X1Y1GBxyoQIHCoERn3arDmDZRpwzTg5W5cK9VjNNTe0Q9nW0ARv/V1bwtmrRlZyuNe7WAmrR9tGLbz+Pa8W4N5hWSsxO0nE54Oh0wHwVTEPkQOwSibSJRhC0xQ8j7WPiekw6hBjbGwbctpsIMJVzVDJeJRv1ZQO3vhUA+JovOACmEGyjCYdUYZgekQgCKYZOMPmz9O+zfjzUfs5MobbZhBHbfpKoxAbIOFjevUdqbnsZAtOv0ZKWXuGonRCo1FndBa+F4sLEVUQjSUed3s2B6o4OaS59RIAr1zhjG6dibnfAjHDhj4w0YYfxOu504k55dPBOUooK6IUxTN6TVOtjfASMKvt0TBmkbs/UxZLDim/UFr28RLwTnER+OTG1GYjZ5hGZuqFPD4WHpj4q+aa0lCM9WQQzHhKj0AUEYNV7VCZHUo+fzPKGvAUSoso7vTMYuyKQ9amzH1WrKRV1KsveoEc3q9JCjNmKhYeTufRK6D7fe5JOTo0Pgnh4r1noGoeDl4TMAwJ//+Z/jqy+/xNs3p57KEBH8cJDNpWCZZhzKMmpjyuoeyi0SQmFjpdfkI97sp6YeRCVHh+v1sawW3bSfQG1A6yMal2FVDEKRMFLGWgxRrDO6E4vYnJWOdMe0zDg8HHG4P+L4YKgEYSNgkkKml8AR86XY/NvVd/625Npd9+ifa3vw/h4MdPjf++RdxmGPSurYuCICuom8esQoK8/7Z/O1shiiW+PKr9uv9XHsWgQ1n0O7a4hsiGzSrVQhbe0lxbBWyLqC6rlHzAhAYR6pFeLKUzW4JgBQU2NkXQXN1+JJzAnbgSxk67fKeCdR6Yik2Ef7Vp7mT6S+5NSecGr3b5WIGDNqj4g2zuN4h6zOd13ED5Z+GvVoryEDs2uaQSibbxTzjZOxy01QREEwRGC0i3WUbAw9KQIu1i7upWA6EV/qH8D1xals0gJ4mlD8mmDLXaVB6hmyriOCygVa2ggAiJgh2oYjpkcbZWcb+HMAK3PaVK2MjBNrrW8LyqtX5vh6aek3aBZxpyZ9bLGM+9v7mA4ppH0/LUogNmM3xmCZjWyxV56Az/HUvkJWm7rpiHCbk8MDAztb7EPktp3f5CY3uclNbnKTm9zkJje5yU0+Cfm0I6ghyYXx7/7tvwUA/Mf/+L/iyy8e8PXXX+N4MI/B45s3UFU42zQiQVfE6v4BFvEoZcI0M2bP+QhypKB1FjF8P1h7rmjnqUkREvHj7wriXfMhJvbucX8/WXbniY7QfmPzevE8W4FvWF4nWgW3AQfM9TGj7SRGSRJ5GgHXyVHQgFyYt3Db5kHCY1Ecu5u/g3uyJb9vqhMZUng276fffG1e96opyEtnTBOc4rsgaK57ZCkIAjxSpglC2fs0RQl7JHHvTcWlF4euRL2/DYkIWvceegi/Ja8w0IwsQdXqfHkjp6JYmQZkTD13MjzBHleS5J30S9GSd58cksYYaKM8BjeSIKQRRYMApSdNW1SrE0LsooCAEWkRGZREHPbJq53YdHi/Z54NyZCg2xTR+xTBJzKoKQ3s2K7JySvaPcUeSVylk3JFkXLlgTYIT66Ol3avd/akXwM2AXBPbkT84GCEmFtKl1AnYBdFhUENFejlg6z9QFVsyxixd00qfk3s1YejtI0KqI1SLPWp4kwn8ItRN5AY3r+MXDH3IpoAAnREZ7v/Uwnief6s7FCgCRRRdhYUZTRPjjqL5QNSIwQpE4mDiwkpImQ5xHHOCivToFBM3sfN+50wIqlBzpQJqm7yaYp6hZRY0xnc005++tOfYj2vaCKbmpFWs9v2h2VZsJTFPPs9iiKbNR8Y8zMjHIDtHhU/K5GFU/0YTxZtmbz8jZKgTgJqI+3A9rGB8mFVFOZtdSM1ZEybBySdGJZvOhmc93h3xP2LFzjeH5M2JvBkjr7UWUkOwhQpCEmurTEfCwja7N3/jdJn85VI5Pvkfddcg9dGjl6HZV4h36PdeAJSmapnorcfI6qGBBrjVkeaRKQsqNW3nJJC0EQBFRAI7BHgaZlQCqN65E2VwdrATfs+SucGPcsG4iu+wZHk9zFNLaC9JIY82UQhN+i77fvnHNFrUVUxgMPV+qKjX4YubtcZKRRrBxaN9YBKx87Z1kA9X9IgsQKs2vM/pSikkqENvNxOm87Qp5OlgU2WBjB5Pmt+UXsP6o1QsgZpGiOA5aD39wLA84wyT5gcDVLm2b6dSo/mS13R1jOw1q7jT0T27VO0lBV4PJ9RTx4JPVeQasr+BJQKrNSbjwcZCAyOGqtcXC8mK5UHGOIjIuqdg0eANqDeAEGLn5PemQJlGqX2JtPDIn+/w79Zu67WiSxJ+r0izxsAdP34vfn7YaAm+fnf/gyAQSBEpDO6AejMUjgb6UIsDpFvBQBUCmgilGXCIQzUpQA0DMGAfjCVxGB5GXL/UBmb8ZBJtzC/uPc+pE1EyaBrBnJY5j4wy7nkGKpGAAAgAElEQVRBiIxACWPh2OcLWEFnY/UCtgvwBoISEIAE/xAaOSDS0A3prH73KZyLO6cGKBxilXAd0syYqatgOUTbi7XIk7RNas8LDNnWRb3edx2OlM67gE3ktn8HEg6N2DQE5gTI5AlExtoKDKhpKRPAhIkKxDtSeAVOicE52JcTNIfgkO4EsQpoVhShj2NwGJL9GLkko+1m8AUcNP0h5dTYM7bGKqGYoXZWazMArGEkJkKAScBcOgHKxDzIARIcS9x7kA26yHXZ9HVDd0RFHrXVHXTjRmDOFR41R9Usna1iq2o1zvF+ISLUHYNaH2MUxEdJGcjnJsiL7sazkvHcbux/JcvTjPGggoJijoCUE8zgMd5WwVlXtDePWBavu3s4GByO0kuGc2vPWp4ISE3B8vv29zCIrjL1nHcmwoQDdB4bsTRFawJeRx5NbYCqjO/qi1YYqCXcO6Q9jx4OtxbawvS/G/fSTb5taV4zeOYJTBPWJjiJrRFff/01Jl5Qyoy+opWCw3Hu8Ne7+wXz3WSQzVDEOgM8ITYJ9tx/SWvE3gETzj7V4dBRAHSYUCaChBK8FGO+9HXEHNgNK5967jupKWPUhrKuYnO6PIw5xWw5lMvBvOiH4xF8nKDL4ANQVTRIrwdpbTUjxm59AaD81iSnQoXTtq+VuKKf6Pa6fu4zMNnnDM5rBuHGcNTt8bxOhRN/w1uwN2TT731ffIdhmv8NEqb9OXsjbyrD4CKQE1pKh4KTeD7oeYWuDj09nSGns+WcRu1NP392B4lotXEl1PlCuBK4Kahqh/1yDe/oMC6Ftv0BWK608nj//pf0PgHfHN9z9OFe73rXd80SpE/MluNYSEduJAyKzzShuPNzZYCKdj4FKga/5Yk73FUKQalYmxLEl1oDakUn7iuAJt6U7sxOupMAICaoDqPYnMxb2Hcj77tEfMauBwRRE9aKtq5gmPEIADPbefF9WZEM9e06ZYEWn+fu7KhB2EsCJYALgz0atxwOOB6POB6P+MbHUVmtH7Q1UErJQcVImSmz8aEkpz2CQ2Ti7jQxxzFheOC0O7V6OgbIeSMIHFY5T3097PnkH5FP970zUO9eWL5Kaw3/+Mv/gi++/CF++9vfAgA+/8EXePXqFV4eBmV8/DsGmJgXc+LuASE2L7wm5ZGd/rsn4odRhQ9ThfYe3U3eZPxdtydmGyw/I+cPMHn+aWzK07mXfKFxgRkjyehtquaB62xuI/9iGDLqxC6DpMYmSzJ+izpBzRhknSQp1ea4CKAqQ0W8FIhfVwXruWFdK+pq3yImsW4syct434calZz72H+/VG6/e+mv48ZQwTba83h+BNPUCbFQFBMVlMJY4vtMjMfz2hfGiCArU98Ew+BmoH9rIjWvJXbjcD+QPecvz5vY3IJdGLTNLSK+kseDMec6IRaHkZhp/gnM0hloEdFUoW4YqVJPu+ye1LSpjKaTk2XYvWqrnks+nFNidH/2c/QBhhc4ziHQhUd432eSN/OuA71HyQI2ZWP2HNh5yHMp0AYwj28ROSHSO4etD3U82zzFiqAukKZYpeL0tgGwch7zPGOaZxBPRq6G2G6eU9YGPYp6BHWsSVbKgCiRIxQyp59vbnOt0KoeEXCUyiooaqU8el8Tu2ESbVKfsCMHNaLlVUfk9JqT6Z9qXt/kY2XMh9WRMj+4+wEAU2BefvEZzqe1ExKViXA4Lnh4YWP3/uGAMhFWqWih0Ktu9z+EQ/Qyv1CGDQu4kzCcsICP58MMagxyMqJJRs42YPuWtobqcyHeilxJ5ohgubN3fhhqFhEZesud6jQxKilqPWGawyCx80qaZww2JzqNObDt0Wu9/OHyXAT1OX6G50q9fey8e5+BGv9ldvFSyoanQCOiHUizNgz7bsheMaL2zrhr+uLHRFILRo6jKfPOeRBrqwhYG+rTExAlUZ7eAo9P0Ken7rzRJigADq6ekxtMpQEl8kurMbWzAByvK0MPACwiGL+N4lyDYKrvSUBfdcc+JRvkl2re17d9di1vN+RacKaQOVqLYuwZTpwklI6xGaJldmPqQJiOM8pdQTnae7SZwQcGTQR1sqOVC0AMJsY5tWs/jM2YSjo3dRt3rAd7PRYWobdvmfZAxYZJWGq1XFhmzLEP+rilrpcZSduyLD1PVWeLepJqR8EpzP6IHGthMwXzmrSuK85PK5ifrMQNfF5UBdc28psrgBQA6HOMRwCVmUDFCeSmGCO6CdbZxQLRlG9MzvkBCyDG/VU8tzfN4Q+VT8JAzYP3XQtcmWY8vn4FwNiiji/v8fbNGxwX866+ffPGYB7+MYLBqywTSsdzKKo2zGjgkiYCj+koEsaUQGuwGaB7B3rk44pimqGCQIKnEm1qt6noBv4B96REwnY/L/0cCd2ZxCUmMzOnsL0rtBGNg1FS54W+a+TuRQKi760WlaTISSaWGJcMiK8NQlsQxwzvZniXpSw41RNaUKzHhmy4y/4eKs03oIjM2fI6JxiW1gqeSy81YPWfGg7zkmApiuPh0EvmPDw84M2bN+B5wuyep1dv3mCeDWra0qS1dgyvTxzPalAs1pS+QXdoxGZZh1EEAORRQvBg/OsjjwSr983aGpYyY54PUIf9NjdSaof8GtQ2yixEm0jN0B96GPcoq6RxGYZs/6htN94Ag5pwYmBT9p3M+6UBw3zwU2JxT8easwu6DueXKpQVa5CRkLqXc2s8r0nhAGzucxlsjkGOJiIdeG4KC6BU+kvGtzlnBQYeue1J/TY3a2JXurb3GgGTbJTbfVSX4zzV/j413Sw7KLLCYD+L1zcdzjZxNr4M0y4yPMEA0PYOBCIQMU5Pp95fMd4p4YxFjWzpkpRgeHjMUHVF2Y1Wi3qbiTiqIdkzS8D2DzOEm0HvYvkpBuMsGO99roKJAfW1oBGZUeseY3tpg8gxgNqLAhsTYcP2u97k05MXd5aO8+bxEQUTGhT/x1/+JwAAl4NFDklwfDCDdFkWTIe5K08iYiU2tPV9vhTqcyDvUxHl2DhdgIQ20I1SDtj6/FqebL8sEUWJcjaOWlKDUbZCmGJOwRXP1npUKNaVUs5d17DfS49MoLhflxhP1fQVWzdioiRFEsb2zaGAbhzvQ/e4iMbgAwxWC9qAr52ZyvX0Pes5A25X4m4v74LePnf+PkIX5cL6Obt7Z7Kk8Qp60T/7Eje5Te+C+15rq7URY8+gsW52B+m6AusJejoBzthbX78Bnc4orW70liYN50fXk6pFwOQkoA7xVchZoKsMA1W3aAABILQ1+kz3MOMtdM1ChOpGy0bf0cRKrOFYH+9eiLDuxsH+e4a+VNc1RVAtkhkGWpzHpeDU0OvDKymEdcBZC9u7qPR9UdBQqxgsmMOgd3Kg2qBTaLXuoEoGfCkFAkKtQ2eIFLca36xWiNZN25UJNBWUeervatVD6pj7IFSPlsZcbsQowbQL0/WVySqjdl2dbR9ThvaUQ9MzazjXFWiRphMIDrF5sZ4b+OjQY2JMhQAStOYR+9VJUL0N5/MZ56IQKpi8SPV0WLAcF5RC3dCs7bRB5XXDtvRl2Er0qIDAI4XQGbbXdcUaKLqdPvcuue3jN7nJTW5yk5vc5CY3uclNbnKTT0I+iQhqlndBL1tQc8OgbL/5zW/w8PBZL+L8+vUbtPMZD15Enqgl/L1b/l7oeTrMA+ZH26R6cszYxmvnXrw9FGYfXLkGdwhoZffwgbC6N6LHntSiSd3D05/9bt9nQF6oUW9MRGoDCKmIiO2ARua6kdf6WtLRDfRD7cjmGk1EFOHR6dDo1A9SUMDJIw20c8X58YyTk2BMBZgLA0VBHiGxPKLtM5XsPcMbo61ZHhBRjxzLWnE6nXpu3FyMojxDIhnJY5o+mzgceTMudp7V5+TCq6x0gYnKYzIzNHUgjkfLG1qPjDepo07nrk2l1yMF9mPmWUKkDxW9AuF5Rx5BD6Slfh4FG1IEERaFjOiCsEGCedfgIOjKxAuq6BCbTlG/qR2mqAGD6fcKxET2jm/hbcSD0GRECS6/6QYpwe+ZoynH9ZpHkMjylUYCk43hgemIfBV2PJevZcojKt0bRs9+msihiwjExGXj6d6+YoqvRxQHQY61rX2mMK9p5PtYpnxkpADsUMkiguLnCBW01hwS5HORLY1hpDRbnVaCoPT+JoM40ujLKBQiZK24yacrbx4NzTJPR0AJ98sdXvuxz7+4x29+9xt88dWPcP/CIq3zUrAcFpRDIJkChaH4rsqtrMVnVI8WWGwx5rkqbP17WJDq4VhyWmsjz9wjuA+HMVsuc/XE1pe0uwlJJ2nLWgA7N0aOANsP3967Xylrvckr7aiQ/YXvWQP/JQhDU5qG6wo8Iu/TzGC1kiQxbISLpxwRyCNtIl6jOuNMm4IaoDWOGZS8CG1IAjeIOLb8fgE64kmFwR3VEzraVsfp93r2PbeSI9x7yG8jOI/OQJ+J/9cwkFlB/idU+/5buaGR9kivMJzgSXH2OrLN/xOrb2L3as1ydhs6eSCr78OhZ6l29E7oF10PoEsUmKSJyKV4rdUx5i2CmjheWsNSjMo06rjO84xSpt43FcCqiuLlZgCPLopAZOzH9v1GxfLgLyELC4/vovAUIG+qmI7JQNfLFVYWLmrGNo+aV6UOTyapYCEIlV6veYoFgeKbJ2yV/62J6S2urvt3HaUDuYQW+OHyyRmoIVfJa4j65Pviiy9wPlWISIdw1lpxd3c3FvXoU1GUg0NxDjOWuwXH43GwPwI9Z2A8yvPQ0kSNXMsNWcsHivqEsOcNBVjT5FAMQ2VsPiP/E+STjMbGNXs9JqoZnmOJ3iPPzmEfIheGqRLSQnVdbMHpb9Khzh2B21eZBHFFwJLGPdBgbJ9xTBTr02psiJ4YTwx89uLYIckAoO4xCJ6esOc67NHvX3zR6Fh5Zkitnd2vlOJkUltISiyoe1iPyPb+GVr9nFxCnxwakvovFpWem4JRJzUW1D5SVDt5xuo1avcEV4qUU/mBs78vuB96fnvHiXvju6N/kzHqRuVmMyzO2urvZ4UJ2Zj78v1ilYr3JkUmColvfkrQEXH4bUtTuKf3F0rXmiOH8sqLbftDWbxmqMbz+8/YjoGAX28cHbju2MrwmeKbT39lX55Uy6jrCK9zh8EAbEot9x1WnBGZaepjeT3XDpOeeg04ujIWBETbmrQ2VxIJiZiBnmu26g4rzjMbOQwBc3y2UkHVHEzRrkLsRmso4AblJMVmzdjzOJlGYSfVDke+GaqfosRXOTuc9enxjIfPjFfiaX3Clz/+Cg8PD3jhBqpBYgkUTPukIG1GfJh3rCtruB1+j/MIl/OxDVyjPRMAkYSq53sTwDSYsUUBKnZy8Ykg7nQ6lGncn7YQQnVofeZ9COHQQexEG9mqqJ4GMrgjtg7L30e2GYro5HG0W7v6fhjnWUMv7vMvEZpXkr6jZI5Og9wGVLdiqivkvGLyfFNeK3htRsKV2NlVdSzqQT+fapwiMfbGfssgt9HS94KlfQyv8aWWF6SBDXlMfZwhcY04qh9X9OAOgJ7a1nSkucSe1op2vgqdACwMHPxeM1BmABP1VBkVM2CzXlTgLMFEG+dKvFf0SxBY9rQ6STpC2sO32obXINWRTlDSs/P9i+/poX9Oy4Jpmvu5ZwWatA0BG0Sc72O4rMKg7PaMLQTbFK3es0iKvNduTnp56J6DYwaud1HX45XI2fIv807Ht43+SVYQKUSN2pSS50GSkbq9x/vlkzVQgctoKgMgx0n/9V//Nf71n/4PqKv0XFP24rIayebqbGET9ZzD492Cw3EBz9xzIYGBPwdCQXQ2r/AE6TBU+jVXNkQAm1wNBjqWPwe5hjdkK+/7dJZjqCg+AkopOExzZzoDnIZEUtFlMeMUbdun7EZsPNPMwFCSx9C3PsibtS2K8epGlFI272MRyRRxVBjrHAjiEdTWnGVVFCfXXJfDjCoH83iFx9pmUYp429qt6ZsthwMmLmjrulksstLCnhNURTqB0Hjvy37est89LxuDhLaLZXKo+sk0ItkbowIwtrbwdJErM6M0UG1nkAwDJdhbY0z0W+6anMfa/m02edFX3vX3IYvokftk0GWWzJCmYhMlxpoxO1neQ55n8BzO+I60JTDreUqCvmkowtakzZiMDWlDVADK3BIX7x5lC3IX7I229IfRp7vcYGCUlTJiprFpZFbAbqCiO75TJuhwCA1vMPp4tnwjHWUtjL3Bc6rtDrVWrOuKaRpRoZ5TktQIVQWSYj5YwmnMRrJ11trheTtqDpe40wK2Ns8MpsHYjMpArZhijT0bu2TPBW/uKWZN81UBTKa76Xjn4uWRpuj6f4ka8vdA5sn24bWuEDD+1b/6CY4vTAN9PK344qsvwPPUHcoAfCxbxETVSk2Ijpy9iQbL6n4dNz/PWCe2TNnb8/pxv0vPZ1VX4sPvSewB01G+w5RRBYjQImrjkY56Pm31hvQwpoHwGAp2cshQ5Jhpn5tNBtlI5JjH73vRK+vuVdldmqO3G7QRhg4Qz9zf29aNDzOUP3Rf+ZhgwLctH2r0T4nHwrhoxNbak+Wb4vER56cn6OtvsDy5zvr0hHKuQMr/V/heHWPadTeSZEE5q6+qdvRUBDxi7WtqiCVh9P2guF6z0Xl8/OQls+HS2X1BOJnO2fOxbJwaMMRjxuR10FiMLfJrZkCDvHZi8IFAR2/ZkYG5gGZC5Ge2AlBhI/SJ3GOewTxhKjNOvaTQM45Lpt4R3WBNxqfA9/A0Bk51BQpjbom0iLApdTQRY60n8DSBHB1Iy4wyH7otwV5iaKJ1o4fZc0cpv4jsBuFkZUVzQv1RecR0ml6FA9s5P741DcQWgDJPYBbwjM6MTPMEnidw4R4wsbz/pPPktTGO2RdB05IMetM/Imq+acsHyG0bv8lNbnKTm9zkJje5yU1ucpObfBLySURQs5V8zboOb4+oAI49/4u/+Av8T//+P+DzH3yJxdm0oIRXv/0dSlC4E4Fn86xEBHU+HCwnirTDKsOT0+EGcLYuGYDE8Kg0JGYzj5YJPQ+tzJ5IZM+Ge3siZ8q8N9fZrbInk0FeL8qOzVygy4J2Xjd9qNp62ZyI4JImNtYcKwkPXH7Y/j3CYwo4pERTRNhcTzmXLyKsGziqKJRoMKIR4yyANkBTsenWGmRaRtFr/xYZg99gnubwmj3c3UNV8fXvfofmDHnLsmwgvuFxzuOtR+Ja+1bcNRHNG17nDRhq682n7XV2lnvX4JEpku5JUxWojBykHvVPkeR4lCaPXMB3gHd7r67Cc678bAfe5VUugUftY95gdCN/MtoPAI08IqAKUvagqvdDwN4Kd9RARMJ7X8qI0O7fBwk6Z+PbWtLzWmzyb9gKJf4LOFTkeqaIMOsWwvycdDSFn0qqo+Ypj8g+MW8iqDMHe6U3oXk6gEqPWKr63KPxvWUkBNi9ySPQCbTVa8TWgqmMUlv7POzovwjjEhzuS9rHtUWoZIR1YWO4KUO8pExEbpkIOkW0XMHThKUNCDFTA9VtxMYiAL2wjkF+4c+Ld7aOADCgXzfP66cpJ4f2ztMCJsL//L/8h37si6++wOunV/jysx9COedZ5qiApYNQmouRo5UjMnbo3ZwBnWF/d7xJ9XGeDxZIx78aEkgxdIYmltPH6TJRCy+U2vp6E20auW2+D+R2ukKRI1QIFJbuaiPn9IIraJgPjf4FXLCl+RM5jb2uqx/bRE37ujOeK/guK7V+ukKSx4z2SFzfr+uKslYg/gPAtYFaswhiv7QCKhBxBvdmrLRoI9VGxRFqgh2kRrveZ5FT/6ZDibQIbYL6MrAZn1n26+hz6yplBI9u2bQBgMqo862wucE67lccDq9T6/OMFkAXhprqDikAF+NuacHWf2X8RzSVU4kXq1XK6b0D7ZZ0st5FuzJDz0T59zpRSSgoKDpbN4WuXwq0cC+FdybgSQV3Cf7KNEG57R7JaJLK/wkMoSSKIgM2G2lpvT9yGlTnk9h+QWUFCpmiMA1mcSkEnmlE17VtdU/4t0vQ0J4fTxZFhZ8jIpaSkfTWD5VPwkDNsof1Pie/+PufY1kWMDPWs032w3I06mgfAFHDx37xkLYT5bREmSxSYaFoO5VC/UoKu6optZTC/QOGQ88O4n7t7s8JJm7nXHnvvknQ9neFdvjrVAponrHOY6JFfgultpPYlsoZZwwAQhvIUSc5irqV8b49pG8KPjjlW6QbDN4K7cZ7fx+dAEjPQwxyk4Y02b2emap67imAYgZqG7eGgHBIOTvTNEFqxdvXr/H05i0A4OHuDuu64t5Js/TKxJiCiElks/oGZj7noF6TDCHejJVQENQgiolFqsN7NwscCUh4wKYhoNLQ8S4Y4yxDgVSjJ0d71HNh9pCK/PYb50K69tr7bQ98INRKAy8TjYePrWHwWE1cTZDgYdz3xVUJSgIw94V+LpMXvPb3chi0JIfSyO7mYdCFUYqW5oY1sVf67At9grT0duX+uKIMwmFwqSxDGMQdwqOjtEXcqjtO4hxmLJOd2xdzMuXE1qExzporkD13Wclzibxv/BNM4nBq75NaK06n4aaaZq+FthvLe6fFmAfDuLb+zn1vv5OvJdLOgFPp9zy+YmUFdBounIICrAyOdAFuoGLlFVZ3TFpSMbmh7vAtdtIsMnp/YAujvMmnI+EsPNUzyjzj3/yP/wavXr8GAJTDHabDApoGVFLJcpCjHjAJACan4TLpfiRgY+gp3m8oBWw1S86xBtwxg5wbTQCsXndAfC3NTzfPj3XjMI0awYpkNMDW3+bPy3sMK+8MVEClog/0aNvOCO98Cr0Jw7h8pzjsb1//Od+r574ztu+Z5GPge7l975U/4Hz+UCO/JSe3svWnlQqLNa8YUeM04TA5+cxaAG4bo661hioNc1LPVdXW/3D2dTJK3ug1Snm/t3sqj3SL+YoTw/ZNuljrn5ONgx9b5/DeQd/TZHaBgXDklDQvjFRqhUZed2FIkQ5ZVlJzeSr1cnwE4zdQ3baKlVFQBuS2FHPThp3muoI5i2KtMf0qz09xfavnaBOhzDNKKT04siGIknHdfDjYed4GZcJZBY/V9rLX5xPenp7weeI6ATw4lnSNKh8+TwoIo9yOv1NaL4LsNdS4Kg0rAU0ZHGsZFAWRujfaJD0BEGY3eN8Mm3fULY4FZ+O4ChIwvR6IuyafnIH6nJi1zrj3OmqPb094eHgAEeHx8REAMJUZ9/f3KI8WQYsJl+tmRWqxMURuJ1YWco9OSERO8yQmMuOO8OGLWH8XDGMzPyO3xzyR2y3W6lmOgTOVYlGZaQzyqE8lO0N1S3aES2PDN0VJi9y1Rcs8qDqM2TSh88IkhO7Ni3apMqIuFDHbM3Vs/rXWZKCGI4B6Iry9z9hwa41aUaNw8eb7eB5InJPfIf9r14+/mYF6uflv+uADPWt75SMiY135CBIDNva2/AwmHkSRjI3RHIvPfpMAqDspLtqWDBfAcvc2f3hO3vv3nLM8Np0e/UUYg7q5F2U6huSJy98nnAVjszEDNYpbiwwDtW/Onl/dOM+p8d1yTmyOcDb1+qZpk0X/efsNzbmyy01NZxnJCdBzTGHOo3jjYbQOh0i882ExMoVg1tPa0OxpfS1rILDucRdiTMS9f+2/WmsiKWjQU4NINaUXwEEnzKle9H6ds2aOSGk4diynPB7W+ne0HFvfrJtau7T0Y+SZrMyDEbgs7jzsHrkJPCkaKtTr/8naPGJKnSQn2As3DL4fqPfe5J9WiiOZUCvauuLr33yNP/nTfw0A+M3vfocvvvocb968GXlajtSJHDpmy9tEYsbujuSdozgilZ2cUMNl5X+/0r5usNLI0xrohNgrjG2UaU5XhnJX0lpve3DUFwTS3josSKhuo7HFlfnicVq7E3qSHJXt2rjfy/K7fqhe8lz+KqV7Rd8mn/m4dmekfGgO6j8nUW19/1ay1ajtjDVK/wEY/CQ6FPdwkG7vffm8vbNQ1fEzqesFW31u3G/okFYD+3ld532S9Q+NwESgo6LhzBsdpY9vCken1UTlpXQSQ50ZZWFgDoMVUHaSUB7jWz1yyVEdwiOopRTMjhAq0wRRAoe/lzySfOV99sixeKfcN/v+Ma4E3hjKpRSgDKRXU0VtDedme+7T+YzHuuJ0aqirsxK3hp5X3g3NZvPJ349JvGb8QIcFqoyZe1S52yU7Zn9zhtjPaxPPlx7jb1KrT02gbtBvefstgAKhje1DIFApm7VhT3i579/3yffGQAUsUvLmrdPUlwN+97vf4asvf4Tj8QjAXnxdVxzcs6Fk19Rah4GqurVwXLJimRfcThnfURS7iNkHTuTNoMdIeI6GNI87XHy8K7ffT5aZCxq3DQsg6d6LZdDaHlfSNDl1O/jeJe/zsm0MVN2+z0QFq9bNOaxA1WE81loNSrBfZDG6QmhASVaf2LVWFDLGNPbxcH9/vzFQr7V7G/1MHmxn+73cKC43/msRphxVA5KTwP/v2qjJkXZVtahBOrFDQfNzw6hOBhdAI6zgIkAPfl+VK3Pig2U3fobXXpOxKhcOGb6iWF1b+OPfkuA6BFhk1UU88p4NVCUrzE3dMIuI4pZIoOkgLwpjdL9J5X83xwlDcbOGXnSPRQ79ndUht7t33vfBMhn0NRhFxSOSWeEhVaxuXPfru5el78QQKtDkuOEOT5QeQS0TwIX6ht77/mI9MiO1O01AbheMdTHIJy8j9w3hDmdmFBJXEuzYYZpQt00HV4AqUErt14mTxGRW9Ig2SSeoucmnKI9P5kx+8fIlXr95jR//+MfdiXW4P+I3v/k15uOhl2sQOPgp1kUY26lC+t5caEPJAeD6+vqc7MfKBHNO97XcHT6deRemFxC1yBHwdAtAyygDJl4+YuNCIuqsqb29RB7BiLn7fFvzPLtmoH6M8vcuyWuMXhwf7f/YiOk/Z9nrBOIO8yiP2M5n4PSI6XTuKVm0VpQePB36mgIAACAASURBVLnUI54VJVuHgTS+7FijQf4JEo+ibu+7iXKiL+tdCi4Niw+Va/vkHlIMD+70CKobmtMyQR35SEsBLQQs3heTYpqcHTmCL47EgcNpASP7KaVgKjNq0hkgAEW6CrnrdveSgTh61zyqtWJihnTMf/GUI2zm7iorQMAapGbCEBrokCBlOp/PXY9tTVDK1JnCgYheDn0JhKsG6rRLferG424staRnhmxQF27wo1h0GgBI5XnDPBuoSdcBbHl8X6rFu+S2j9/kJje5yU1ucpOb3OQmN7nJTT4J+SQiqJXe7asxp7hiynG0tuIIAj+e8UOH/X79q1/j4e4ea3HvFBF0JvBywNk9Db85VxzKjLIceqI1keU6zR2rTSjaLPoaUCMdcDm04YVhebd3oBM47FwBwltgXoB6NoBeNYhnx6KjolGBlgZhgzEzr+CZ8er8Fqt70lZdcYaidopooGlDFaB4hEQchldT9ljTQXx0CLQevBiyxvsoRK3eVqcu58kiUCIoPVfIyZz6+wF/j0fMU8Hi4ZepCiDAnRYczg5fYAa9tdqfpbr361BwJIaKfVduNg6OreK4GHyqvv4Gqyq+/Pxl90ada0U5zpg+sxzU//r2G3snBiDn3jDRBhwKlh6RU0CbRXA6MUa8iXs7pWIC71w8Rg0esDS7U7vwIFVVaAV6AjpP3TNefJxOUzFqdpGe1zvgsD3cB2JFYfTkeBHz2s6Fer6KqkFDNVGQhw/8dzlydwUCN4gN4gcbN5K8gMCOFIFSDld4AQGABRtQnIiVZ/DOKmXAVAa2hHHiCmHt3k9hAURRvfTEKitaWyGt9fcy6KiVi4ooR2vWrukueYeVzFuZagFL8RptQVIB9zCTjuRGGr04tZFSAIwIR/V+Ex4e2XUaUb+A14pWsHAncptowq/rNzge7nC4s2NagbquqCujObR5PTdUrYYO99dZEB5Pb2e18djKoa8uCkWriqYNzcOdZxSoFEzFi86RAmT1Jvu8g3lseVI8Sdo6FBYpp/BWD3QEYGuPcTEQin/DokHcRt2L/uruAJ0K1MPZkyimJlBWkLehoAHnChVGawGJnlAwoYB7OZp6rW7QTf7gcnjxAgDw+tU3+Juf/QzLsvQUHRLBooo7JZx2dZfH+plr+sU/njIBbJAJg4QlUAi6WVs6Ckc2FVVBvFWLNIhpNmkO1MlOgJFnKBglnpzFD7/OqBFs0z169EFHLWZVq5O6ZrQEEWguAAqWFseszwI2bzBHgwdqZuBz2acQZZm6LuR/h4KLRY83PAX+37kjOxoaxrIY+YKDsnF8h6JjnWLYErMFBKLDsuPnvo9+RKh2n0cLJIRMPu+yoPJV2aOorkGqAeCpFEwesTuIYjmdQauCXY+pUrC2gpNy10dPhY30JhMdiulPfLJelLVBakVtbehhzEbKRZewqL43A6DGmFLzP2uX3148yKYZieO/DyRbpG2MiJwCWCfjc4hUFGqCQoqo/NuJLqn18dc8Ct+IbC8HwJNFIf/hnrB4ycHDDCwFmP26ubWeMrMW679KE3SaoMcD8GDIuemzByyffYb5eI/frr7fQJ2ox/bcmRUzz4aw82NnnLHWiqfTGeo6pApQmTogbV0Fn7FgEjHiKgBnbVAtWFmw8kBUHO4OmHnGwffdUhVLUxxP1vaHR8LbV8ArCBBEr+y5nyIo3vkxR2JuPYkhn5gJZzU9tq4rIEBZZnxVRkpb1RWP8oQTnqzvi1qpNycrXEVQBVirQE/eD6WBixgyxfv5KIQmhBroEPZ7XImoSrPxCgD1fIasK9p5HWPknyvE93g44skn7VIW/OQnP8E//P0vcTzc27FlweFwwElSjuPEDvVzTPxaUedqRKMJtgsMBqwCIz/IStZVtrA/UJ7FHoIYknNbc13XyC+Y6BK2wZtFKD0j3WsPORJE2H7XJqTBt7ssQ6+6AUTkG2raBERwOp0wFUHxhYrmadTJQpwraCqJLMBgCVOqhzVfyeWINuR+4Ny4j5C2UzbCANwSbIx3BbYQrZxzqLiEQuyhpQb7HcaUJdOrH9+AxpxNLdhDLsfuc/idD9my8/uxAnvGvqtQap9j71qa4l2MsmEY4fG3DQtcrvf1zHxQwiaHKs5T0Q2ZFxH1HAu9NhlS+7ISGdDa564IAjBj/B3HgowhWsy6zcexHNQjDodDz7u1HB6GynmkK+R16JlFn98zqHOfxn37PcmV0x18+Ln+3rN9XmvSBla2g8Nra9AmViMVwMTGZlwOAjkbM7uszchCaMDFY/1GUoDLR87lm/zTyMkJkWhZ8PbtWzw9PeHly5cAgG+++QZ//Md/jF/84hc9befblG8L/vqx8q41NfvmM6w20mNy3mxA9j5E77jIH7+yj7/rOmCbVvMuIU08LFu/JIDrRFTPybcBGf5D6WV1bX2NDLPeSHK8U5YFXBva42OvI63NWfpr2zg/M/wVZMR3WweM1Uy3lJEIorDnDpp0docrw36/zcW3zqrQPs0KuBwfbHl0yXljTvr9F6g6nEBKYpBe5kizBE0GfaepdAdSwH4jgMVhSFNKI3HIfGPqg0xVgFZR6wryvM0RKBoOIaXBbwFYCprQNqBABKsekGuUO0Nwh9eWAnWG3u2etO2zWivquaG+NYf2+e0JT09PuCZZ18j9H20QeJ1bt3Ug3Ouby53ZQ2gMmhW8zODq9o9U09dq0tPN+94rJ6CcgUJWb9od6o9ek3zgjsmIS/N7EnBcDqa7hY6qZBU9ZDj62hWd/Dn5XhmolksY0ZCGv/qrv8J/98d/0hUrGzBDWS+TFZttTGjViUXWFW2dUKahlALquSJ+byIUOOY6sVT+IeR9S21sYjMXSLCjqiXhx0BQZRQyj1W+X7xRNm0i8NCNQYr8xRH5CWKUvlSGUZEHazQ+nLv5nZKBxsqAymD4qsDj41ss5YjFo0dF2BYkiYXYjZ3kbVW1vD5jzhsU18qE8/ncf8/kMZu2fqSowg2pLNQ9zNF/0+4DhkGTF8EgPnqOqOLi+sTYGsfG3+0++X5X34/yVjTuDR0lVy4MsrgZYRgr8d65ndcWoGfqMDVN+ZikHUGwNyqzAVUBQBRSh3EVDpJ4HSutQlt6dlWjGarbtjA4zR3qi+t4p3GPXIqqnzP0isvXRmzk3i53yoTCEUI0yi8VkFG+x3+wzbmotSOihLw2VGJTaON5PR9ktD3fG96Wnh+eNk8hgapvbgoQsY2niA6Jv69c5rrtc9VI3u2MCLFv4n2znt1pZc+bS8E8EZoolruRVyU4QdcGcuIkVIVKs9zalH9zk09PlgdDO53fvMHnn3+O169fjxJw84yf//znOBwO38qzVC/HYM61uibftXFDRFujtDvIUuQrnMtpfm7mFrbr/sU+bqGw8QzdsulfN9QDqRUK/KWSHM8Q4MLo3rchdyNhRFH73/XyHnv5UML4vfyhDFQAo9GEbvywR8fmOkPminmexx47CVRGZBAYegUnnas4k19UYSAARRSQ3KcKq5Ng0pSMUCxJ5D0CO6MHY2uP8whbsj2NfSaNnyJkRJihOIaxGiUc1apftCD6AdAKQMX7xec+zUZqRDP1EoxaGDXKMHl/EJt+LoEEXCZgXoB5gU7mxFwLWx9K6+cVD410o1LR9xlJeakWyOFeQaJx6GzR78W/T95PPa+cqTtGgwG3lNK901UF56cntEczSp+eHnE+nzFp2czvWKM2Rm7/v3FOjnjTNGFeFvA84RyfAoqqQIPlvgJwAnyC9rxYcSN8OFcgVtZIp1P3PL1RY2DvJHdMvYTSxlFeDg659FtV07e0KiRKSX4Euul7ZaCeW8XDwVl8T2f8xV/8b/hP//tf9rIyvJRNVKs4qUxDYrStFW2t0LmASwIApSgE9//GZGltKPy/L9tZlsvrvE7UZmG/vDfjMoKhqjguSx8UKxdIBzCPcVeIkJFTbEGHTX0qAJ357bl2BzFKiEhSdpMhk1X5UNLzJhi1ryJiDQBaK06nBj5Oz9dLckKfKDsC2IIwktGH4bf3K1wjd6Dd3zZ/T9hsIfQNqFOTpys1/W+ETr0kULCXEnW4Ud/LumMqQaLVvYyQYUyS5pPHB9yME4rw1BgjrNC2O4btwhvjat9Xqk4l3g005NJXCOIjRqqhl2txdcsstdBfssfrkrHc8hjCMCopGaikanw7iZ1ZKJ4x+rnZB+vQoswwOKIVZKyAGHWJLcq6VfDSnot4CuWOSLJ3fkQkFfCNMr5PvoYG0y8TYYWCZTghlAq4ADTNIHe2BfxGmUCO/+nDrv871izqn8KUHYJ58AHrSwV1eHyZrO4skaUeIN5XRj8CO6U4nunGaZ9XmsZXiuiE1747alxR0xJlZgiNGJgZfDTlY2IGV8FUCpoDCQkKqgBp60rH763d3uQ7lfObN/3n3/z613j58iV+9p//MwDghz/8IX741Vd48+bNxc5Hz/y8l2volT0SZS97FMRFxpHu/v1I2ez1sSRv7u+GdGLdV1WgjUhULPtEGA6jaPseifAMouIC2qm7BQ3X53Oe69qNaT+fsPn9mgN4b5jm51zbjzdtvHK/98mH6mTfdkQ9lx5hWPqNNlhqCADwZCivaeoEX60ylAo6kz/M4MnpUQozRq2urpPFNYaqwUAHV2A4F4bmtTcogwQIuBzOmlSLEsQ86Tq4LpDnU6kesujEYP7UGA8MJzOkHo2jiYF5Ah8m0OKpXcsELgVlpv5QZWOqr84OzwBAbCRKfp0uM3B3AO6PkKM7tg4HtGWCFh7GkOtXQ8d1h4wMFFEEdkh1EPXBHOgdqQdgbQ2NCLPDZLU1kJAxNydHPNNkKWuJSK0lFt+mo9LFSL0aY1cyCSRG5LFRQ4OYA8KdH/cPD3j58iUeXn6GV08WoW2roK4V9XRG9VKcVG1/7rpGA1gt9UpDrxA1HYOot+HEhHZYMM+DvG514kV2J/o8z1jfPkHqgPgavLei1dZ1jYBGf4h8GAj/Jje5yU1ucpOb3OQmN7nJTW5yk+9YvhcRVKER5Ru5doL/5x9+AZ7Ikn4BTBHiD2+Be/sYGF6kJgbnFdlEGTK0jHVENCIfapX6nUJHnkFAIlPHh/cqH4t/D4fjiKDOM2ppHQLZgOSd297fEXujHXE8Q4SQfU/52uEZ6jdLsEjpV7tXU82zGO5WhWIi87iF16+JRa9UtxFrslBL+p0gZeQW55ydHkFPP+/lfZ4Z8wo/f5Z6OyTfyaGbmvpmuRJ137chP2WfO/Rh0fpteZprcPQYM/t78P7n3Wfe90DASftp7nGU4fhMRF9bELSRXowHlATRtrP9PAAxmGNOqirWKD3RHOaaa63JFqJkMBntRChxnkUmhsfSSq0UEEUZKvII62Vf5+h/z7lOa1N/9gYFYbLNELYfsgN/TyCCMgNT6dHE+AsrgJN7qz2PhpHGS3omMHIxNT275yblAjDuDX16Mjj8NBMWzCiFOsTKoswVULo+ZnPkHJfIjP1Y6n3ov09RwNs9uVWqkYEwG1sGgDIVTK2iPrWxJ2C1yFKjFB74w6Rk3OQ94uP0//7ZzzDPM37961/jpz/9KQDgl7/8JX71q1/h/v7+W3lUjK+LaGD8fmU9/S72+HftNRvUzsiv6VHVHnmEQxx9j3lOruWN5jWwH9v/7s/qKBhHjASCZt/eroWpX0vb4xcRcN1GUveS0280rVnRtnJ5ySctAvISHdyHGU0TeJ6xcgHKSEsTj+D3dbTJBrqrMOIt0tZLTUMNNaJCmKLMkm6/c3zPfQBfcYmQowD2+O/Trp5l8fZVlT5OFUamqRgkmiQKId5G/9QIO3sN9qIoM4AZKF5Cph2MSFRn7rDkBkeS+X1WIqsBzKVDcKUUlKmA5smiqQB0nqCTlZ1x/kKPTA5C0KJqaWOtjbrirRl5YGvbdDJhUAm9zPtUFa3DBgQkYpOg1/Ox+1UisENba61Ya92W3GEGWp5PpjE1SOePaKoADSSYRV7tWETsl+MR9/f3uLu7wxsnDzy3J5xqw9NphXpZI66KBdQRY0UY7AhT6gNOgGr5pVH6qh4Z2hTVCWhFBKvXbJ09JYMb8Pi09vJaACC1GTmSjLJgH4Nc+DQM1Dwz3iGlMF49vorf8OMvf4RXr17hxYORLMxOqiPNO99hdCQpP1ItJN/WFerhcSOkGhMDop205NuE9W7e5QrE9/K3Ab/MkjcN8gE9l9JrPk3OJqccZFGur+m2DmqgDXv+iBurDKDtaqpmxd+gEAnmqjpyzoalBACDXEp9aczJq7FwU1KrqWHieZuEzjZls+HFzGiStuqALDiTYfxMRB1u0K99bn68wyANeG83v4mgtM0dAAAzi1K9z8jhS/nBCuuvAXe8BHN31d3WYz+WHTTXoWsd/k27/FFys3L3joNF0ttD2EDNANoUFtf+uz+PMMZDV1LGdxrnORkWbfsQpJscBmXyYtwDxmZI5gG7UTS0zZwetThHR3Bnzw2lqzmUhonGJqsAp4zQBtv0RVqCTqHDfK9BW/ffLo+vVKEufQsaOWa9n9RyiuC5RdMMLZMVKIWvZcGOzKPOs9K2WHbc8/q6Jb1PI9emhhtJDX70+NogmNPBnrsc5rFxEaBULlj4iMjrQo7xNhhUsVG0u7PArxuwf2CmlBsLoGqDihFnTMWUD54m0N0C4hVFJd1TDYIcDKc3+/TTFP+25/MZr1+/xt3dHX72s58BsLrVP/rRj/D09PR8esc7b73dpzp0Nh97Rr5L53Pe66+1ITt2gOFAykc55jne39b8DM9ysOPPtCHy2fZ58fu1TVUvWHdBW4gvMIzkq4bt7vXfwUnX7/V9kdba6B0iZ34ncKzhs0L1AFrmznIr5wWtVFAtgJPUKBFEgbmn9tCoJ/n/s/cuO5IkybXgEVE1c4/MKha7USR6podDAtzM8vLDCP4Qv2Jm9lzPYHYkSFzgrpoggSKLt16ZGeFuqiKzkIeqWURkRlZ3FbPudSlkhT/MzdTU9CGPI0eibrU7CW3djT2p276XW4GtvIyR0tLKIx+0XQITJBhjjwgRcgfKtF6rKopvY7HeNoWlzATLMwHCxmQvxe+vAFIFVBVlCUPdPL1EQ3tgUmOyziCHsVNTYbSA1zKhlwLmkl6STvaykaAESRK5fuGGmahYm0XQPZAThhREsg4zABS2FKN8rrTnYIGn48zwZwLhcr1Ctg446/7l3QWyNYTaqlB0AarOKUU67ZGJM7a0u9AmvParVsqc0ForhIDLtmFdjWBONsGDFEhHMv8vnWC1DkY4gIRQlUYVByVIV5SpLdei0NahDjFvXneemVG8HmxvhEtrI0UBALqMFLEcTy9faz8NAxUYs+aZtgthDBLACFCgOL064/TqlJ+2rWNd1zyuaUuFCQBUFLI1dAj0tOa5mMtI9cMwAnMy8jwcP/62jr95zhR6pOw+89t5kTAjrGfx4swbTEPNyXuE0iMyL/xzpCNfR36b7vPvdtedIic5IOe/h9yeMDRiool794LACQAqMajAmdLGb+e8W/PYDo9SdhyReZ1CUcZ+0X2qz3cb8hPfjy8PT4brWNRpHDNcAE//DADQBaK6Y+l7RHghCpSDk6QU1IWn8gYl8ykzx3o29qbodUbeZ+MRZdw/keUeYD82aHre9h67qASpLcYyGa1Vx3xJo4Vt4y0Y32kY0TFOCwD23/DcN7x//qqADMKI+TphgItNEiundDDg51IURgisSFNSLbdHRNIz/ZRSuUMdvGfgZKmV6fpkL3YG6u69Kh6uVyg40SFSCgoXcF3AzuzLtYKuG0QIZXrWR+WwgNAgg/05Nmvi0InAIhAo3nqO4Cqr5aFWRvFtgnwxUtobnObsomx/wYi6Anhk0GL67RwNWpUgU4SosKDBHAwSpYjI85VU0zO9iGlIeu04sj/f5NOSz3/1KwDAtm349a9/jev1mqRI5/MZv/vd7/Bnf/ZnWXrm95WXeOuDRT1ff4SH/2MlnDkhO3RUfOZ/53Uq9oGjcRqMntMJU4EGJscYHvfFzpAF7aOY7qSfDZJ5bw15Hvl1MFCfOW6Qx43Psg0Y331MBPWnfH7vl72GEUijfD5MICpYTqeBrGkdRZrtvX6gFMvrZA8wFAZQGb0NxtkiRoAUKMH56pnzCJhTUShLHwXC6yg0/QOsD3fOAx8H4oYJYFG02iv6PEbII3zeGCGxay8FcLVc1wKsBJwI3Tl3pCqoyI7UST0okcSEBIALGjPKYifTZTUiwVKGjh5zgpARxjDuA8EViL5Zj5Ug/5smFAt7Huropwf18pIyGbbMRgKUJazIjF8RbI5K6tcrpLXUk7oAXcUsdox1IJ0Ek5e1E9CCDLYsWM4V5bRicbTJej5BBXh4eECMCL1soK2DNwW5EcmqWb4mRXxP98irqAe1Zp2kA136Ts9neFDLy9Nsm42NHZLK9/io1vGxcstBvclNbnKTm9zkJje5yU1ucpObfBLy6URQXyBdFeti3tZSFnz137/Cb//3/y2jDO/e3aO9ucfC5pbZnF1rV/5ErahwQ8/CsUJskZfJwk/v/o+AGv1YeSp6epSnPlNVtNYGy2lABTMvjbx21GPv57P5LOEyUmQuSrYzPCsZRXtMi51tO7SdAXMdwSMykS8alyPzEh5hUep5w3FW1fIMPGi0iyVyMH4f+NbzTyVLxoB2h86/IOPzGxFoz28kGZ6yQgAx7fKHlAikDIAyj5OgoFomT1Qz71cfx4iM8jvpkXcYbcBLQxQC1hElDDTYgI8jIfIzGS/pgJjH+909EznhMCWiOEoAhWfTD7SXx0K0vIfWF4/QpjdP1IfffpxDRx0yg1fxbkyqBk0+ZWhbVQ61T4Pld2pn9gwSy6TysnqEIYlMsFCGz5fpqlOEWFXx5s1btLsBzbo7nVDq4kyHtgYudcMVFwDTGE9v82GuT9/B44yFRlmWTgQo43o1CvxSClrUHM2yRlZ2xvpmREvjZiJnxvLX5psbL5+KlIQQvFRMiQg753laQouAU13BUkDVofuVoU3BhXJNv2F8P0354b9/AwD48le/xrt373B/f4/PP/8cANBbx29/87/gh2+/26GggOOaupenSqg8gvt+hDxKqTn8/Vh5xPvwgeuxR3SPnAEFxrp+nY59agU67otPtTvXwvl3h7ZkG47te2I+z/sBH9o1H7/LuX2qXcfgzu+zdf/MspQ60pIAKDZ0Ba5+p9wF0htOp3VgopcGaidjbO4DISRKUUDCStEUWN3QyF0VS/cx+Gmsz4/XfBL1NBlrV5tC0XPfEo1/gJVEoWmPm6OnEUHtvYO0PEoBc4iQvSfL9aznBfBoqZ4IOFXoqVhkFQAqQ1ix9rHnRa5ntjeuQYTiqAs9nYF6Mr4GGtFS0y1GxJlQoCxgH4ys5Pmth8oGamknLHs9L0Y0kdUbZR37YnHdrWiFllGjvIChMthrAwJ+TL+Z0RNZampidRayaPZDt/zPc6k4n05YX5+xfmZVTdbzGWC22q/fW63p/vAAvNuwbJJbf9UCHhpr6joqFrm39jCiclAGUDcvaxNqkPctCUHi/rRj4QJMfZoqG/242uSfnoG6Uwz3UpeC6+ZZz9sVf/zFr/Fv//ZvOJ/uAAB3d6+wrAVycUMtZhyPiqdMmnmC7zzf6rPPXwGYypqIZJmFmYI6znnMR53ft7YnU4oJclSUd/kKGCpwDlod73NAP1E/iH09EJUn2/rU31lmiv3YGAGgzdBOmZRPLhD1uok+MHmGkM6T/Yl+I5U0KBgBRdZJCTBypFKNjj1/y5Q1s9ihBsq0g6CKyK4Pg/xqJpDxg7ONfTK26FCiYu4uW3OHE0N6B0pBoQHP6L3bogpGiTxBJ35J00DVCiD3AZcQIBWy3BC6Z/h6Uej8bkqnzU1DJf0oqgrRbsr6tAMJiZNPTc91+huL5EyUpMCAb0b7xYkG5vHso2Pkkjo5CXTQz7uRLKSZg1GWigJJWIz6XB3VZP1+ts2hTPF8fKzHPcA2oGUuOwRKUiSZchVVFe3aRt8foNGWq20OkR+aGWsEznzmzAEmRVjfOuVCR15lvD5C82qtucknXMufceYMtw7phMvDluVjiv+HLl4P2iFWtTpWKEie9iWomDmX1Hg+lS1PqesesqOquxqUrTUrsu05VDbPjfxj297ZZ77+ZMWjeB7TUkXT50d5pCSLJL9RI0UntXIzPYxWU2AqCIuXGujd8oh0UythACNTusnPK2Fo/vCD8UTM+83d3R3evXuHf/qv/xUAEkp+Pp+ztBFgz/9DdVCPBmfMb8aAxYZj62j80eSUyXVNdbd3PuaHeFlbjvtuvH5q332KNyDXlqf20um9Hs4zn1+ZDmvz4/1fsM/1hr/nQzttb1FUGvuPQT/3eyoRZZ7/MFSmOtxMj3JXw/CNNB3B8/mmYSi/VP6zIL6ttXyGSynmTFYMwpjCKKcT7n/YsOQQdCdqU2izeaDbBrSOKva+9StaM/KZ0MNAtq9pE6wlsLP79hCQJYniWXQontOvj+P0uJeo6s5ZDRihIJOmU7GA0akPTPZSwYvlg0qk9hQGKoEroVc/GVvG5V1B6gfEBOYFoSk3gulc6xnVnbR8OqG8eg09rWh+/o0J5CUm0ez+t+2Kft3Sgcldgdah1wbZ3MC6XNA3S5Ub5YJgTtooYVgp9S44JBa9g9l0ZgqYLAGtdWjXfP4LV3R0iLTsz1oWsBzWA3QABU2DFFKwacfrzw3OK4UhEPC64u615Zsuy4KH3tBaw/nBznW6ClQUmyL3T9uXNfVFInYlz2rOAoB4eEOoTPquhU/CFWH9YucaFBWE1oYeMgvRSOP7GMf+p2egvkfalLgMZnz73bf4s7/4M3z/nXkMvvvheyzLMpTPwwQ7yqykmidhkMOIKDaafh+L7RPn2MdfnrnW4fVzj+jobd3lrLgnh/Vx0Gmu7djUXsemYbngeogUPfZO7jbW0FvloPD6dzsvqQ4Wt/SY7JvneXFuQ6issgAAIABJREFUkGIoFPBk9fBGMQHb5YrWWiritaonXk91MLWDMUiKnssTnNXUiPbtWFZ12hj18GI6pWok4I2+YrVcu3FpY0QjGjUtRTzClw11b5zuC7b3Jq48+QeFMGpOjgR97hOL3qQQcYnPJoeI96mKP9vZinBjtU4OFAYAGZ7154iAjEwrHCl2TmV6ZIg8WoiSzCEOHMW743gKB9JkOBYuewWH9oXtzXEQUclYiM0NZcf5piECr3duxcW9b+wH417tH1K93SmAu3H2NP5gzoXZuaUf/f550a7o2tHdI3Etm3l9u6BdLYbSmhva8c8ucFhbBCBCxTLmu4fGFXsPteWORsibQVQ8V2coN8ns+cRtzEQodPg8iVP8d43mXJt4wQD6IfdpOOzyrQhABcXz5Mu6onU3VK/2TLafEflyE3OEhGEKAF988QW+//77HO9/qJzS30eeUsB/DplrswN75w0w5sY44Ok8WGV6pF8ciWweOYNmxXeOxpa9A0dpn/MK0tzjwygqzMOxPhvjUzR2GNG6O0YPjrpcE59wuo9I2aOvPmkpw3x0I8aI7QbpD1mu5FKTC4LWBdRWoPfMaSQQUDo4mGSFjZW2T5qjkEUDK3Y6yTxs4uijw+Qp4yHaHPvsMRgSuZpHnZrZxt1QKwTKmIxRglbboj0NElQAFEIvY6PoTuQkHdiSEpigpea5hCxKWpjBNUjzFlApIGYn03SeAhgfSdYMDrbk2E9g+3vXgcDqSR89oSmVgGn+xn7IkyOaFQbYoTHmWY1ICKKD3qKb8atOyoTuQZWGHA9dxIzYKWhjzn1FcYcsFQafVpS1JB8FlYICRakVrxxttIFBKKi8ontkt6vpPN0b31Us4EQ6DS0eucPRhuCqmPT7RES6kE462XtEHq1iz8snYaAy6MONJmA5VWwP1vmvXt3h3Zu3+H/+v/8X/+W//BUA4O3DvRf3DcPMHvvMZNddgZsnYBTQHWuml+2YJiM9EZ8+RqF+Xwlm3eNn89ln9tddW6ZFYt4Q4r3ZtjSUZ2c+JYyNQDGUxbxvV353iqwQIINmOwyy8K4CxjIn2HttCUh25LiixqK3oyXvHg0NrzbvoRHsEcPjYvlkr+4366NBO5O5PAnnTtZbmf5vkeTYqDk17Tgn5Va1KUFlaoPAjdO9gUrijzUW9oShDgNBFdikD5ICNz5Aw0qmKqBeLMKbyoCaQSpjlqkPtixAHYaZjAhCPJsdxNeNw7hemGjBAJ33E899IiXI281nbX04+kFBSju2XBXBKSJ44yg0NYr0aGd2Q0B8AYf3Y5CrhSHXNZ8VaSiQo+0iTrv+nshHn+Y+Hw7bKWH+bzgszJO8g30/4UjTZpt9k9hs7oHrBlJNA7VfG1QF5an1x5UBJgbI4EZBQCFhnB7WXEOcRIQ47mNmKiN0Hx87pQdI8rV8f2jOTP4wy6zcNAK68lCyKBxSIxJGaugFKoPlu6wMVsZVAIFFHfqBufsmP63c3d1lVBQAvvvuOwAjqrquK/7jP/7jJyG9eF/ZlQ/Jce7NpDMv+v0Tr+flYDZY8rjZX4nhJM3o78EpPkuQu8Trp9bc42owUht0f9xMZKfYW4QKh9gjES5gnn20ea05nSTaLLvZrhC1JSmukAz7Mu2rvCd8OkaHP3VhDBVCIJZWQzQcs6VgVQWd1kRrGZzU96Mexj2B+gbqXi5RBFybRcHCUKhw0suS0bESoKIpuh161yD53LOthwQh1uyo5fmYSQ+k6TMt5vAP4stOatHS6teoBF4IOBWol5TRpaAsBVoI/eCt6RORkZKVlSFHzpVSwa/uwOc71LNFDmk9g+uKziXnTyVJZ0joYeJ6VPqj8z44Ax+zUFYRCLIobzt5+pmOPZ2EUi+nqbwZNTF0k5P5SRdDRwVaw9PWVIdjQTVqQGhuolQJhQrWuyCGqlhenXG6O6ejqUPRekfbBMWRjU0EFQTlkepkOqSkvdVgBExCQJvQDEZm+oRuPU9H3X+n09g5Opdm0+ZxzYrn5UaSdJOb3OQmN7nJTW5yk5vc5CY3+STkk4igAh9OngeA7TK84u8eDDL013/91/g//6//GwBwbRdcHjbckXlXIiIoOjkHNTyKijpFNbrnnQIAMWf0LrxRvPNCTN7QJzywP0aehMzp/vwW5eJH0RaDeE4J+qVY+cSIvAEWLWHKyJF6RGsOyYc3NqCwiO8DqhD37BTbETUpHj3teohITv2ehE0kKAnbc48cyYSoICzLgrpweodKKZbQnvAhSmjRDG18klTiCUjL/L5P7wvv/TV8IM4CkG0vGh4wDM+0X7/qeJ6XbjCTvKQA1A1CHs5Dg0qweQw56MAZAiPv2rd+5GtRhMABJ1RyrzNLRkbjs2PkeOSeTqVUukB5QMMV+1xo+PvZ3xh9LEDCgwYUTUdJmWjzBBNgu4l00CcETDGi51DzMGOsESKEqjy89OHR1BFBjb4WlcmtbZ7DufamiHh03g7p0DHnDnO5T3NxnpdRkw0AKg0vLZM9e54ijjpF6ROtcIDaqiq8wkDCuS8iEO6ewzyihAbRPkSAeOSzFbb81kplRH/Fe24apzaHB8mUeqTZ0h/GuQGbowkHdLgvEaFkMx5DgJ8jO5kP6/ASMxnpZXCQMsX9AdAutmZEZIILdAGWu/OAlm2fzNb2P4XM0dN1XaGq2LYNb95Y+s1T+Znvk58Sfjvncv4cMN8n9ZkpyqWM3RiPvRk4RBD880dr6pxCcHif+aGHtUsICXc0xBU/+u2T93HYI8XPpcffUd31reR+M4lONbABPPUkYu/6JURSy4RkEjEEDJhGJIwYnQCSdSBVIKAu0LZZ7ikMISIqWFbf0ztDipMM+s+kAxH05EAkUbH9NVJaMmQ1RQ6fgPPO4a2MhvkeMUdL4bpgmXTBXuy4HvsnWYkZ9eWXKkMqoZwX0OL69YlBtUDKQC4FgosKp4JBpaKcziDPSZdlRX39GfjuFcqd5WPqUqGlgMtEmunj0ZA9I7osqklYRD3ySAd3i52QIdQnXhJLFIpxGqhAg/iOsUs69JQQ7hbSzvxs13dnTB6pcULEMVWDM2MiJ6yMWgnVy2LSacHp9R2W0ynnY2sN9+8uePtwjy+atav3PiDD8bzUItyb94Ow8YI0mvQREisVNM3IER3NLn5y0ioUoP2al1H8eNYfMZU/oV18tiCntzi8jtSJ3oF1wddf/Su6w+AulwuWdYHnljtqhXzBH8oVAOgUiu9BWhIsYGyGycwAG5dVfayk/hgD9X21E4FD/t98vQMMNQrgzobFoxwOskVS+2SEKhL+PBsvQVbA06TSiVnN8PYEEc2FqtKAfs5tKFO/Q23BLkQjLzQMBRr9thQCnU5YlmXUsGLs6rxCrKBypWln11FfkjMH0A+fkUt+vafeFz1svthvqLu6m6qQJtA+IBukNnaESj5gUfaBGL+zlYDCcwJfBEUd2uqGGbtdNeVzAA4fjryKKU9T+n5AcUFuVAa5UBic5WigRqK/GDx7Mj4IBiGboT5ZzD0W7MlJMXIKn1ZGbe7t5wrhUM/Ue34wIxNKzEO/H3ZA0chLNRItUc0FrTtL365otDjWWjgHReZlT7Bc9drJswIY7+f+65GzPhlwSsPxZTuXQ/cm4y4UzRly16ecLQCBbgX1yFcBJK3WacMTgwPFM2MmEOsgeajmuFqkjLrBZHBvoblct/r89VyYpmil4XrZUNgLzdcgiyrvhfjy4a/duB04OzdyLfK/V2Uo9Wk8KFhnzsGABwm4CzRhZYBSBS0jLzVgVTf5eWRZlmSRvzoEvZSSn/32t7/F3/3d3/2ntW+Wo4H6U4+Urvs1D8BOSY3tgad1XvVxes+zkN/3vO/TGjPSLvAIpm8pPwdCQTc+R2rF6LOYs92TBcZy7elFTDsdxnIy57vRuGzKc4GJT980HVKmfVE09Ddbi5uxeIFrSfYMlhW6NMiyQJzYTdiN0ahFXwCtBVpa7jW9x/NQLMlUS7Y16P657nKPMY39JyCcu2etgyE4DNRyGJMXaphTx4TttTrElxYCFgaVkgy6eW4dTnryLy5lpInxUsDnCnUDlU4nyPlsxunZPuvEkMJOzL93oCqQ6S899FjP/5TeTadsfeSERrvoUFuYaURemGzuTH0FVcsTxv48RQFVTtivqLHSBwFpAUF8L037wr0OSsO5X2oFrQaLBgA+rTidzzidV/SAIrcNm3T03nH1GdOh2Fjd8WufNeroSpkPHNU9lA4P1nPQY8A1NU1xx9oddtrud3u9EP4bpR83jz8hA/UFwlaQFgCu7y6AKs6ff47iGPW3D+/wv/7qt3j7rTP9RmSFRxQqk7xpynvtHdfWMgkZzIECzyTrrj09VmnQYf/errnfRzLQMB2ieN5AfQnm2oiKhrIJANfWsEkQhHR0FUvSBiBK0C5ok3aoavTfMm82k7cnvWTdcPK7pHkxo2H2irJ6CkVscLovmzIL5Vy3/D0imhRqBi8Laq25WfbebUHxyFGQJFVe9pD4J6Je+Xk0/YnP4v0y5RnvFk4AkbObnjVRSBe0rQ1mOGUoK8r0cDuvlnOfITrzmFJXBIGdQFOR69NCL2yeRp2Y+NYRptopFB54hUgYKrw3UFXtSrHfxHGRwE+28PZZcSFCiTE/LaqdsDOuCmhnzMcGs1+3KBe7bPMhedMicZL5SXHsAlvER4K+Resigqpim7Oq5D2nYTrl9pBgWP3RrkM7WYdTYeRAP1WSYRiqWUjcPtgppNYfs/1LaaTNa9I8742EiODpo952ccKt2blgEWKmWdXw3JtAU7AZlYyJyZzN+9FVsy2kHknOMdOwXTvKcs1z1V6xLMtgG0U4GYYXGYhyGC9T+2fnUSfb0DNDebrPOKwAiJCTBMshs9U6L4yITOitzMzPKtu2JftusJnWWpMc6V/+5V8gEzvmh+TniGymgxn4OLf+R4pgyvuDOueGt8H/RRmuEMJYY6x5YxE5kixNB+XLPJcr3MycCm/lx1rG5TqYRe0aCjjxovhcYrUSG4IpB59gUZxpvVE28sBkQyY4Yc1QXEk8mjS35YlnPiLvn342WgENJyCQOcLxHGP7WQjJOMu1gJYKqhXseqwumyOh3EHfF5SzOE9FOMPVeCaaIogBhS14MHej8t4RMQ/zp3gC8rWGTbo3UGfnNOBEtoWyhghXQikE8uhvXwq4FnO0pwokVi9MkYM5jNc3gEU8AJSVgLWinKxfZKngWtAL4eR9dXU9XdyoAwCmAiHnpfDmW57vQFNpF3P6TmVzZl1vRPusqsDO+FU2m3UyBGw8j0BOnIuG+gHVfdDG7DvyaPjjsR/60Xqq4LsTqvfDclqNwZ55kD36XFqWBZfqTmbq6GB0Hsz4IsXycaO6gjumSQU99TMPpEzopQvtHhfyJsNIjY+yn/x6cUKMQMsvnsX3OUINiBumIa1hvTvhm2//w37HjDdvfwDToKlXCg07OofN4CJKo2BzzS8MuoIRyk/SmraPnM7yU8JP6gFabEVMsFPgiQjtUGZmVpLjveoc4aTcoMOj0zWieMN4QnjRpsgtKSMLJQFJkDRDXACffPnGjmHinbJORKhM4IDz1oJlqQbrnQ091THpicBcdlBNuKJxfBIzQdZsnB7JGADsoR7YT8aM6sSCR8UMcxFIUGvD+qRPynFbFhQdEcEiCu32byTsw98rtkioJ5hhKgq4Z5VKQaU2bdplKB9hHJRpkcjI4TBacyyRQg+TLMmuYmyxGQJ71MDhN6NLhof+cE77uzdO83q7c3UwGJUHvJuZceag0fdx2js6bI+LezHCjaEApYd2gmAnGmGqg0rPrzZJdw+SaYOKpoyOaBFJBaHKdM++oRv82c9Jw0idx+qO/U4VaGJU+TFXJr1+6HQM7ZtHtX3cMGc0eW5nZZ7moo0tlWHYtmZQoOj35kRll4cBKZ8Z0usa/bePns4y39/zvTzNSxhxFM8QXwhICRWx8RNWZnQhxOiJ329QbL4mNZljtTf5OSSMjd7Nk79tG16/tjp9l8vlxcbpTyWJhIi58ZPHTp+WHYGIuiGjuls3ZsUOwG7ve7wI0+HtcA+V4miHwomyUNV8RoDte9dNd07A7sggmttFhGtrHjWNe7FzU6zXXjKL61RGi31Np6n+olF+7td/on20WR6TrXzKQsooUSebIwAysbFqhD0GtLUyY1kX8PmU9eFZFVor6iWggIa46loSzqvaIb0BvUO3OL+Pk4kIM4IE4xm68xYHx2zcwxSImPf2OZFkZtTvlYywbo16pgVcCc3r6NBa0KuCi9UhBczxKx49DSOMqRgH14kAJ0WkuzPKZ69QTg7nrRW6rKB1wTVKyoRuizFHGBH4mCLa7oCfoa6PnGDKCIpVnnQZnfpHKYiXRh9YNNF7dNY10vaYHcpjzEdKjYHboh8Yhcyor3dmkJ4/e43TZ69QXnkkeV2AYs6idxdDq9xfLuk8ugRDrwCdBb2PqLQyQSpBokSOmmFNNGpiqAqUvOKB3+YbHwwxtGKYzPs6+/mzO7Jb96StH7Mzf/puqZvc5CY3uclNbnKTm9zkJje5yf8U8klGUJ+TelfRvMxMwEq+//d/T0/IX/7lX+Krr77aQWUUFhUa+Q+UHsaImHWYN3Hk2XnUiPa5p/Pfn0uO5EwWZdh7NQ1mRzuYDfOoIxxoz8Dh27nMtxf3Os7v3p/JQ6Q6eYYAwGujJmRQ8SgidJT5u0dt9ygqYB7YWitqrelxV/cyJ2kSEQoDetmXkggv34ecrvsEbs0fPPaoDa+h6s4ZBi4DhjrDooj3dShFZAcxj75knfz302Vncir193Px+T7VAg4P9Qz1RQWok5dNylD1uKWMvs4Ylb2Eh9RyUp88ZJdD9RKJnORZjtEAg7ba9RceBFnn9eQ5TI5wIMKl94QFxdydvbwBO38qZzyvjRjrgxwovtuTa72fqGMeNz0KrcI84eExnUkqOo2oCfB4jQGQ+dZL5GFP8y/KGhERrjEeZpiNjLaLjzXiidiIjIyhgy0XOu5Nkf1+JcryW9sIooI9up19MfVnds+PXCMNtXKAmsW/iZACkUcRF2RGZ8vjjsjpZW70TX5yKaXsap2+fv0ab9++3ZEnMfMjlMp/thzTQp6MUP6eInYhAI/XQDA92m8FA5WU7XSd5UN723GNql4nUXmUdGmt4XK5ZK5waw0gi9ZEBE1E0FrbkbfBn98cQe1MVoMx6jHWYvu0tNyvT3Wx9YFnIrWpb/A/UKQkeCyy1Mn4Spx4iMkQbHE4lYK6LKBzQIIEwgVFx3zSDlQZY1OkoW+AVsqSWkQWkZyRUXPeMbDnj5hTRYC9OhDR0zknNb+fEHAoAFUCL14KbimQhUAO0+2VQRWWhhfECtoBCIgxalkXGzfrqwJ4jdPTq9dYX79GORsKg7kAyxlYz7gk6o/QfBTxcXboqPPeyEqt9dH4HfT6QzJsCouyTmVDLcWIH+saURZ1p9M9oY8QGeoJsPMsDNBSsN5ZxPT1Z5/h/Plr0Nn6pTNhU8H9wwXv3tkYeffwgN7VIcjWrg2Cpt3KQQZhqpBH0P3ZMw0dwO+IYWUQ5/XGEB2YEIT2WiY1MnS8R6l9YW/l25fDIj4JA/XJGqj6+HV7OwySV6czWmu4KvB//MVfAAD+8R//Eb/5zW+wvAs2NIeqYFoQiCEgNCFcmi3Q61JRtYL99EUUVAtACnGFh0t5kvUrIJbBAKtuyYzJrr5QTXl1TNgir246T/4eSEbSbTJIClHCXnOAkb1resJFDP583RRb6/AyWtCuaE0h145KNc9fRLGoDlw+xCcWIbpaldGkZr4X4AZwYQSL5mWuI5W42FhsxzP8vL8GM1AxMP/Wd5OCLw1cAOkX9Ou4x7MoivfFQoRCDPQph4XteTWvLQUYfIbKgGAaFESAg20Wfb9uvoGD0Bxu+zBh/BetqP7EliLQewFdCCSesA/CW7X8koQ8UYW0aXIKAC0QmUmtLA946yNHYgXhFYC7S8f64PUgu+CfX7W853UllGXB4vkYALBtF/TeUJfh2BDpWT81FnP1ReqPzpm8CukKYYV4PoluBVu3HNsaBGLFF9/oF4jDS6dnuAf5+j2KKWOGT7fP6AGoYzMj38xkEbRiA7BTx2mtlp8ac2PbUEuHPDx4OzdIB5ayghxu3bptSLULthhHSihlxaVMjo2CHZGSqlqesCrugp23w2qYqezZ/fx393UddysEcqpFLgWVK060pOHXpUGxoQHDaebzZxCyEQoqSAmLxDhyqJZKksKJNhSIbQABiyUFcYX4yt4Xg/S8+aPxjFRMKb1er7iSK6lkxENbewcAOBc2qFUXqEPNFiXc1TvcacV3l+EcYXd1BSaaqKMWynktW7N5T4ziPVjhOaZtrHmldpujQWDFhM4LGo2x3LsaARZRktoVKtBORnrhkCdcbgbqzyl6cGZdpGN5dYfNjdZ/+m//DVdMxGJ+HOukIE/nmx1gzTCKgL9Wd/KEnNtw3vRJ+ZGDIqSeI7ZjqrYXO6M06i5/8J4Pxu0RMpzOyCp7hU1HPnhxoDqDE+IJ2FrFekyBsKt8c3rIZosS4CRmxCuYqx3p68amBGkKFhnsqBtQr4R275wODxfwoRZkso3uqgYYFPBYYx07csEOoOO6UqYB8JlQTgytipbsbwqQppOx+VoqOqXTAIPNvDwGBj5nWPCczvAeqQfW1edklycLIPe6gyPja/yQ/RKOVlbCEus6ERYYRDQ4PkgVl654B6C7sdaWBZ0Zf7JaDeHL23fYRFFI4TYKlhOjlA7lK7rrfVXYiB77cDKIMgqPCg/luqTjNsuDQ8ygZmSQo2vDJg3Nc72kmC66SbNcfwB1WfD152+xLAuW1fbAsizgpab+Q0uFMKPxls7Uq9qeVdYF4rrL5oGYd/0znNY7/+1n4OUzcLFzL4UhRGjbloYLAzi7bh0VFtCBIjZG3/r6I61Bpedeq9cNaA3UOtbJ2F2qcSFETdAORWeCBDyZLsmcPwxi9cE4xgnDUgeJjBQLAIQ6Nii6n0s8V/QzKsnY27WjQbCsFevn1g/LZ3fo64BINzEH7LZtQ9dFsX1Yhs2gakzNxIokheXYs90Rfb3a9JWpSoYAltdMGaz4jLadId2dKNUcBKELMNj36uHYEMC5M2La0DOBkafkkzBQXyp//Md/jG+//RYA8O6dKVJ/9Ed/hL//+78HYEyB1+sVa3gDaXhEB0nBkDkCNROzxGc7ljPX747LJOFxdPBY7iIeGI0PfsTdH6Jfx++a5SMAcEKhDnZFWdRySjtRKvmkzoc5RfLIElD9OtMmAYCmIUdugGcQxb/50KYg2gEd9NWFBVwst62eI+/AEr1R5+cRubIeQVMCs7HcDQIhezZCU56tCtB4l9+XhAJTu9idCGGMdu1o3XLaQrUo5Dl7sche7rG9e8D17XUUGyeGUkFdKuriRmsz35FMGxLE830iVzUNWs6+sfHH6GBsE63O7IHrvUM9l2iU5FnAyugYiACdxv+ck0FERoUOOEmSz5m4GonT2k/zwqgJR3axGi36MZdodK7fD8bJg8DmdDpBGWCnn+fF6OLJ2WLjXLm5hmJJi7VBnZSFCL0ZadV4zqOfom0deyX4KaEpL/NIePDo2Kc8gUdj10kY0kH2zNyP6DFgDguCFR6PnI54LuYMjbWMULiYN9j9DMT2fUYmmFBLQVnW/QXLsScaOnWghfHuSuisgAuhtWYboysNtgGaIibzs577iScHXDpIJgU3zk/khcu9HzLRZeSblmJOnjmHqLUGESPqubphut0iqD+rSGs5UXhd0S5GYvjFl18CAH744Qd8+eWXuW//vsKKHcHWS+U4Z9+3p75EjvP5xyKs5qhDRi3miMV4meVhRG1fSXNMxedXTR2jXY3xvnVjLLUPO/q27XJQmZ5o+9yAvDfd5Saadvv4nnsXeIAWio7WN3BVUA3jhsCFgFRuBcwVzJpMtdLNe2Ecp4/n8/tQPB+L8PlDCBHtIuSZgzhJlPyZnyszg2rdn0cEaxAPcAXAoLoBTmYlcsFGvle4AdSVoG2cu4chip4cBYoKkDtpIp/Viu0Z2tB1jVYsUpeOTyeiU6PPN1kYtZ5QSgW7k5ZKNS92sMuq6UQi5sr2GwSVAuIFVFxXDyK+dUXxaCyVYnuZd6kgggx7xxAQDvep3/2zEkRTpUB46BVaCF0YzBOqSlyfp3kuup40RV5L6mjj+juHDXx9erTnKwb9qr0HgPt+yQAA1oLTsmD97BXOr81AXe9OQK0Qhx9oE1BrO1RZ7x29CVRpkG+KEzhODriht3sgxA1KJfbyNvDA014/qMzQKcgGhfPVTPnLGqi16Z7J165JB/0YtMT/MMiKm9zkJje5yU1ucpOb3OQmN7nJL1t+URHUb7/9FqtDCSI/6vvvv8ff/M3fAAD+9m//Fl9++SXozcDkR8He2ZGVkZWI0vChBtjs1U/vx/huZsMLCcgje4ma2fI36IruvbS/B226Hs4VkbCAN1LrqG2E9amzR5wmj7G/3kV/1SIbCkUUcLH43yiNARp9EFENddhOwQe82kFXH/WdihUgXk4VqzOU8asF5byiVyTsQcQghMmECvMcPpR4N/pFVLINpN1yPaeHP8OH/HbQdf88L1vH1o1FtbqHD8rQ1iFXu97Duwv6D++wvXnIOlqEAq4LltMJpzs/jgnikU4AmQPMlbM8ktSCcq7YVNFiXKh5C68QbJFz6PnHgyq943q9WhTL3WalFKBWy0OlAfWoqkAZ9xi1OpeAUzrMmGgE11rkQxRKaKayOrsjjWdD+3GUNW94ROIjsqeMZGZclgqq5VEE9VCOFk0EhQZkrzCDlmWcCACTYNOGwDhY9LIBigENVsIRXfK0/38fNX1qTKtqoi5o+gxEI4+LBCJk4yYGb8wBjHWmh+dxjlZ4FDRKPHQlm6AYCASbm7C6et6H3UvOzDXUlnVNyFXIQmT5KFE7DMdnAAAgAElEQVSChyzinqUNKNbEmp5VVc38NbiXW2sgVUYdYU3uQ+S5jiJkpXQk3NYASA1Q1GK18RucI7DG1my0+c3LTokgWWM3jzDcIqg/r9y9fp1lztrDg0UaTid89/XXAIDPP/8cDw7Jf04EjyNf74uAfQRS7Fk5js2PiaQ+Fz09fn48Y9Quj2M7LF99AgzuGLcxvWcdeaVFYetL7BlUrMQGRqmRy+UC9f1njqBKa5m72FRw8vIku7Uu72eKmrDaXjghIuY+i5Iaskler28AClAWQnG2Vz0VK+vnFLR1KajFWMsDBi6pc42g3VPyPk3q54zAPFW+ZxZ1XeSwOqLUAi6cfAPibOnKvoYxoxCDlyvYESKiFf3S0beO4joKd0CaoF+931uDdAWRIlj0TzVq0gooYKv2SEGk0KyPSWhqkVMAoEo5rmIvkXXB+bXBeWNMWqSSEiqMWoxxVgweDlh+NS0VZV1R1iV/BwDrqztU1/FpXYBaprVA0dVTAj8wT1PPTR4TizRTGxFVEgGUR63xYnW3BXPFCGT5vfigHpBVwQGz4wKhMWdzPRDZpR1kfvAC8NlhzK9PWO5OOH12h9dfGMS73p3Qi+LdxaDcW+/Yrg3X64bNn7Vs3dBHQiiRUyqWilVkRFpDRq96bF2Rd63zzblciTzNyI8hg+3SdB8EcnTdGN8R2Y5jd/3xAvlFGagA0kB9+/athfBLwe9+9zsAwPl8xrZtGdY3FIMZLGORfaw4paL5DPwnfkfArvOt3h/t6JhD4R1wnBFej790yNf5kAxa/CHHtp6VsiC0CmGTURhbu8FlqGPU95yUzt3GqkbYMCfH78uBeN1DnaFIoy3HjWSeFqUSSkESIi2VsJ4WnF9V1Ff2XPlugVZC4xlq2ZM4wtpkz+oywTPs81GvKlrKMrqfldF07zwI+AFguHoAuAjQuoC0oGaBUbZcxzde5uiHB+DNBfXNJR0DDAaXDcup43yJRc9gkd0VZm1GXlROC4rX9OWlmrJBQ0HQwuhetHomO2IdsCGRjibAgwDrah8uiyYZSSa9c/UcjQkS4nDhMtGCFzXXilA4MQi9E6gQFs9zMidAm+pqKVSLGWy+CW51LNbJGUEEITdd5nnHw1E0DL6Rn6uquPYOJkLNGpdGPkFlnEc4fu/OAm1QJYftODQcPHKrYswclErCmAfzMUFaknWCAyLNnHlSgBH1DGR6hzY4MYMdVIkHyVmkT4MB3ee2W66uYPMBYRukOSfSYIRtSIuPDcAUCiFFccgQLxXlfILs1H9/BjzK53QBehvKJpONmTlfhGHwoiYb5G6bjmNQoVRAAmoYM5gAO4+q1Zj1cwlZHk/mSpMZ1tF2BfszHTll2g3S25vk5hwFynuTHWzxJj+f3L99u9/TSkG/XABXXN+8eYMvvvgiiXmekw89NVbLETs6nV8ie+Kz/R66c0of6jM/J3MKozmnxt8PSe45GHBllX3bgnwwhMlyb0vOY3bHV/X2mDP0et08tQS4PjwAXc1Jlk7SZl6dnFS+JmE42g1yHAROoX8wIDDYZ6ybDhE8KuO2Rvn8Z4U2Rd8E7AYC+gLeBLJGWtIKrDbfRWNN6oCn83zIbzD7nXfETu/7zR/4uHkMJewRU81YZI8kFFiJ0OApRKHoqwFK732db+sC1TuUegKdzKnAvJqDpizgqxuym0CvG/Te5phcnQALvscA4EIJ/UwUJtk+TDyeY4egAVnflJaKXoAmZTg714LT6wU0lRmKXPQsa1IYYAZDIZG7WgpoXVDXFXUyUJkZD+e7dNxjXcxAnkrKiKs/xz18ntuhg897rLDdi3obpDDQ2fI6ffBEfWJWHoaR30vkXhqAPvR45N8Yo4mApRHUCT2cyUg00zxRb2MpUC8pQ68W8N0KvlvRgwODBVuXdPA9XBvu7x+wPVzQt57XIDGNL3KrxW2A3iVLwQ2C1RjTAharpTuP80fOvxzDw9kPDOM8Xue+OxvxZGNtpIXhxfKLMlBPp1PmsERnns/nVHBjA0ycuajV6BLJTlGyjSVqfgJ4ckNh7DfLyL1jnbwImHJLpwEwY75nQpkd8+ULXXs7A0z10WQkV+rvSk2PmBADmimpkC5GoNZ1v5KDfZMdxBVxtSWMoNiecjbGxvTYKH1q3O1ukzu4MMri3rLTgld3C9ZXC+qde81eVbxrV3QV9CBuUPOlZi4iGSlVK/vEboIao5zEcf6k+ng2IrAoZigIat5JAMZ2BkA7o3VCBSdhCzWBPLRc/NeHDfWhgzbFutkxlQBcBXXbwA9+rrVk3h4witiXa8MS5B7rAtnEal3GQlgYfWHQUjNaxaWgujEI+HjogtYv6a3WdUWtFU179letFVxWCA0FnnpHl47FCYqkU9ZGrd5/HYRNrb5tCeIkBbSXzOsVYSfQohwJy1J94Z2Yjtk9xyRpAJdSzLCZCjgbG96k6IigdzF2ODc+Fy7O5BybTQF3eD7y+J122+zT2aKKonikcOzyPw/z7TkJhwmVkh7V8BaG84eEoRDLBw9loEY9YM38aVbfQKfrbujmYEmnlq1nhGGgdghUFCI88pUKW95WbPx1RakrpPSd4kYAtAK1OtqkXqHXMpFfxQYzRc/VEQoiEDc0SDsKnzynKDqH9jWEiz0WIWS+nPhzsYLqPt40COXsXqqzBYuo5dIhGEivaL2jbVP+TazvqSl/hAfwJr+3fPGrX+G7H763N73n5vP3//APAIC7u7tnI6jDl/8yib35xz7hp6KkT6GnPvacx7055EORXjNOZc/wq/oo2pKn6eOYueaxdMH12vDu3QOu12A59PZ0SQMVIrlGWQMZpbn66BfxKQs9wFmEgKTbhq8TOtoWazdhrutqP+qdIE74dxUFroDqnf+wgyAoE/eE5UuOSOr7ZF5vXvoEP9bB8SE5MjQf85tDvwqjFJh1pyk30R0dPdd0M97XouDF93kupsvUBXpvTnNqHf3hgu776ZUF0kx3zbHkBotMzhAu7uQlcUemGWVCBRpkjyfPB4WMnNdlQTktIOZxfnbG1nB8M0MK27hxZxWvC/i0gpclc2+pFhAz+HweBEulWDu8nUJj3u8dEvvnMM+/a4xzsmmTDvNCECZrN4fTuaAgHBxh7Fr94JnTYXHyI53WDOZwyM8Ni/zOMQ/KlLMdNdEvZI8YgCGhigIkCHQBbYLNgxHAqDMtIpmvzcogeG17CSe9RU+j6sbUQTlWUx88OuX9b5Akxdo2j3Aaw9X/6uS1m62nvU7xMfKLMlAvHuIGjFin9463b9/mAvD27Vt8/vnnwzIrVoRWJ0/K7PacleA5khhy9Ijp9M8PsD86FmMRcUKl0JiGJ+HHbqg6nesppZmIcAblrO0KL7kAb5OxXx7d01GCIho2e0JjU+Vofa4C00aWSfbDeH3fZqK0gcqK1ZljX71ecL47YTnXhDjIQmhbRzuQ/BgT3l6JYCojsRtWWLgoJ/y0dCNcCKYzbQq6NpuULe7GolNMBS0IAZqAhVAkARDgBtBFwfduJF0US1OcG+HkketFDN5JXVC2aHtHax3FPV29C0AKFoDElfyLoC0NpSjYPXxbIbSFoacV5e5sjV0Jy0RapOpGSkOW1yBtOZ5RA/Zpi2ehkhGxiCRSRi8BOEQkCd/ImeFI0og0mBfSoiowb5pOLJDlvGZ0cZDxiG8wkmOsrAb/Cci30uOxE+eRaQHtMPKDMIiidEFvY4CbY8iuG4yJ0GHwzUqj6l5ZiQjqrGDINEfmdpVSUKXneQyOPhxRATUOgggR8S4ZDHlazDAfVhbQXOkLYz6gygpNBlOFsV8SIUkWipd8CKIJrgVKAPPescFqHnNiM2QLLyilYXPDM5g69cgk6n15fXClCAv6UrBibF7qc3W3IRG50m1vGcYwOZPRKYzwKRxGYbi2raN5ux6uG67XK6QDLUnh3DCYSBweM2/e5KeU7775ZmxwxZ4jWsPpZCiRt2/f4nQ6Jaw05Fim4CUyZQ4AOPginnudnz0TRZ3+vjBg9mi9OuoFA5Xx+ISP93HKSJu9o0e3Etc7B5pFyIh/fd1oTdCuDXLt6F6CLaI0pLPzxthy6+QYLO4MS0ND2dpDEyrKg6LKNBBph/uJv4sVq5j6xfbG7u/apYMKQT1YtqHDIF4l165lYYeVKlgueLG88AHKC497MSRxXu7UEV/0+Ot53GyHfptfqxPbKXeUUnHtAiqeIiIEed1tWXUjT7Zmju2ASNMGuXhlhji3EKS5Puh7S60WHQU4iShpqeY8DPKmc3WjU9KxqssCKQVR8tGu6WSVse9XIydSpuE0XVfQaYWWgu7GLjGjM0PWZcDHmZPoKfrPSiiWR88k4NN2sjH/xL05VkVgQGylsBFxKiM21CzpGOw/MANJoKmjCBSlDiSXXc6ip0rYpyep68YZLTeiIa2hv3qJxXMBn03H49OKsiyg0whMSEQ8A24NhvHwlkStKRO6w3wp9R19NMYDDblzyNkisTuOdW//rNWumeVqWA1x6DoWAI/874k8jWfNDO450vpSue3iN7nJTW5yk5vc5CY3uclNbnKTT0J+URHUV69eJcRXRDLX7tWrVwAsP/VyuWD1qICKezloeEQEw1MbeGkSK9q79wKSQ9DCGzP8uzOUY1BUj9/uPMFTdDXk96G0PxIkhdQuoAjXtw7uU+RILP6roLwPVUKxYiTp2ksvm2p6Tce13INEFv2YnExWeJrsmGwZBdHB1MaVcbpbcP7MvOrn12esawUqYVOvx7ghS6SEtzXzOcI9JebJOoHQPGomrVldVG0oI5ECaB0lPMzXjvZwRbsMiv0CKxDNzCCP4pIIVmYsi8JTO1EuAlwE7LDcpSlOV8LSgLMfs3ouD/OADT9sikUYxaOsLULwTUFRk6spuLk31G+xM9ArIHc9I8LkhDGjBAujgDyfdIrgdzaPYUSJqZk3vIwI6lKKEeJERIsV0glUeDzYJiAYzCahOGolUEjCQ28kDMCSzxy1uKdzpnVHFqru7tU0CM/sORavwaUDjqpqUdjWETNLBNBi9PUAQJVRpIBLG+NVxIjJpBwiEborJTOuPUcvHCkxRUuJLP9LpumQUdQk8xKAaOe1JO0Gk9vVGvbochAZYZRWOLZlRMsjb2iC0xFbjbVSRn7PuqAsS+bxKBhbkySVi2cYfZSkQtdm/zaH/OogcoraycVhhqqaEc1aAG0LZClYeeQh9ekWAvY4B76SyIwmb66jH+K3lldq17o8XL2dV0izXOrMsceUpx0T6KVRj5v8QYRrTXibbhtQK371J3+Cr776CoCVgPvuu++wTjWbQzKq/sQjOxKUjZSaH9/Wp/bjRxGFH3mel0TbnoqWHUkUU205vAdgpIcApHf0reFyHeicfu3QJlkT8nqxlBItPIHIbIULtBOTRWM6NNEo4pFTC5pG3zgBis79dVivlEdUnAKtQkmsF7WLSSxqEwSDrSu0ExSEcxATRv3IqRb8S+SlUZePO+sLRHaL3vRy/1p0pJflPrPbpOxNQHyVCFqM42HzjaJ0Bd11KBHWiL5dL6BKub8yd0PnTJBO6gxpBO3TeKsVVD166MgoWotFDZeA+K6wEqsyInnLAlA1BFrs80E4WoJcqYKXigYFR63U8wm8LgBPZFtMOU7j/jdyHX7umiBgOoyJPSJqvMl6yUxQZtAS0T6CarXx7ApjFyNJAkbKTxd/NBR79YAvJ8mh72Gh2gEO32VDIUiksJBCskiNfU/MWL+4w9mf4el0spQsZsRI7q3hemmjhNq1WUqYAAgYuCM3pUsWZNJggqDB3wIyWHPJuU+pV/Gst0xrIgCcz1bBN/SYtlkah0JGPV19zNOTRK3TWqYvxsr8wgzUuYbaXPvx7du3AAz2y8zQh8niipC+/y6huISsm8jKAxbpEovGoCPIE7w3x2SGU+w+I3qUo/BSmQlc5vejSQRpG8hZLak3qLScnQSbeOzKMeDQUA0jPK+UZAlR/+qYm2ODL6sZRgvABxqWYBqdN4vT6xXnc8XZ802X8wKuQJOGq+dovrtumasQwnCMffRDtz64a5LkQ/26QR2am7U9tw5cZeSgXhvk3QXb/SWNeYXnWZSC5Y9fAwBWInBdsQiwBlq82QYaDGmlAbUruMmkYQmKMylG8fSqzcgr3ORXNkNDBKkIkTQsWs1eCaPVMEIQYTCb0bCgopwK2Be8wgVCgk0HbJacDkF1GJp9s/qzUE22vaUyuHAy/TofhRN1RE6gMTx2EGpUCCfL36VwYQS0dzI0WQzay27424cGJ+86jEPxmpcxmrpMDLU5xgVcFjRIQjqVFUXKIEnyDV95qplGmlDdMQYFfFBfCI/n7Et13yD1mefIPM81c3NH/+gEp0mbCjTgRQgYMO/muUDM+NrBltie51QYnXkB15prI2AkQg/395mnLDLq1m6+6T28e8Dl/iE3IIiRtFTmLCyOhP2qOYQAyFbdMXToV6I0ujOnbIYcKU/GqSszpdqYiHY2Yw1uly1zuGUTBGooiBrEzxckFzf5+UVaSwgfAKA1fPPv/44///M/BwB88803Vvf4PeRV72OAz73P/86j7fd55oOtelz8ped7BPE9QOXG7vh+OV7vufTpOG7znMOHa8PDw8NU+9fWU9EBwQ32eCNmnNItpos8nX87cs5iysZ7OoCWDUIcyX2mpjOwf6Bin0eqSK3VHKSuTTdt2Lo5I5fVjbDFienkZSvyU4bpH4Lp+aXyVPBgHlvq+qhOOYGOmn7yN0HaaNpVR6eRDoPVaoEzczoV+FrMOeDO46LdLSpJgwTd0pW4IZ3VZVlQSjFjSt2rXSuE1YxQAHpabK/TNuC8tUD45CSF6ek2x607F3hdTL9SAQcp5OmEui7oRLnfW/4m46qDZJAxnNp26kFmmnPrA883hryIGlNxCaO8GCeJEri7I8RNe1UM7hEOJ+hoZz/UEJ/rtEY3C9nzFhopAxsIfdZGwpG/Mjx3C7QWCLGl6DVPa3n7gIe3DxBPE2sX2xNFBMWdx6yReke4Tr794NQs0xxn5qGWEEN3c9d/i/3YPZ/P5mSONCqvudu0D+e6irOIz8RqcO6QYQgf66S/T35RBmqtNVnJPv/8c/zwww8ABrMvYEaqZNkPdUy8mgYOK1kB+GLsA60Ui6LNeaToAEhxNAY/5CGNRerITApMkYvpPM9Fcky3fmyIJnPo4fytNbQWFOQNRMaaC1guYff+yEiwl60gGmQz7GVIjFRhXNdyY3yRIEmOhBhmggYqBUspaG6wkBNURQ7Suq6Q8xXL3YLFc1C5GOlKi4UUwMor7nvbTaqlLDiXgsUNT9o2yLXh13zC/Vsj3vjh2x9weXsPasMLzF1BTSGej8NKOAvhTgk59JWATQE0bHpv568FSldILcDJSByWuoA2y50BALo0MAqWekKZa/CwewDdKK5rRRMB63CG2KGatPQLCGshKxkTEVpWFBJc5CHXjbUJ7uuCZWK5Q41obVD6d5sjpGm01IWBphBpyRQpuoAX4CEMVIMboJSKIKkRAspyxlpKsm+WUowNL64XBnzlNIqqr5C2OMZ4M/vK+An9/CJefmbOZzUjVWTkUAXSIfpLVa09YWyzlVKpvHiIGkBXbNTQrwrJ/FwFuhhzXz6yx8rZPLfiehrKQBA4uCf84XJJ5Uy9IHq4C8KY69JS61zX1RTbQuloGNf1TVAJRSmJEOzDWLOQbN3saA0G0P24TTqKLgh17XrdcH9/bw6kXVHvhtYaxCOm2hQFZQoCGPEDdCi53alTLHfZjpKtYbtc0NeKxZkeaq2QKRJauHhuk4x8cIt7AhgMndKcwMMN1Ha9Wk7dZh5j+yFh2zYQDU87s9e60bEo/ViUyk1+vOQ+t66Q6xV//0//lHOod0PFLPV5lWPe7VIpPRiQ9MQxg1xrUlw95DiPg1nRndt7vPaLK8AdNu+j4hXvZmb7yJXbsUxP60v+UK19JR1PFo1RVXRniO8PV7R3G9rEIg8wdEJLVFi0TFWSiI2Iba2JpbJ3KFeLpgSqQ6w0iEInpIeRE+4QOxTOqLG2aJfcQ+Ke2fPLU6Xpvi66wdC0QbvgWivOZz/X2tFV7Zx1ciB4MCGRVa4THWf8o9JdO2clBn/F0Ql/GDdHeY5Qa8fCnnrc6L/s76NOeThfaFtRCs4qJpiJ6dy60Fqw8BnLaUXJMikElgYW01lOlUDb2UoMBU/CtQEbQzdKg4SXxfLGVUE+SDYIeF3TQO2F0UiAsqDOOh3O1t6IKrIx+kYesZYCqgXniI562xtbOZoZzdi7ghbe9UPoptYPrrsc8tjn/gawq9Rw312nc+K++LwsFiGWUtIhWrRAm2LbNijt991AsakqNtqPkSRvIkrjHYWxbZvNlXj+ywrtHVt3fZSA1Qklo0QXbR2FxNjyXW/t145KBffBgN4VRMV0qR6ODtc3mfEunfwASQFY7PnC9uZSa+bRGmknoU4OcXO0CUopWIs9xyY+7yK1mNlQdV2T/8QCF7KLoLKvdZ1GP3wMP8QvykAlolTOwzi9u7vD/b0Nwr/6q7/CP/zDPyQ0dPZszF5K8R6cN6rZkDQo2+NFJDyk0b3J2kfYM/USHfeubMfHSilTQvhE5jTKhbiiv0yKqyyo3BFFrbqGRwTJxoqIXhEl7TWRK5UKlMmbMi/EXTnMi/T0MhWUSuBIpPY2gQl1deNjISznirJy7thKZqAqJhZOhbHsEkDhHRIFq4CceIguCr4q1ndv0Tx6vn57D7q/BzZBCUWkG9FR8QuyTx2r18RxFwimw4sTMWj1xZMZfA2PpaA0TUZTEYMtdRl1So1xzraS8NTlopWL7iiJEuNvBQPbBavavQLA0juYgJMA5BdYmmJTHlHcTgAX9CkB3TQb8xZy4lQAYUlmRgBGdECKzeundi+PYl5e/5m7zysBzReXTmKex9hz2Zl3i2Y0NufHRIoB2H4YCo31lw3M3VzxCO0sUdJlEDEpdkgGspg+8bRR+pwWnmC/cJr36fTPRSseOaLiHNPfcczw5kRUFXCiAQawI0qwsaGTgwzwee2dKrHB0swU6PBhGk/a/JLWXT2cN5crNlBuutu2YXu4QFsbCr2zAGrrqciiK9TTJoAoyRPPZigMfvPpBBQWtGvHdtmw+GZGfo/sKAJrp7EhBilX9/vt06J43a4G3XVPsW7OVtgUOjFxW1cMMiqVbk4OGhF02pkFN/mpZT2fcb04Sy8z6vmM+/t73P/rvwKw9JzT6YTrZU9286EAl2JvlB7JzYD9/vSc8XD83n7/OOL1FALqp5Y5lQhwg4RGvXVgzNneOyhrH5oiS+mQNyb2Igzx+aJMud/lesUEEA8lHGQoDOa8pqiiiqWPxFyy0hlWrm7HODuvDKFLHcpWeGMwyoAZQiMibZEaVafcIVs/2VxiWQ7NDD6aoZ/T2mrnnhTtQz//IeU4fhhP63jJc/eRA2uZ0sZIsSPjVN9LO0/16CtDlgoJMiISY9LvAgoDtTC4Engy+FEK1A0U8QWUi5EacdRqLwwmNzhPHhBaVwhOfi0fN+xrfI062cUJkOa9zMmvJsRLVIsQPC5VmI6IJ/oUCEfEXuK8SUSYNcTH57EXh0eKukVRSSm3dJWoYjHG+9W38xk0FPq1JlJKsJE7z+IYNbRbBMnMsdzxqtUE/nZtAAqkNVzvAx1osP3cF7uhP+dUpbQLIMhCXgRzWvAy6rAXBiol0/PMwhxBB0NRWVR8C3uhGfqshXO/EJhhtYsdIi1UEumU0G0SW4MKD2fDR2zNf+g5e5Ob3OQmN7nJTW5yk5vc5CY3ucmPkl9UBDWscwBJbNN7x5dffgkA+Prrr/HFF1/g37/6BgCy3imAfcQnIod+rhnbDkQU1DyDgyhl2PJ6+MsY3hQFpQd0PoYwffYBmPAsc24aMGAkGUF1r5qsJb2TlRZQWxKGw51AtUO7ZikOEoPdMe3hLIRu9RanwoyWGB5eH6d9V0IPKGMh0FJR1oK1RHzV2l7cm1drRbnrWJYFtAwvbde+y0tMJy9KEj2wet7Eg8MD7zfoZQO+egt4XnJ98xZy/wA0weKR4yiBcreGl88iK0oDEmGwKcvJ6VHbsRSDtDBBrt7fZwFKRfVw8+aR8g2aY4xhtVML6xSB9uhfwFsKIEvxwtQe2SVAvt/ARFgzyqWAGtEVuedsvXbwJoh6AcwKsHmo0nNLVoqEhNKLDnQvM0AQD0F0EKhzetK6eP4Aj/yBru6alJHjajkhHRz5n4UAVjQgI5wnLhYJ0wlWigHDSxhMlinytxGVPHimq0eEu+7nVP5eLVK7lAoOCG5loHR7XyJn06IMc9DkmMMyUy/MMPznYF8zschRtNi6sftdsfunUtKrSeT9FeAGsmLbXRXKYxzplDsCIHN6IYrmuUOtNfRt5Oe3Znlq3LZxPwKoozFmojhVqyNsbdLMUR+ef0MbdBodJVtH4w1XHvnGZ5xQFh7R0i7WDzMMT8ybHFEhALg8+HjpU4Ro6wYByXbGOKGE6IlHjkBl5Ed9KDnpJn9QuT484PSZ5fBf3r5Fe3jAb37zm4xuffPNN3jz5s2OJOm5qMf8XaA+dlFU/xufbR8J557Jz+b3IUcI5nPR2JeOsKcCBsdzlgkDY9FTthQAv0hrHe1ysTrvHqiWa4duHRTRniQx0szPViGPos5rm+1dmcJA5HWM57XKQnQs47lQ6ExECfu3DZsSDMKO8pBklzF0mTIBMnLVCVbXOtoe01W2NngltgKsVvN67G+2O8X+E7/VI7JEnRwmkVmmY/whIjJz5HQeSy9FyB3zp4/jOaN8/XjGwR1A5OXjwLmdqlj0NLk6FgZ3AYsgczcuD0BrwDb2A3KyIoImN0dZFyNPWkYklNnGCXsElWpFLeeMfofQBOelUjyaprkWiKOHFPs99iXzif3AlzxHGcAlz/uV3MyEyaphMQHiJIALQTfj3Ri5sftWqUaZt6GzZhoDMEXKeUgAACAASURBVHEsKPoULQUcySky4LwqqBvQ7gFy/VqroAmhX1umprVrQ29T/qcYcmJumdFT2H6eFDyeImCl50L/LJA6pQjG86Ux0XsPMlYkAu7ElryUKU4Cr8FDgwtCRirH3DYy4yd1GXpxDsUvzECd5Xw+Y9usJt7XX38NAPjTP/1T/PM//zOWxTbKMFATH+5/lcgnsX/mcMsdXEOBNnWzJUAfNjRfsEXH5DMFnKZFHV5rdNaKX76hzjWFnvpVfHetgy1M2aqQhQZMXYEGUBNs2yBKoa57+ILfKCtDg83TF5NMxvYcVEReCYxwqayE5byirA7zi7zeOuozolwAHvXeRHvmzs1SqYKI8f+z9y5LsiTJldhRNfOIvPdWV1ehG8NuDAQcfgBkML/BFVf8C4jga/gHEJkFhCuuyAW/ARtyACmOgJgZkph+VXXdm5nhbqbKhT7M3CPyPqprelAtYSW3MsPTw93c3ExNH0ePVtfYl87Ac8Pm+aby20f0ywX9N09gZ/csTx0PG1BkkNSciFGIUFuMi0uswvlmN6/9pVA8BCyKFM3ZycLGE1pBrwoePN+ZThu4dRd8niuggMFINOfOg3QTgsHkVgp0qWgLo5YQDgy5LCi9gTZXsHtHUVPe2Y+VViGXmknpUqrn3ox8Rtu3KZUVAA4/V4B4COxufZcYG1EoC7Rj5Gg63tuIA8K46UYlEPcr1XIVRdDiHPZ6ndIzHzNyr6iWkUA/raNxzn6uExFOFPXZhmNjLogdmzwRDcUlcmGKplFuLHUDZja3zE/Ta3bHmUhFJ6iZiEBFd7mkqjpy2NyJAaJxjE0+UEEa03Z4yp8DsKgRJcWrEJgSJg6zA6yfocCrKzPSGjrWoXx2qyG6TDViCXBYGCX8PSzRcAqlxkD7upBE9oxZq7QT+kVwoW2XW3KSJWFk3Tc2g0DFO2RI79haR3MI+9N6saLynkfMvhGzajJzk8sdcx7GmJPl2BcdjNf3Oqi/11aWBZeJxBAAnp+f8R//038CAPzpn/7pjuRwbt8l9YWx37ZuQXs/Jg95l3c1HbuVu/pfKq+ZfI0NEWG8EFGlAIAppdsGWVf0i0PnmwCN0iBhWLpRQaxvsx+tliQNxZB8fUwEdq1olq/Nk8T+0fT8lRidJGUkiTmtZugpEWPTPoxksnr0RIxZmLAytAXXQIewYlsV/GRpOyiKE53MmTcv50lW+kfzo8Ze7SkSjKFgx9ePzoePabfe/0tz5H1tKmmdzaSw/306BjjJEQ7Gr1+kxXmm/dvflgqVcxqHtZ8sZUhkwJ4BYOnJqBvXVxPswzBbqpEbuf6GWgAmaK1JhialAOVVOpXjGQTIucVeA1VFhuz3jijtR0Og4Olz5Izy9Dme9ijd5z175uYKyHpsZ+P6CmUGg5MIl4nAWMCqUUJ+QOUnwzO+MPy2lA6SyMVurhuIG2wxziICtCDoNN6FdulQJ8LUUkDKkK1DnMujbd3SqnxfNAZ7gdBIyQlG+w5F8z6XUkat+6g3W+w9OhE4TrXY2pPh1A3uEFULdADAic8g8EirKAAqUIUQGb/Wr5Mb4eZkakpmPMfYAckJ8jHtB2WghjcAGMy9M1nS119/nVFVAJBug9ZU0rORSuBB8brVeKy7nYDU6e+Cg8Bh3gtP7D05Vxf5QOvTBN/LaI9g+c9V23DVFgZpzQ2JO4PEcqXhZSXQR/RkbqJGzNLcDcNsbKwx7srk0azhJelQ8MLGBhf5D8UVeopzLKey64gAGq15RI78eZSB3q2cStDpXzrk7TP6b97as37zFv3pGe0bzWjLqROgCxYmnJymvhAbC+lsCDGjo+zKhcA9zIuLueaKNCvQXPHftg3LsqBXu/bp1QOwbpk3Ee+qQyDac+J81ghSCGFpKIAVloMRAoFIsJwrtC0gZ25jJdBGgPRBUrOt2C4nRLi+FjGyYEay6DFVKHc3EmciDkYS7cDze6CgFqRWsPxM6BDKmzNbFx1sdmo8dFFahab8mMj9JQ/0xU8gclzdSzvn0QA7Zs9bSiDDBdWkhIru89FAus81d0cEimSek6gAxFdCT7BXVCMyN3VqZ5we226cp7kcJjXz6HtXBUigXDIHlVw5CG8tCXCCy40wRgnGOBjaGMyHGxtvRBh770AfBclVBLo1VB3GcI4xjfylQI3Eu98xqu4Yen3DckKk2Cz72nHhgXDpvQ/GRGZQ7ai9Ititu5iz7PLcsDppxLqJzyfvQ9cd9b3dvViUBjTy2RB0S3ej9L9W69s2adiM//s//Af88pe/xF/8xV8AAL766iv8+Mc/RptQUMc2z7nZWWNIGL90/NNxTpaSA6723rnp4Vj8PjvG4vPuvJA7N673Me34XEc6H9ax38RnUjX0jCue3MVyCfvIRYuI5HDqkeehTtFEGnI2o4lEICpZCgSFIYsZrAtPckKc1GxCrhQyg6NSKJuxnwyZrgo8XVEJGJFSrNE0GCNKSPa8vTc0533gSwEXwnLWvTzC/nlyHGn/95kUSQg5lt+13Yq8fxenxRHccTRQo0Veos0ZJBkPYD9bkFyGmK0M1YqyjFI+pABJT5m6XS5XxrRGuRcaBkFnghSGRHSwFPu9FkgQnRVzss9InOMYNfLnmh2GNNbcfH6BORdmxAEDiVAijHU/v/twUN9CYCQ5JXS3YM3hHFPb92tmQAS8jJJZVfTq+U665L6XN0tFx5+nGxKIWs/qA5abPXQu7yC2TQEOtskC1mKkli10LL9NGLZpoCrEPbfKcPIygfpbnMf2SAA2VAC3g0iTQNPQU3YsUUpkEdVg4WY2w14XBrISBKM518XegWReM7khoz/U7jv6vd3bvd3bvd3bvd3bvd3bvd3bvf2zaD+oCGqWl/AWEJgoZXK5XPDw8ICvvzUoqAbTau8RtNt5vQLOEN6QW2Vddhj5A/wwGUon75wGM3BEAUbn9zCkj4SaJMsmZu/HIV8WwDPJ5OlVFMioTcYKlgJWwinY1W5EUJk0x6JGHSu2WouRmxZRH1HNotFRcJkKdhDIpoLuXp+uivNiHuGAgu7K7iRTYIM2BYjHmK4N7XHF5bcWNW9fv8X67hnb8zk9aYUrKjPOpWSe6IBtj3fRyBhpg5W2kXl2iAiniBJKxwY1SItPnK01lMsl4cM/Pj0AwpBWspzLzLAcz1a7er6nw6E74VmAVQTF3+2mhM9ZgKIombtBBrcFEiYLEdAmGc0kh2AUcM4z815x5mXmOLPBMoPVrvgcLFErV7yGLHrOG9kaNuk2jgHZIQEXAieT8HjWmNOdO5QsfzLzoKM+2gSlV+07D+YtKBURgcU8epwecMVcZoRYDf4qsmPwztzfWAY+h8shKyxzOb0PhpzQ3dqf+5fjTME8eFjLk5wgNqdqeslFAGfCTlbDYhFhjcLsQjh1j+THBBdxj+bk6VRn3iXKY+gG004QnBoqYZER5yVMkGUaxyziqz5GBqQS3b8PS5eY6vHB3PoqyFIwF1qt81OdPRQC1ZYRFFHFpW3Y1pGD2lyOBpw3o6c6eXxBJst15LN1aK6BAUX/LsDRe/uurZ5OaJvvzap4fHzE8/MzvvrqKwDGtn+rvMDv8pZyBn4irDfajJq4iiq9Rxf4PqG+BRZiYiXUqb4iiaJrS/SMbJvVmm0d2pMG35hVE5Y/kASp4zhiY6ZnJ3i++LTH88lTcsoEX4wclxnhoob4qQkhpoQB2lckGfxFxngRuZQM3gAxtvvQbgosR42AZJxF26BSYPnm1+84bxvyOs/QiYE8+q1D1oWs/MjXeAvO+134RADPpDgciysfc5Wz4AJGBDl+dkIUnJkeg8ClokZaTSCNehnlvc6DdTefyasM0JSa1sRQWVvcN6KptUAm5M+ZPOUmzvOo9S4qrLrnUtHb4xY5zgl112uIL9vlRmQcAeW+bgKgTuhD4mt5Y3qSHS1KxkJcCYWX3Tk8cb8s7YRNtoz+27O47pfozQ7qAl1bfndUVZh0DQZ4VSgFyzKgKqA+qjXYHwjSY03bOUKBobIxsYQqRc4kcgSVyKjr6mleEZVlh/JCJLVIJkuVUh0pBlYqMbQEP4c92prM/xNiNRBdpCBewFP5oGNe7/vaD8pArbWmgfr69WuICN69e7erg/p3f/d3+PKnPwcwIL6WKzZdKIy8wJnLQSH1CTdDIl9SWBNKE8YAG1RHpgVoOVvfbVP7EIwk+iR1FlM2Wcmhc6EQE5eEwRzzcu2nWL0oIbyqJsjgtR/JCwkrPK9XR8I+12rHMZLLO+ycTUfOaxEyIys2CBdmqpavCNjiK1zBoDSmIKaUlty3BKUJ+qYobnBXXnCqFYUHPf/x+ToJGhQrNOqDowdhDRN+vDz49TewdCOQkqj32fC8rvnMb5YTisMyw2BkWC6rBimE3RQn4kHz3oHLJrhAoH31d2Fj3tuGs49XJYfZKKEH9BOCypz1QAtZ7V5DY8TcdMcDAzHpe+T/3Gg18xoUzPZOowaprA3o3eAjcc+FUbmgxDtsYmhakszb2DlVwpj23gHTnA29ajKdEs4+lYAyqJKCA1bm8JN4r5UMntZa3zldlMyIDHiRiqDQNRB0Xtsipnx1Nwb9hCslduSYD2eT0H7jJR/XWRnYZANkAYukQhIlJXT6XkCoE1rkCrJiQGBVxOaq17ADYM4F7bvcG3IjdZZB5KboUG4dwpNOrpJlRdOojM9ESW7CSlDykjQ+KG2z0jDhWCndnRU08lVUFU0EvQ2nAi/Fx3p+L/GTs58i80gBUPJ5r16FDfiENJd7+x5aW1e8+eLHAIB333yDd+/e4Wc/+xkW35t//etfX5EkRZv1sCEJXm7sDp+cBR+5t35KTuqnXPeD18T+eQQjNSf2QNCoeaoi0C7oraGvThh0uUAuK9q6gmSobSpp8wFQiJoxOByKMEVzun86uUPGloJe1B2kc58ZhJE7aCKJUCfHFtRyVJNsrdu3zdgMhVoyvWM/LgN6yhQQQB37x7ahbIxSGC1gqw5fLpO87C4TZ52LXQmfdbbQNT613AvwfiM1j02K/63GL/weV7mCLE91uM0PGAQ9wKb2e3dHqV3HDJ6ahQAJlbBzTpxfPYz3H+dROMIxBRgEm5rTEDCnvjJDCk8lRMzYN/sm9h83FtOZ486HcSiNzP3Tj7/N4zB/pvju4fyEPY8lNeTIpGsqYeyBHMbpIVCjti6CVIhgZR6TFKx3LM1gsVF/uGcetWbKWf50pxIAsBO7hqNdXBeuvQ6YtljNVRFFJlWrrbdAARPgXAuSe2wn+6Q6UoU8sRTaOyhMAZAFf3zc+7ah92YpOeE84mkgA+LrRKIheeL9RWqQ/e6BiCMe388bpbT+QA3UOXr6+PiIWo0kJo5/9tln+OKLL0YtHo+g7gzUyWhJZiulXQQ1GKzm1sNgPeQxhFBMjxERBNceNpnP+YRnvoUf3103+lyAEHukxuAqUTeyKzojDUQbG5ixSBMxil9XRQZTGxGoHphIYYWfs9A1jCCnz9l47u6iWOhiQg9+fb9ZKv4By++iWF6dULig+kbMxYxribqKXMGlmoB18qZSTyhLyeLW+SwqmZ+pYDR0NCAFfSNzKqBwKk+NCbU3NAJKjzE1RrZLMAz2btGwSbgVImMmxn6ekAqKzInkwNp7GgckQBWAZRuGLFyhn/IXlQlMdWe8Ffdpjfkg6NotIpaTfoxzbozxOWWZqSTmpHAvWRdI6xACSgkHDEBLGRtxFygpuCBrxK69vVe52zkGZ8NPX1YKafIwmYDGbi2D9ms46o/N+RYgy8/iwz3mHJNAZYwt3R/Tc1hmYqeBxBjXOV43njeVEJnyWaZ+5XP4z0oMgeSGKh41VCiyeKiz4O4iSGbR5TVZTfFbyt4/H0pyuNgEe3KVcGDRjciFPdtQZGZHnnWLnJ275/NHfnDmpKtCZUKhwGWFDiIT0qH8ZM1T9bVHJaUN04iehjy8x09/v41KwbtvvsnPX3zxBZ6envALJzD8/PPPUWvFNu3hv2v7vvKTbuagHvYR4PszWOcWDi4GUIN5WxVdBH3d0Hy81nXFtq7oraGEMQjeKey2dQi0cNYNhjuuj1Em5fi29aH73txiTydTgFXHPiWqOJUKKHYEb6Qa4TyoDCSX0Ii2AE4elwtzypn3pzGFvEO20GkE22YO8ti5ikZ/x15GGEYqgJ0jLm7HwO4736V9zDzIKO1HGqrAZJAdLjsjpcy0YASiSwhWQQATosavnc5Q2Nww0hs759VpGKgzus/cxKNWqThxZOrEzOhkzsg29VN87czOXEx9KN5XOgR4jmMZe/XszXlplGfn1IfavK5ZkYnK5mtRSJ9ySck4GcqEGKuFoUIxvQE1tA4JklVXtuFomSOoDAI2md6Pz78pkZgIWKiOOeWIhNIHFwjFi52eI5wWw2axd9y0gb02LavroV2MBwXwANHQidq6oUtDl8ENsBT2wIekrh7VHfrs3fF3Nds+y7KgQ7H6OESt5T7Nka4f7z3+QRmocyMitNZ2x968eYNf/OIX+Jf1J3bAPYdis98OkQlnIcL6bEXD26sTCjNawF8Zhq8oUySnmmE1ly+wqIRBUUN/3taGypwslxATwgwkfLOUggs/7zYXjijH9JkAcC0YwSozkoQwvGbOkvb6suxK0OyIGLqi9wuaPGUkjWFwSxVFD+ICF/5MhF93g9MyM4rWiXHWrtt4KKndI24FyMhaQDOGd5fx7UKgTVF8A1rWjqUpSBlOWIYLKlQJz2WwDp5X4HwhvHm2+y2XgvJc8LgA/OAwpVcLtBQ8tpabeizw6tO8d4VuHUUkF+irsqBWQSmExy/tfs9SsK7mVTr5iWd6CAyDved3KzoIRRnqxqd2AjXzGMa8+RVvAFGyAX/WgJMoNh6R0YCpQAu2EKDSUUF4jYKT7winboQRHPMUC56IcKmM9eTKDTbAGYBf+8gvvkFQ15y/vS7QwvhvNyOeemLC1/SMbxR45314PimEG2rr+NmrHwEAXlPBWUvO23eseFsU3zJwcSKoP24lPWwJTUL81Cn0wQAN2RsGNMmAyhCAR/JC33FNDk+6Hdh6s7lbC+qDRcEfwNiemik7aSgxpAnelSkyGR71MgwgIUC2oWQwCEULWCb4kfiYAmBncTYjjNL50YkgVNBBkGB64IpGjBWUEWGutimkYiWEtT2BWLFEdLF31E2wbj0hyhtVNGWsKyaIshc7ciO2qgn5t2OLzTUODEecQQ0VdWI4nqFVx/aU8scYRwvRIHMQxalXiK+L0irW3tB6T4O0OnKBmac5YobBTIhTAPMIB8pd1aD3A/ieRHUEoE7lJ+7t99fO5zOen4yl9//4+79Po+/1a5NCQTJ3ijUMdyhgcli5A2m3X8PWUahBRAMWGl9L9nC9nqjHiOgMMw7H1GyQmlPGwe5TlMAcJXLzuvm9yWk1H3vkdXd9nSBwrEChiurMt9YYVE4AF0hES7cCXBbQtiXssquXdAhwgZewUpZEh1mpKk+tcP1jYcaiJcuxcWdTakXGOsNU0iRDWM70ztPzN1uTuYYLA1zxpYwSG53UmH+bZEmgNOQ+M3ndu7m3hSgd6/RMKDDG4FcP5jxelgIGo0uDIshnjMVeKCJZkpGdZDOGmXgiw1AKxE9Ov+nn/HZ3xhwmA/VAmvfQZP+eJ+df/Owuv+brjTUwDDgAeEpyutibFCGVqyhqRMFir7wxBzsAENvcAHCpY/4fGY13nyVVYADASZ2Qrx2Ni3bl3LEeh8E1+hULSjHWIvN4NlVB6XuTJByb8zjcagpM+8ZAYr3S07gOjUCVkKKRZukcAFhbM0ctVSwc784M1qiQIcRYNgVviuJbqjSkfBAfn603L4VZRxkgGHR65BwZoWqhUdlihaAz4cKKFgRIvUNaw5lH+UT3lmeIu3cj3+xY8PTK9fFScF4YwoPsqEvD0hXV55ZuDQxjxg/9g7uaDYOSc+ltPaOWkoGX1hpYnYxRJxJPrGiQ1G1OajYBrbPD71bhrdvt+3JC3tu93du93du93du93du93du93du9/U7tBxVBXZYFS8AwW8O6rnjz5k1Cev/pn/4Jf/mXf4m/+Z/+bX6nu299pC1ZkXd4JBUw703bBJeLRVSLFpRTBVMZ7NhCgHrNybg4IfATCL9X5jsGfJPUaj8qMhfuJvxMr30FioBQjGMBWYxD+zytvSc5vVk6wxjDi2WQyD1sGNPv0zVkygvxZHedSaWIRjR4hnFMnxkOzWua+PwiYjl6OuD2XWERQNol11x5BgHs8wnFPK2991Fn1SMyWXbIIYUGZ4ox9hR5EWxeAL21Bni+YpmgTL2Puq0RpSZ7SdbHeGeYok8OPy2Tf7a6d35AW8fcmb834KkBmcKOgOkWuQeYjTxG9++CyeBAgQ6VbvmakVW7keUvMXN6ls9s3vClCEaxMIvY74iBRFE5Ylh2x0+B4dxqR1/pXJ/UyjJcf8egRl6Tthv5Tm8tHHyw127kYQnJmeDFfhEgvOw7SFLAaMZpcK8yHeZ8nnPjQUQE3BWtETTg41KAgn2f2OqEDhIEzzUqnAMREO2XSCKAAfma/+7BBUT+MhAefEKJ9zyHTW9EpuZIQXFveDyqiGGXskbbjeKyIUNkmii9hzyK0EbkSmVAzfN6JaNv0b8Qw0EG8V3yzO7tu7fnx8esj/j4+Ahmxo9//GN889vfArA6qP/4j/+IH58fPnitIyGRzYEPv9D5ey+1m7mDx2joC+cdz3+JLOcWPHhuho6KCc35jIlSEoF0QWsNEvlt4qiDWlPfeblv4/6llERc8dRXVcUW+zCAqu0QNtRE+MyaialO0/MVW8ABBQxo4FHHyfcZxIcREZ/3MqjlzEYkx2vBFuLbOtN7mji6ZZZdIbNfavE+53SsaDt0srcPcb2o7ut17+Cm0c8b37u1d34qGdP72jFyeisCeqv9rnv6hxAOM6fL73LdW1wRx3breNgWTAUlkJNC2PqG7XlA7eVSDHLv67C1lrLnyHvy3n5P/R1lMNURYsj0mo69bOvwdTPdwsbOjmW+LBG0dfRJt4Ca/lg8GjvbBNk4kBec6X+9d9vnddxPKFKIxldTHk4ImLns1ae2H5SBum1bToowHJ6fn/HmzRsANnl+9atfoWGeoKa57BQWMgHJFBuCE3sEZKQXVBGcdAGrnRObSOER9ua4Fk/1+kTRRaGuFYfyNsM61Osxfsxq/xi59NLCz41UBjtvQovAuQGMnMaxFQ14n7ox5td15bBNBurJSZIg+7wQiE4miyvnN6BRqpNiCYWsGyAFzS9W14bSWsI+Qzk9F94ZqDNkCxh5v03G9zAtMMDIj7RZHt8zr/k3y1GuCXsgsmTzyCfQbkq4TJteKP3HxTgfEwBF1fPq7HsxlsSc0OyAWwsDLfpMfu6U59AUXotukEiAnbQGYfAgf8b739SUiHcOPV3ViBcAJENjKRVcjewxBBocHp81XEVRC/BKgEbz2963Wxt8tHgXO6P+BcUOQArGOVeF9GDgG+YGQRRg9/HvTczD7EbSzC5rOaiSEHabu8ZInAbdZBwGlE0dhiyHzWnuF2DvoPQxTyuzraEg5FKATwX9MvLIlRxuD0KLotytI2gjcn36eMS8LT42DTTJLTPoiMZ5Pca3DodMqJlzPnX0OeFAIUOmZ67EEB5zzZhETR4FxNeWjQBtuDo2dCxlOAVrreYQnObDPLLxzB0dJIx52D+BKPDevof26s0bPD1aWsiXX36Z5IXBsP8P//APeHjYG6chD0bOIqXT5Mi7EOcWN49UB2vr0aAFbu+J1w7Z/X4R3++qezl+VICn6x/Uip1RlC5JmXkkDvufGlLUUmLGWgwHfKSraLO9qxInwd9VXql5mPfP76SBM1SSYPI/lE8VQDyfLn1D7IYo7RVhgjk7h65gzJ5RB7XJyEu87TAfutPMnRAO7plbgEFJCpjv7IbBpwcleWf07Ni8947VAUOdnCEYDoo4Fu2K6PLgxJD5Wt5Xwsv7XjRL7xmfg7NgTn2h6fe4fnYjn2eag4cW5/QbTu3ZYD3mbB75bo7XVsN7zwdunLnX8ewQ7eoXA4e/33qGDzgXbn0+EOG+912EbGCaOFe6oK8tc+fX5w3yeMG2bVb7Ge5QOgRQKg0yqWjyQv+DvwUYMHAhGkjgQkZ+KGMdpQyM9eO3YsWAYavXn5cZWs/gRbBSerkd4jvmtypDyHT10GXEIft5DtxZPD1iyJhZxuaYMo+9/xP25h+UgXo+nzPKCSCjY791Ly1gREkNe6FBVCYXvEVBlSgT/Y2IZiSbt63n5hV5rgtXY7OtBA46+FACddpkubsR58oZLCLQidD7iO7QmXab2RxJmA5btHQyuOSwyOZN6dhGroTmJjkS1XXasH2SF1PUIyoyX2N4Om1B0uQ11R5G79Rx3Qt6AGAuKNRR3FNcpPuGNyKMRQTbtkE6oXg0jJ426NMT1AUCaceZgROXUTgYOkjP/BjBFuSeXt6EYhIBiQKwSK48TyMbrLWhLTNbzkeMR+/OJks5NmGgQkfZEqiaQRTvRM1LXFRzjkThZctZuCazmdI5sPUOCYO7NbSmaE2zYLoJYcutyFytMHZnT53aeD36XG5NsIqiU0uKdV7U5jwN2nVlxUZDoHYIqggKMc5+7cus8E1GZQq16fluEUYQsJvTobyMCKqz2mGMC2CbQrAN23FJz3zei9hyJzIHzCP44ZxS20j6rLgqOzGBpKeLYRuL9dfHVNTmm3+tE5IcIg07ow+0eRD52kSoXFKudGawdkhXdPZEFyKUYo6loOQTCYZNHQaZe1KntDEbPx7GtbpyWXTkSRG7AyREhv9fVXZ5Qqk8RqCV1BXW90cFFD4HQsbCtJ9ZSW1o5t2t437Kjj6hIIYBKpfdmJIbv0yD/OFTIy739ru1p3fvUk795je/weeff46vvvoKP/npTwEAf/zHf4x3795h8nUA2M/L+LyTEVPkz07AIPh6wTF7OCJDtgAAIABJREFU6ydwbaDG329FkD5WGZ4NmRe/I8PII0cghXFUfK+txFm2Qrbm//qIoDYF9cNYhWyJAzf0APW9yKIYsU/pzugxBFEHMbJ8mK0lW/spI9x4FyKUkaAPxci7V1LnGdgbqLcMCJ6cAKM/imA4IBFwl8ynz+8yQQ4LfEa8xGdRzZJps3E8UG57I3R2MAxl/XYkPXeZ6Z4dcwQNOwQZMAxyGttIzvX5DkFXoLges/d9/pjWX5jfL11rRMz2P/N6H3nfq0jp+9bLB/r10vduPZPsxn+gbux3558IHWXbULiC6sy0C1CXJAEromac9lExIA3GQx/iGXX6PPcz+tIxuBkaGOJOulHlAAAj53yWCMRg0+4EVCJ0ISwauq2XhZHJRmC2qg5lCmj4XcKgrn5esOMDNm/KtP+nIxGDWIvc6SDA3jh31F1yVHzCvP1BGain0ykN1N47Xr9+vYuqAsDbt2+zxmXAZm3Tc5WLGBoeuTAwGVZ30pdbR0fbDCK4OTFP5zOWBcCp5Khx8YXGIwmduICoISibLZxRPArjCigEp6hLhP2kzQgd3MuYSuh7WhegTPUxYYI5N09maFHAKbP9hoh6iBFBTZp7FSvd4W2Idt9Y7Ovp8Z0NtKEYu/I9TcocklByqThxgyYzaRh4ujVsbtDr4wX6+ITA4C6+4Z6YR88UAFm9rehXkG1o1Pp0qAM1HrWpuli9KijKHGnt4sqQL9pac8wAoxYXv+9szB83JmPH1QnaFOOkWGKMQmFQBQVbLpGx6k2vmYiwYUTnVfowUFs8s7OvEbBkv4yMyEwX74fDR5816rMK+moRx7DxlgUoJ4LWmD8WZZUp+K9q6IFFRm28WI1HIyG85ldGKa4bH35X7Pw3tj5ibhHAZFHPGGdS/11lMNGK+fgWGVHIiMbHNJJ4D5PCYwqW/T1qpo3o6p7xW6YNyb6zvxbEtkbpSOWzrxtoqWDHVnMp4PMJLIrSwhg1JXU26MiNR542Erg3NAR7wOB1TiHwEj1Rx9Ue37bYUGAiNovZIRbrVrMccnqceeoXSKDoqbyEgronvLBNr2Mor23rYCWDBANGaMG2jnON4XqjD6RG9Dee+95+j40If//v/y8AJit//etf48///M/xT//5PwMAfvnLXxph0lGBw6QkTXvybJTuiIfilxeMypd+B24bqMda4DvHxwuPeiu6dvM74ZTiYQwGsdrcjE+3ZLmKOKcQQR3lJbpBRXxb+oDxPBtNvQ+FMWQcMyomZxQBoh0kVv8QMBRNOgY5HNA0jOuJ6ER0yEWjLhJP3wlZORnTw5qGupIdn60czdCBiJAomFvQyXhzcxaWjd9hPHDb0Bws6v4ZIUfo6tq3HKnH1sal0tDVG3Pk2F4igpl7q4d5M3+efxJenrfAweiZ7/WRNsOxr7/Pal633uUtZ9Hc0iCl2z9354qT+8wiYevAJkAQsm5OKUqUQYw+rf0MChyiw9G/G4BaNJpQbiTGlsy0CzoUYLwknSKUfo0CI1xSBpbUy2HVI2hK7VPTA9Ph60RNQpSEWHvMAWcflIYxCiawAPOsjDJ7N8cWI4L8UiT5VruTJN3bvd3bvd3bvd3bvd3bvd3bvd3bP4v2g4qgfvvtt7vP27aBiDK5+XQ64d27d9iS6MOiR5ZbMKCazIYPTwcHBRGHR8ecFEi0Z7SqK6GfANkUxfmliQhUCHUpIM/dOp2q4eU8AkkFTp2v0Dr3y/0UB29CegFFh3cqPEd87ZqYvUo7yAHJFDUOOIVkyZWA5+5zUD0KJ5KYdoOGjj6wRyWB4QlKL6MeIl+6j65q81xLmZ7n6ILr4tfRrAlKvQFOqR8X1hIwDL8WeQ4nU9bjtOLFCs6SP+Zd5jKiakxWmJlUcY7viZEhFXRwQCw9Uho5tNvWzMNMBC2JdwQKg7rsoLS7Z/YI9Fyv9UTksMvh/4xok/AeQkE8FcrWDnQYzbkT7ghZno0WjHwntv+pjoLT0sRzWN1DfxHIc0PdOhavCH0+Wx3Y7az5jFslNEYSaBQCFn/vAYtRmt65PyPpyK25gvhOkbmIhO2iJu4AnCGkrJRubFZyaK4gGJEo1oBq5nZCbPwL1YxNWzxzkKh1NU/6LuhJgiOJmZBFRi16O3kRdY82gEPh435G2KVQIawuA1YGLgQ8vLJ8vaVWlPMJqooapRr6BtUG3caCISKQqEU24p6w0jKZywzxKOokO9RJZ2gfVTjCrjpZhGMfvRCXuWPrKJPcsJ85Gjkm/YYMi5JDWdbVo6ktr2NRGJ7mvEV+7UFTtkTUi0bd1rmcyL39Hppqopu+/fZbPDw84KuvvsJr54f46U9/iufnZ2BGqRwiDBFRVdrPOcUE5yfbGwPmCwDBP3ArgrqLsDh5V9Q4PEYb4zkCbjfUg320JlMGbkbpr6MDfIj4zDnpkd6yy1NXNgQTl4x0NGYIfA+MKNiEIABc7aB9CZPeu+kfbPUVAdvfVHnIFgCqAgIlxBckYGWHCYasHxHUhGorOSGdyzeJvU9HvucUQY3OH2t/RkRwjuQxGby7fGAtp5xN/YC87vrUBxroi3gXq0rCJeF/K/DIar5rJAFcXH/Wc3YQcozvpT55I1pk8+69j+TXmNAGh/vNn3k84osR1JwqvCfziWtkWtQBg39Mozl2OzlCj3+fO+E6Y0TGETKc91FGlf24vA+u/77I6fx5ywtGyt2IJDpRR7alnlBLsbUX83nbsD49Y3sy2bZtG0qUZwq9WTVze3fjir0eEze+iv5OiDTTWeFRzUAViuXF6+h7BHozoAkkeeR5Qj8SsMvtJYjJrR7R2Wn+3pBn8zybIdKMQJvBSEeBLCN3jKISTXs0rkm63td+UAYqEeGLL74AYFDeGQcOTBM58GcaEKJhhCkz1Avj9shxlMgPiJxAtbxK9TcOoK/NmDc3gNhAjF2t+HRZOBW29WEB14q6+OQ1AOeoJQaASzWrwjqdPwVD6RIoQIcabXghv0vNoD5CIFKu68QU6P3qWygJ+8mSREq0v1a+g7EH5OoImM7IVjEFmaC7TbzAhbt3zAwSy3PTgCcTGVGKMhY3CsoZKKeGugS0Feis0EsfcAEy5ZeIM2Pc2IHnZ7SEcRJBjYJYMAWfiXBKw3YoKTU2/zA6Y5Oaizvz0XjZC0kydiL/3aDDhTkh1UwMrhVarN4nAKwBt2Qa85kZ5bSgeB3UyLcsqtgCIl1svolo/p3Un7tLJvbLulmO48UF1fMF9PgMXhuqJxieXgH8Buh9QatRe5OxFmQeo5JtkCqaBvERcuWvJ0kXjupGwnInpXQPoWIAfTf3ZqU1jFoOpQ5AWxh9M5KnqACqEGgnVEXO1KbW73BqgOxVMSMhNqa0uJEa83mCb+m04RBRzh3Tti3hSGfnkVng6JsduzxZQfDTyXOzz2egMsp5FOvGplabd3LUmAIEELoxN2OIE6bIsR3jk+Md63Yypu3Y2ARD2a3TIzMTyGXn6Vzz+vFcvQ9DVSZimFFcfigEwewnSoBDCEkLoJwbalMBJzHDNDfYZEZsqORYRKLh+LlpO9zbf7H2+RdfYHUikS+//BLrul6RJP3Zn/0Zts1qpc55dzlP4vcDDHcmLLoyCICdY3aG8x4N1HB2vK+eqeWMXSvwx3a89vuacQAMozaNF1ieGFfLQw3HjLHmK1pryYGhzWTBLfbOY5tZzlkNdquKIYOEEvoLACgM5u4OKl/D6ukyhbK2efe1Z3uYj3N3oqnwATohI8/jo7eMjL1TC/5cJnO83mMpeFhOeFhOWXdZYGs8ZB9wvacQTSR+k2yO+ZXvVpGEWICXOYc7FCZHcUAfZz0n+jyLGZnnzUuWonwgp/U9x16C+c4j+qKBGj/fY4QA8/Z2e25f9fMjLdQd6ZgdAbmWeOsbL7WX+vWSkaq015jft2JrKVi4gpWTL0ZXgawNuroW0XrqBXnN6dk495+hB3xITkTRheigss2lTPcTc7xnDqr6vml39J/ibN3AMqXfQIE21f41Lpqhq5HnqemU4ypQFNaEvMczzEEwEdubrWu2+FtrV3J3nutZXeOYQP6e9oMyUFU1CZGidMirV6/w9PQEYCgvnSJyCD8+RZ1QoO6Va7afYlMByRA8vTuDJ438TN2s2K3KloO/SQNIUJYF28lJVtYN9bxgebACwaWa9FQaJUtKBU4TQ+jc0sMDAGqbaRi3TLQTuPENwJmDp/fOPHJQLRY7Fg4AcCH0Fn8fkQ7x6HFGRQi+eQwjWY8GBI2oVxgbU3aonaLAwsbQGQK/agGxlzeJxSdmsBSqOPsLLJ1B5wZ68Hy83tGaYJMNsUBNsd4TDFlJEZ1yBJzYqXdLfEdEeb0/PMaImMHEuSkZE3JPJuHYgIk5n7mUEe0MGcYw73V45Mjz5aoCS5DVcEGtCxohi7A3soxRYQIiQlsLShmGLZWCSiZG4hmaKDoflLVun7kpaHVj4LmBWwMHJfnTBfR4QV0bTk5idW4EBYMFYI/uSVF05ckvSShMZuhNBqT42MYkSM+b7g3XYy4PH47F537grNxtlH7jujAgblxvC+hkDMjV13BDs8jnRunYiIhDi2vIYLRN76LLgihRA+zX7V6Z3fc/CEPmNczOrFnCIdY7tPecawsXtAqoVnA4ZUqxjUxHDjKDUrHLovUU99+v99PUp1SQJ4WH3HgcvhYxx4n3FzADlZlBrKgT26+qWj6KO/yY2XLiU8aNfNTZcjRCtqEMBhNoeorFcnHMEUhj/GoFuOd7FxlRqhLIlbuF+nttv/36a3z55ZcArMzM09MTfvSjH6WB9fOf/xzffPMNHuqS3wmOgNy2OIg3cOVhSPlBZH4iuTZ6jiiil6KqczsqUrcilLfy3T65hUKpZkLkXJ9RURG1aQ193bBdtmTxlU2h3Xgc5HRbdyCFyQPVXHvFo1WqUw5Y7IE5BoJaxA1UO2YOL9dGJmMvOSJSUTVjOkKqIjci1y8Y+DNiwz6b7CiRB1trlhZ8imf0+XLMc9vl5ns/5YDQmh0hmK4x596x6zpJYvTCK58NQxuvgRCKv5frr91s3wXr8bvMxeN8Pkb3f9frf+i+8+9X977lMLpx7H0OpN3ce1+HlOwF6/5aJDq82l2Brok+YGWsve8dHXk52qERRa8ZwsvUvzlfddj1CoRDKVj0/Tt90lmjfkU66eJEAKfQWUNnEZ0QTAD1YbhTj3xXGagjNVtijtAONFPow5Ybrl0Hl0bv9t3D2g+Ew3zsY9sPykAFhmEaLYxTAEmW9D/+D/89AODf/s//C169eoValvxb5Ypf/epX+MlPfjKu1QFiRUmDtphgn+KV56XaS7o0tFAsST2o0rC6wH7gB/S1jY3SNWxmBgUJCpvLn5lxOpkhez7bzzUiXCLgQpBtS0hRFxkRyfDIRhSNFFQnA4soFx4DHgaqqTAwM1BhJXbCS+sLbDnVZIol0WGk2sXTcE9IdM+YUfavsC+h3LgEJcrQuJK/STfHgNIUTSwQUVQtWLz/JzCKIA3wpkB7egada072VQWyPUNpAdEpn7tJ3ym+nkq+J12JfzIEgMGYNA1SUbUF6ecU95BZzTqHgTNDlXZCdWvmbQ7olCoB4ozDQaxVCqiegNZynq4QbIWBU4WWYNC1+bJ5H9rawaeCEnV2p/dDkyJIraM9X3B594j2zoimymq1Xk9P9i6qKM5rQ10bFnW25EY4lQV4OONpDY9kx6aUShIXY10kDA9ZVye14GHgs5dZsvIsY2OcvXTkRq4SrlmkpyhaeNr3DH0d67qm4K5LQd82tNawXZy2SdWYpLVnOQXt7phKEiubG1RK1usV09U8uhPODrhjgq82obkVuBI2EX+IdJMbi6+VsqDWmjLjcrlAX50g2tAdabH1luyBWXMQ5HOar2CLOq1XZsLDRJqm2nOtx4YzqkYEeYIb0jyM1roQTifrK3u0t7WGtjY0HUyEHUYwtzaXZfjY5mV6QlHnDmGGcB0ORie8IwaKIwtoa1BtINFEYiTT+r197+3h4SHn0uVyAYjwf/67f7dzFL969co86iETeketQ17fUlYVk7I2KzGHCKq6gZSe+KnE2C0DNRozQ/tA3YSiu4O2EwG1XCnrR4X0GImdn+NKcRXdnRvM6NGkA1trg6SQBylQ7OEayu7kfMrrT8/DTkUXx5p0UK2otZjBBmATdxlpOFYLttXuX6IItoiTFlF6+gshlW7tY1/vbSA9JGCcl3UaP1OApesENxyoNgDgUkCkXms89hEFr2yG3+vP836lFNRaM83EokuSgqpPMjAZiG+8p+Js4O8jCLrl6JqjgTMRVKn79zrXnR1fRpJ1TRe8Oi/k+Me0YzrD0QCY567KtTRWzIiD8VzMRijq3TYjaVoXRITme2Qei9rX87NMqRrR3yx9dEAz6EG/P7bjOrxlUM9RvJlQ7KZROfxR0Caop7MxV4ujJHtHpQrxtKftsgHsPNPTOBDRiOzDnBULFVsfoUf4e48nLn6syzb0eCYQE6invwoCRSVGcaJKbvZspRQsiHqm5sIvXLPvgDtKiFGCeJDIUA7bpIMJDHk3p2bdmH+ttTRsq/ddtpbkbiKCbV1RqQ593u0E6aMU3qek39x38Xu7t3u7t3u7t3u7t3u7t3u7t3v7Z9F+cBHUT2k//5Of4f/9f/4/PD//Bj//2Z8AAN5+8xZv3rzZFei+hjz4BQICAIfTOQh4n+DPGaEDgG1dQR2gNmqsqudzUQkPErwg/eQfcO9LeFtUFUoFYM6oUHpG6bpw89zGsfCsDpKkq3MOEIf4297TdE02oQdP2k1ohv0y7tc8Sovw1JjXZobAyhRRi/4TEbQW6INFBUnO5uVuGzYfr7Wbt55ay0i4KqOIInLgSGAlZUSGp9dSQsEKLBPEF3CITjhp/Vkiyppe/YOLpwSkN5p4XdwpYhsQpagdx2Sw5U0lj4lDhhSzV9HykhIG3gWqHYQCsOcvUoEuZZfzDFGQw3vLxcfi0lC64LMnu+EZhKUBpSHhz8AFrRRs2iERcbwA+gC0sz9PZXC1OR6gsRrz0+FS0TxV8MqLefSS8XSMYPXlDCkbkRbZwU/sVu4tjQhgsShoXcoOKWGkWDQS9YuiyVTuQO2mhFFH1m5/DQWyvsqA6niEY16bES3WnPNeL09DpvgzzznJS4UEXMiPSSWLQPGWXm0oJVTvhhSITgEgFC89ZH8xgjjLEY9xDkRGvFcrOWG1eSPSW7BUoFZAPPrLTjhVGjLSIqooIqhOwNW3wEthj8TIcfOfTnoWc603wkrNIvFRDgkWHeVIFgbAC6P3ArCOfPA7SdL30k6nU6I6Ys4/Pz/vzlkcBRTtfRCuzGEih6nNUL1AG9BA1BxbkIV0lYk05GU47y242REafPV76zvYXfy+j5DqldzKJ3lPBCsjtlm/u3g+3shBVbUSY1Q46zmVOL8AK7mO4P87wh15Ku5YFRkljIiMwlJBRpFqgTY1trJAkhTTfYw/w09jRhDNhdATh/lFRNW7dpgD11FIof3hBIbReB4uBaVW1GXJ1Je4tk61rEVl9y5S95iPeeRqjnKZbB4lujJNifakcjEnd/1X3eUSi8+H6yf9cBP8bpGiD0Emd7raDQQDYPudSd8RVY+UubiGepQ67+ZjdYxo3oIKz4i7W1Hp7wopfnENH9Y4BSJSX35DgYqQteM5SJGeV8gmiRAoKGijxpr9YL4ahxK6fB+l70Ili7llGrnLgpj/TOggKEti0IkIhXXKb3Vd9qi6+4c6q34InXN8N28OAB1QDsi+2yfohl6Y5r06oZVkOSlYPm7rQAtuGHvWXY6rzyqZUSR/qDmoH99sUB8f3+J0XiCtQR0q1/qKpZ4ztwMAFN0gmO+RElbLTHfbErmpECQxgJEpoRC4BgzYBL0p1C4YmXGpK8CM3m1zFzU4XZ8URSMiGvdTeC1Ri8HbMXUWtwmmtIMsISAP4xrzGNmv41h8L+BzTWWQDdkN8wpxbq11GCTT3xS2eQBmgJmuyWZ4+6MpE2SCM0DVcjN1XL+pJW2Tw6C5MJbWoZdHdGeOXJ9W9C5glWQnZGaUuR6sqlt+Uw6Nw1ZYDWppY2T/yjRGLAZ/mZmVCTDo5zQ2RAGNdLiRNBMQfo7ZSjaXUsGCGoQTmrXp1JlLRWR2K4DWNTP6BIA0QKQAZH1nnFFUsdQySDfWDlk30HMDueDlxxWldbzeTASciFHhucD+OK11bO+esUpDd+gXnQh0YuiDd/ShQM4L5FQgPmeEDc7DE0yElLKe5UxuMi+5YEe8UjZCj9K9E6PLmO8GRZvyGZnNOD0P6KxsRjDEXMY7E6s7FsXhBbbu6NgPe4iEmcffVTWNu1yL8TwTy3SOA8EE+JRDB5icCCbwUivWvgJ9wMfFcz5ExDYF2L5AIChr1hi2FLe5IDnyeXI2u0yimMD+QMSK5eROoMqoTvYWtRGZGaUSSiGsTtRV2AjOeilZK04AW4MO5V9bB5HsrGhW65Qp2ZFHTg4jG046IkIvHd3vR0TgWmBrKGr4GkSJdILO3VCC7u3T27quVgMaBvE67i0AsLkMfl8uWLQ5dzBXx+Qbio/H7+72H18HcU78PkN8578f+3OE5s58DUR71vT4afD+oVjSwYh+HyRTJjIYcxVFjqfnLZKt/2DCVSd/lAntqEy5H0nmm1s+bhiVYWBBdTKwDDY/w3KZDK6r7ohUUUsnKCXXItrk4Moa75rMovl3hSmcYZi6XCPZ1y59CXY615CEdX3kudUCPS3A+TTBwBVdzDGb8Fp3akVaSDr5MWQeETmJ3sQIDkqnabSjChjXVJ2qKoB2e3reSzHJeRq/xznvc9wc+vFJ5trHGHeTDjRDlKOvHWO+748PHcWqxc+BCaCUWybE3jF0Da213Sjm5ejitdPn5ce5fuajcyrubW2//8QanntVawU6YVt7Er5ta4e2wT1BbARcRIMcczbkZ1LQvm67vuT69MYua4SH85iZ0QCwFmxeQUKZwMqT0ed7OlHqMTmPiVK2WH+ndQokAWS01rvB7lmMfQlA93tJmTRPtnulXduNbFSbpIFKoqjMua6iX/PPT21/kAZqdebAf//3f4d/9a/+O/z4j3+KX/7iV/a3WnF5foeHhwdgZrrkqezMtAjTs0EmOMvsTCM3GifBZF40AnsYQJkg2l2V8gkmgkvbgMIZyVMCuNZBplIrTgCYy4gAwgkirjzFOLCV0dho7KQ8bwgXvSHXBhV8n5ZuLGYAaWgbY+60Afl9BnOZCfAsa6ICagQUBZVZUjBEe0YFRQTFmQLToyx2XQ8SgngBTgvkjWJzZXZdCb111CaI3XIpBUupwxPlBA6CEUtWTBHNSXEhf3cZTT0I78y6nQyuUJIKlfSQF64QSBoQQuLEd8NDX2P+MA+6d5qETig3YoY+UoHv0GZjGFFjlAIuFYuQFZgG0J4v0G+fQW8fcXpngne5bDg1xZsst2MsdmBG94Gu7kw4C+H5W4uaLFVxWgh4cIPhzYIqhIUqStBClBWAWumfacwKzEjlw8TLEjz+4HNeEBFZGRLSiZ5ck0EbGF5CY9sNRYbApdiaqp4L2YxooEz0FUZcMPJZ2dl6O2HkpE/vKtmmM1KAnLtFh6Mq3tqu6LwfY//OvIZHeQabW2GQxky123ppm3D6qABseX0yLXfJ85HFtYl1t/ZtjQ8CNmK20k2OUqiVUc4VtXKOs6FA7Hrq+e4QBqiCqUM9ygkWUOUdI3BRc+cNeadeSJyQs9zXUswHgaCpoOhw3IQyYEzI/s7KAu3N3puPwT1++v21WakKYzXY9L999w7Pj48eZRrfeck43JU0C2MwojST0tcnbZKnNaWe06UTa/1LBuqcjxr3PkZV4+9HY3Q2SN2rtFNIocPBCLzfCJn3T4tEMfpEmgax748Iqu19XRU99i51R6VyEiuFAZYEYoATDI4yMAwy52+XsSeF/Jk6b85bmYwdc2KBJKE+QpJjmA4x8fIh6fAbY5Nq0sFY8ZcB8K74FTokS+IAQAsG+11up79nFfTgyYCi7MqvXd/vGMUGRqRpfmMRPT1Gped32D1McTQoaZ5HfvwYK0qZf7TXblzvFuPurfZSFPHWsQf3G9L0PJgMw2BGFzHZGyZc9/V0zEFl/jAVlDmFryXyLYTDrejqrXaLCfYYNTXncUxU/zHtZa4QJ4N/4QU9mWj9PgQzt4J0rDAaNctTTf4GHqUMvcX4ltl4BXZzyww+RxDScFgZoNB5MACIEIpqbmrKku8sR8Edvvls0Q+l4VSKUwWZb6ouF1QIWVmkWERY+7QOeDNOltibezd2764pnwlWIo9QrjhEQGO8BB/3jmPM7u3e7u3e7u3e7u3e7u3e7u3e7u3e/qu3P8gIart8CwD4b/7FT/D8+A4PywltMxhSIUIhoBInGy8F5C2jV+abMKdGRMLM4aKYPKsaUDpND02w186e4naA8xm0BUAXbHDGVGawSHpNKlvkABjeNnIn9XwtVkDRobovQUMkyZiXnszZiwiAWaFzpFWG5+nKGzV7Bgvbc86MbV4+ZXzP/pdRL1VDEIjCEb4QJXQVdOjOe2xFjzvQAk5kbL/hlSmL5e/KqzO21SJ7q+frUOsofYxNAWPxaU4wD6EUzVJEq46abavPhyycPsG4KGAd3gcWrzvlr98eyD3ARCD3LHKt5imbYDHSDaQbHqWN1NjbKuf7BwB2b/Gov0ZQ7RmBZIXVxWwC2vx+W4dWxtIE7dmipf3tM/q3b7G8fcbp2ebbZw04K/A6PKCFIc7aRxT504RSGCcl0CXKKAFLBS4tZj6DWcHLGKuLj6eV8Bnv37zMe+/xXBjcgmIO053OiRzUGR44U/p7FRibN+EtJADFIn5zhKbHuk6sCq4bWa7KXIgbB7Zeg9XagtSDM3f2+h096bN/O45Fke8tIgKtoZ4rgA7qnsdZK7RW6LJkn4kEa99Hrrp7VtNbyYrGikKaOaLBcKvQ4QVjF6jAAAAgAElEQVQuBt+lB5/vC4NOBXMhVIVgI1sLWTiGGFQIXQiNI7/wOqVBet8VuBexnJqORBYBVAG0fF8GfyQoDZZiKuyll8ieCQCYjNFTJD3mH5/lcm/va7UORsZt2zIf9Re/+EWe80c//enuOx+K6HyoCe2RCB1DTvRupb7mCCq8ZrlODNfqjOvHNXsrghqRQQAZKVVg5DP7scBRkM/LWXZFO+7PANALMl6p03+AR1EChZH3q+DagdIH2khMzhSHqc734wniWyw3JjEiRAQWg6fWuV+E3O+gBpenoigJZbT1bkgY/0pR05N0oCMgxlCvc36+mD6Vy5psT+2EzJ/niKBO0WDTr6YcdCZsTFhp1Dce28mNsZ9QXgGnjDhulOib4casEWWbmtrz8rhowntnPSrTE+Jrfs8Z1mt8G6Ov8sJauLU3RHT8Y9rxe+NRbqxDNTQn0bhBPM8sMwM9lqgeVUuHwhivGc66azQhjuLfMSJ9C8nw4Uf95FYO95UJ0cQe+STXBVtr2NYVl21U4YDrqIkGUkavoXN4dJmM16IQpdxiONpEJFGEhpYfJRqZrBSNiEKCoRcKpoKGgejUoiDhrFskHWl73HoDA2sQv3DWRQ89aq5sod10g1yxHllWnsrfcKA/Rh4piZWzChwEY6Rp5VrBmF+pR3xklBz4AzVQ49X8m3/9F/jbv/1b/Pa3X+PzH70BAHzz9bf40Y8+x7ZdUOp4/F3JBXJxM/GPc7HNrpJilLgmBMW9TlAcogLuOQtR9Yi3H7UqoxbpxpsZHm5dKeugo6dp4sz/AAA9ISjR0ggN+J5wCubciGXUIYvNhZmuhGlAYnNk+Xpy2bnqJS/8GO2GD10VZyfFiELHAkGDYmuS8Fp2qJbqKOmiKmAC1KGn4rVA+wNje/RjtYClWh5lNyWKu6Cy4sQBkTbFozOjcTwnozlkVJ3MpRMZlr4UcBiMrOB22BjJnz3GzPNuuJQ0Kuv5ZEZDzLWlAs1KFfXJcNLCKLXs85q83lZsBMyM7hlN8Z6LeC6m5wGU1qG9oD89oz1a2Yf27hF4vKBeNjy4XfFGCa+lgJZ4PgafKrZScpwVVj6Au+KNKy5nFZy3jtUxl40apAr4jFQ22sPkxJkahVD1IQwFb+Ti4up7Ydzvcqpp/5PsYlYrNeYRGfFIcaIkAGiNUcHgzhNc2I3RqCum4hkydLW5UR9CnKCp8AZkJcg0El6rUy5YHAtBzbQzupRpZ7AWQSrdACDSXDFv+YxHmH+OD0KGAeK1TFtRM9YBoEZ/OXHMvDBkKQndlsrgpUAY6BT3G9Z86+Hcs9IWQrqrs2i506EMhGNHp43elesJPm05NQWJn3YliSb4XidPmdCScC0mc3YZodgYk3v73ZuI7EiRvvzySzw+Pqac+qOf/hR/8zd/c7UHAdfvQHXMEYVDbkN5gSsuak6Tq+8eoLs9IfAYudmHkg7HPNSjYhyQwtloibyunSFTipfA8s8BD3yhzMxRce+TMZMyLowpV3RFgWUxeH333K6yKKjnjgrW2FeiFrcbpX67IlZvmWVS/tXHusuo+8lWaoLdIWbl64o5ajn4G+CK6pRLKuzdlnRmE9h0CR0ykJShda+kIvYxDv6JApTJ6Uee1wmknJJajIthNsgnQ5Nuqud+Tr6PoRQf00top0dN3wd2c/mWLDn6NRXAslcN9jXtgYRkTmjMicRm8nP7fKmfAIXc9WWay0dDcMHIsR4GjKVbUOgz8D0Jw2gVAjZPS6H5+4eSObfyWG/17yUHw8c+8YegwNHPOYcY0/UDwj/nj/Ztw/PTisvzM7qnR0nvkDa4JyobQZAFoexqpbB5dGgiAFXT35kmuH0X0w1m+dMFXAQcoizKM5ImqWpXgCsgfaxNFdNR+jznaE/mFvewNPVwfslOVrMTwZo487FyvYZ07M29tbyWfc/kHOsY4wKX35jOi7X4HUkL/yAN1OoRoP/9f/tf8bM/+Zd4fn7Gq5PlpTIJai14fn7ODSFyq4bH31/ahCsnL0JL0+Brw2SqDg+F9imC5jLwmARPxBBpufG2jQBZIXXauAqD60iOVs/H2gnWabJjd/35ea4nx1w3MQxUmiKofbququbmpkKZAzvnAZjxMRTlgiGgoz8nXtAx6mWKGBvjzPClquikKDryWcmjkljc+7osoFrRajOlGoAuFUVtwdHqtV67ooomAQ5ULRQe14OTRcQmrqOv7AZq5AaQGMPuTrlxoT5UCOR4R64Wn89YMHKqau94apsZqdMG1kJpOQhe1VGztZA5OkYNV48sSU/hRV1ATfH8/BarR1Dl+YLaOk5gvPHrvol8wcg7qGdgqSgPD6PuqgpwaShbwymkbBMsXXBxx8ozMfppAz/0dK7c2mhy3HA9V49tFoQxHuQKRv5uA5DnKBRNNiiFSPP8j6XgpGe/MKHVCm4jAmCRmKGSqJLniSr6FBWwGptIpTS/QTSRddg9woejeeYg3FpFoGy55eEgW5bFIu0RrS+M1jZoa1CPWG3rivVywbauEB976Qrl4hM3nD7w+40mADYSLHF9JxnS6UQ9FasrfHLioWLkSyjImshBzmKKTzgC2DY9mgxs+NrV/fqfW3pZ59NSpgX6xBVgzDmJCojl7Qxkgfr79zAT7gbq99Vev36Nt2/fArB3+M033+zk/uM//iN+8pOfJKlItJdyUD+16Y19LgzR6EeRsR8dc1Bv5bm9z0BlZvRwNE41IG3v92v4WMz1LHe5jn7eLt8yZJez949rsyvOPCIt/rmUAq5j3VQ4s6qjwQCTKxFkLeTkRNgbzySKVRUz9UOBYgu29m4kZqQU9qPlphkDYG5JnYwki3f8FmZizcAVqEILErERxgBP0V9yhvKowQ4mUKkW0XJCvno6gc8n0GmBaMsb5LvR0GGujSRFOAr2ynrH2OcNcXHdbjlaaJJvN00jImcwDeFvzklz1B/2vsMFggNjZxTjE1Ags0Ey9T8NkWl+F7IbzfJaMJxHcaXmte0D2XaRPurdRzUKZZx1AaB7BMLV/q+ATk4n5SvHQOqr2vAx7UMGanKHhIMCNsaxL6o7TGhai5tYnfFt28YeK6GDhTe0mp4zFQjPNa1IA5X9pnPQBnBHW5CTuQyrGESYRRSd437W9+r7dk+EkqER5gljY0sgYswhpVm22XlmRM+6lE+JQcKm5jKZ9ffee/LrAI4UJcJCnPpoDae+jjENWcdUrmTlx7Q/SAO1+ST/q7/6K/z1X/81llLw9re/BQC8evUKlRnLUqcB2xt0NsaUkZmXGrGiiCahXTTGMFrSSFTG7GMmMtDIrNyqTqQIzCgb4+HhnEy45B6sebOM9hIxgH3vekLMxwLisMcqjusJjaT0gO61aXNeSjHhNkVyNDb+uAbGYhjGgD1P07EYShi/u+cwpToU+nIyA1XKhj4pAaVWVLHFAwAM91jFZm3YxyTFimuDzOjmxa8PE17Mg33RLrNXgOL5ZuOLiVCmkiF1WUAhUACQdLSN0QtPRbPVyuVM9mkQOu0IJtTnVswpv6nABBtgjhTtgsvTE/rFWeBaRwHhRIRTWE9mbWeRZSwFpbxGeXgAuTOniKDxioVW0KNFUbjDCDfcdddrB12cJXh2+ByM7fQeTwpiCE+azrHP117YyQS8uXETRYkmjy6wEVQxM9j7BRDKVoDH8R4LTGjrBO+OSTyXTFCCR/EDgSBXBd6JDO6Syq4rSOG9BWCwdaelTyFeq0Epff5ZOZkG6owouR1KVSGaGP9eFvSz57v4/OOxVIyNUHkopLWAKlt5CVigQxhQdGwIVkxXf9TWll/t6FOBHuILNM3XmM4Cc3bxpJh11Z2M3F1zNlAggAxFWTHgZwN1cTdQv48Wxilge+fj4yMA4I/+6I8AAL/+9a/fO9bHv82KbCiJA9Jta0IIw3BBvPP9nnE0NF86NhvTLxmsswNX3Gi5pUTdihTNhu3xnPg8l9gIaGs8c6HiSAI25m6YURAkahHtsjIzlloTjGFMlEgEH1JXlCXlTe6lMjmZbdOa0AzmKAYY5CgJYk1FV1z4FBAMCipTaT03PpLBxRTgncOXJ+frcRxi3P15aq1gdzqXZUE92T+5jPlAbuwGag0TCmN+B3MENZ47jFQAWHBbThx0fwBe3uhw/fdULMnGejuL5H3G56dKruNcPM7BOeo52KTHjTTm2iR9t2bu84CBr62hi6VjcUT1mbE4yu9WgGT+/SUn0c6xE5bSd3z24++qozSLwNF5tP/urPeHzraXEX6O/+20nAB69hJwYxxKKUagGuRnYulGsw4cSI9wRKmnKqBI6qNQYwy2j2OeMY2gSqCRvo8WOnnB9ZycKxJE+tpMFFeJUbgk2RgToZaCgrIzUEspAJUXZeT72neLu97bvd3bvd3bvd3bvd3bvd3bvd3bvX3P7Q8ygvoj9y6cRbB+/YQvvvgXeLdaLGJ9J3hqivPyGcijo1QbuDRQibwqysLw4UhZtZsHoBaoe5C21tCIQZUyt6KrolHBc3qsGN0LXocnTQX47FFw5opgDNLmXpvwrPYFy1pQtKAuozahckeXhq5ePN1D6JtcUL0Phc2rFbBPkXVEYJL0x8Bz5rlxjw5pRrF0m6ImHQPa6JBTC9n786yrh/wnL4nDdrt7e0UIazybD+rSGrA1LBMRUCkF2t3T5CEqq70I1Mipbc+gTnhbGvC5Q6lxxuXbR+ja8KoOeu7L1pMKnaRDuYNOC04+DstSsUGwqeIzPNgDtYaLdvsXhDLkyekeOTwBKOEJ88jX81LwXBnvzgR+bdd/9bpDa8HqsKV3Qni7Kh4vDew5r6+64s0mOMmGs0+SyBXZFoNnAsCFNnyOU+ZZtdYgqjjRKecrf0ugby/4vJ3Qvbp5vyiwGUnN6i+tEYAC/MhLsKAWoACNFRcPOD5RxVoUWAhipZlRL4p6EdTun9894fy84vz2gofPvCbtcsbp9SvowxleZhVrIScnauieI2xkZQTKpFSLNG7c8TjBnws/eLQy5o/P3R10gbDQeYL2GDx7U0Xz8etF0ZlAD4MEQQUgEdTFYSqi2NYOaYIFI9pTyAg3AlDRgYxyvOOARBu6IeF8qhgM8t73hcBFsSyKV2cbnM8eKh5OjMXXNFrDyoTWGi4O8X1uDc8QdCZkNRcmaI9Ibx/HiBAVZjcQVgjO9JClr/pqhEhcRhS3oAJaUGDRcxI1IjBlVP8eaU9kweqoC/UixiSKJVAJdcGlNfQe8D0GmKCFPFJjNPoRedGU188GrY5339y7v6rdB0BfCQ+vH0BoVrsaHpTRjpOMHNRbZQju7Xdrq0c1iQhff/11Hn84nQyKHhGZHZon5pe9q6cJssoZvfCogyq0WYGzMkN1e895Y1BEg5+KR/sua7cUkykv1Qg8dFe0PlAmc0RL/3/23m1JluPKElt7u0dkVtUBQAJkm7FB4/TITLJ5GTN93YxMpqeRfkN61Meo50myflI3+yI22wxNguQBzqnMCPe99bAv7pFVBwRIihrDpNPAOpWVGenh4Zd9WWttIpszIxmHBkM5DA66z79AMtWSsL7R7AxjJSyxpjy79DUt+a6qjEULTg42FC3gLth6x9fvfP2LoEnDzjt2cl2EqgmXuxavB66W+Vi884sCZRdDs+watwNiNkHC4Oc2K2mVWgZasPs5kKJCalz6QuSloOyvnBml8Ry7StYu5sJoTChySooUo0KrcUmjhMwFpjFRn9y2ESsbQ930HwCgdoV8dcH1/Y5gaVyvVzAzHp/OqIuNw369Wg301E6w+dAmznwgWyKLCgDbDMmFnUcM8UTv2D/Y67x331OvsDJ8MuFIFIRSx2cCWeVSAjbugdYSzbUSHGIba87XAOByq773e1pkC/Oepsxl/Hzn9z/PXCI716iLUdkALNtm0Fa3Ueq+o/tZFPSlpVa0s5i+htfPbmwl2rK+rUPLTzyKuzEFOgfY/OzfyGCu9QYVNO8ls8hUz7eFnTAhBIzECYDwbh+weUBRY4x9LVVHIQBW23MhRWXCHnBaF7RMzaR+wSfcAAhK0FwgEPHya9EfUqAKmMYsUeqgvUHc/iF0CAkaZPDIl4paCTuA3c/PTQQ7EbbFSyoC1r+mWTKvwMrNQTY8hO9CSO51jBerYtcyxk3EUH+TWBQLRtkp3zNP3G3PCwoijAK0F0Vz25Yq4TfbBY+Pjzg5HU86sFbCR4+POT+vlyMd5Jva99JBbT4h2vYOH338Br/61a/wg0/+AgDw9MkjnrcL3l8veFptg3Pg2gGGo2qHTe5fUYtLh0M3twPUR0cqXJRQMVQmAaQC2IHMfHO9cPCu1yvEJ1ylxSmUNOoukcMYpuvd/izO0gqnFJiBL2NDnPuQCr1iG3aZNr0QKAgo7QzHjXvMulmTwRg1SwNaNEOuJDeml8Wauxv+AY2Ivy+Yim7Ty/plBjPFEAUoMAEOV8wFrNbaxmwGsz/WvRA2IeyEFIVS85SmOWKKbYUIcGe3lIJaC+CQTQCQwgafXB2+KQySBt550r7SHKtBerd+9sIJ7ehunM18XXKHaOZqKZw7MsNqiAAd7ARiM0B6c8OkEWTf0VszuDEALcZp4FJeKK8l31AInQTUBXWqLD8gd9ktHGfdODRy/k3z+NuAQOJAiuDLzAlTJrAc13UpBQTGcqaDk992JIdclNywZEgIT4GhMCGlYIuwMlRNoKymg+3wsBAMwYDCCo39gQqZket8T60FuhBciNkoBr2jtZb97L0DPWpAhtFBoAPb1CFl0+CpG6LSFfHUjD9nwYB4kCICkjEuto3dUgmONIW5HZwSFBD1b4TyBOSbJi1CcshnHvIMV5We+IBMrtCKIejinLsuDdqGSM69/fHt0x/9CF/+6lcAgOY8088//xy/+MUvAABffPEF/u7v/g6f/fCHr0IMBxzS983p2oSj0QkgIf8voLIyNhKS8V9cU/RYF3CmwuT+EPWDcbMvzuewKvBi3h+b6oCSD+ikGXgznDfOpJWGGBA1c6BaLryrCdx1xebwaVUTp2vNhNFirFAMonmAmOqAbQZWr5SSez/1cNqP8GcLAB/vSzBx9IBUSo+3McwZZTpyCLsONXBxOGLAHgEAhSdNB3tpAdBe6VOhaW/edkBMuOnSbO5t22awQYcDA8DetiOEtHUY3XXi+roYiLY+zdNiQVH/vasCZBDpMaav73fzXJvbARUZP2/HmW7gk/HZuIfvAIH8rm3myGbrgta7CeHE/q+wsY99dNvRt82gnmH3lYLtegEvC/jBgvt8PrmtPL4vHJP4xnk88uxX3JoHf3Kaxu+Dlm7bhn03HmqMD7NxogsPvYgLWaD2pU00gaRVbe3KsPuhehx3ICt+jEAx2Zr+hq4y7PkoDaGweQ+IdR08Y6HbuXikUQ0KTuyn5H0d+zMvJiLL4YyGLV0JvAyo8/nhhIfHMx7Wc15/LSseTqeDrfFt2/fSQZ1vn0rB05s32DwacX33Do0UdVnG4COw0vYZZgapOZqxSGo1bek+TTJ733HCGUdscBe5EFRsQgUlv5NOB1lEMW1qz84bdcV2uUBh0alS2biCxJDJQb3luQyyc0RzKPsWLcV39Ghyqnp5kOmQJUI6SQBSIXV26MkP7SDVD7x9XhhN2oGPEIWfRyTdjWePhs3GC038z+jnqZwzIqbFFP/K4VoACiVPlcjUcnstGfVplbEVyyiW5lmnrriKotM0Dt1KwSw1Mt5iDvpkPFdiND+I43B+rgReR4SRpWCRjr7taOSRND8IepcUrlCybH3nodQmBPRtzv7Jq/yOGNuDOi5gDnaegTbOkQnrahHEbd/Rr9XHxgyIMqnYka+J6NPu/D9V8RSzFzLXG06yvgzrFJBteqk4q687qOpBnd9zXh2irVGGwp8RAFCxiOnyWECOqDAxH4Hu4diKhbQJtgdkIyhpZvUzMk6Ehzx/jKs6ik9FBF3zHrUQaCkop2U4qGvBXmlSNlKU/vrNRtAFAFT0xUEWYgm3r6lIrmFGPItxyBILtCmarwEuhFoIUwoYdgSbA5kiajEQSsPQw9FRiQN15uZbN+1zoYpObIZvGjREUGZU5xJ7l12XRXNvUZXk84Rxq3cH9U/SwjkFgI8//hjX6xW/+MUv8CMvLfP27Vv85Cc/scxWPLfJUb0NloYS9C1HLD/nQbR8nSgDyICfCZNq7/x9qsNp9RdsisVnJ4EzAHnG0I2xSYyD2mtce2gN2P7WZQRy12qBrWXKrEaGsnRA9sheNux7x5aidh2yN2hXPD8/++cAlShvMtkaQoAQeh12y2ENI4Jfs4NtVxAMRePmgeEMkDKlbTIbvKx27tPkyfZuZdkwPWPJwD0ssEeMWkoG6bkw1H+fneKCca5EOY4GQEO8qXX0UnAF8F5ckb41M+i7TqrHZtvJEln3hlorlmXJILoFDg8uBLSyZ95zN0RXE2msOR+GjZSfjH1t2mpFj4GPDOC+8hphctIUNpZEY6LqMbP7bdvMvbx9PRozm10GjISJoxR02yGOkmCxhIBsQ2hRr1f/TJyVjI2B5eE8srelWPA7RDhpBDtec8ozeDT9/Zv6/13bPI63iY9b2z0qcmBa6x5uHQg/0CiR5Nf28A90EvuEKLQ1s+1CfbcLWCYus/evYpRaI4GJE84q5R5kPpTkY3ZRqzAGfL9lxp5rkXztYzitGmsh9hULovE8Hp7cIAy7pfsAaqAY2VEUhbJsHS8VD7Xi6fER5/M5x6uUirWs6J6Nb+3bu53fSwc1Skacz2/wz7/8Jf7tv/13+PWvTezh/eU9Hj/6COeHFc0lSJTYayaGBLpnSGzm2TWLC7r0KUtElikAhvFcQBCSkdkQM8JENNPlAZMFcKj3xnQkVPfuGRgZWZJKDOWR8VG1NJHlho6bWnyH+AZYps2L5k12arY+NXdT0nxxvAduwx+8D7EFGgaiL/J4FiDLON4KWYRjneRrZrR9N9GT2cjk2cgZcufFHU2tBCzFFlx85UjNAbBsqRTGXjkht1tlbAuhAWihltaBvZtBExCxQsBCIVYBaGFEqZ5Z8VhcpS0yOc9cUQkpaKNkkeU6Rc0WIqALqPXczDprLvy5ict9x7gr81BEjTH1Z5iS8UA6ajFHsiTI6cHGphhs89Ib9s2gurLv0K6oe8fim4spz41n2AloXCBTvdEQrImiODZnFJrqrMfgR5whTOxZu7Gu7MMxGfMFL1ejh9dNoCCeBdBUTEgnlJg9y6Hs88VvoICREhzdoGEqihLlWNxY0zk96ZAkEcVJYs7TQY1RgDR4Am5GtYJXgp4q4BDfthA6a6rkKoAflAXVDV4A6MsCLBbwySAWKaTPDueYA3mYhYS8jvJE40AdiAolgaJg91oJ9jg5S27Y59jKaClbaSO4MRl9mlTAeWwhOV6YDjwlhWGxjtmqIaRme8FcYsI+yKhsGanEA4iVrpIJ4vsnDr7/V9vWdcXj4yMA4Le//S2YGZ9++il+85vfALAM6meffZbGEIBELYQBBgxHjtPosh+zsTSSVpqOBeAOW1zbA18sUxky+HdPzig0AmdjvVgG8HiO0XRteH/Vs0Rzrc/Zf0A3hNCylKGoToRK1WguYcD7OsD7a8Ij27ahbVsaa9o7tJlBmtl/GtDRmMjCFVwJUij3EoYFcaYj1hzLwsPY92soDxTHfH4CIxsDjDU74zL6vKeKTNQg/15MWRt2FAQjy0BFJnZ2TkOUJ0UHu5pyahco+9h4gIMVuIqJ9KWDKgNqqgBAilLMmaq1um3PqcQ+i3MFHUs8DZrBflUQBAVAm4MsNw5jlEuLsYsWwcj8nV7PskatansPjfM6s5vI2uzfpX2TU5uBawRyZfocXAlbBOxzsF2uZutebUzLdQO1BnQ5QIkXBhYuqF6/ropCFCnuBzGBs8482cjH746ft2tx7veHfv+27UPCQmaj2uvLsqDVhr20LNsnqui9J7VHiIBaPTsZz4vcOR11VlUE1O3YK1Ey3ANMQZnxDgC9ZeCbuaMJXPBvrLsQsprvh3kEj2ztjxI1wLAJhKZxC1rMdB3yL8myf27bM41A4RXNGVjhIxHYky/FA+1cK9bTgmVlFMcsV2YXV/PBANKu+jbtpQV8b/d2b/d2b/d2b/d2b/d2b/d2b/f2/0P7XmZQQ0Tkq8tb8FLx699+ieX0EQDgB49P6GSiI2WJ1A17zVGvXRmQ1T4i8lSLFe0VZFYI6M5XnaGMlo6fo0Sq4pmHKcOAY3TN4DQjYiGRleSSUboaHBdGFt7dk6g9og2MEWmO31NSe+by0DHqNvN2MsMmYgR6maM3gJAkvDbhlF0P1486U0BAE8nhJRNMwCGyswS17IL4X/TL4GCDhwbPVEeZjLJW8FrAtYI5RJ8MAptlMqiiM2GvwLPf9lYIW2V0Nt4pAGgn9E7Armie0VzRLSOYBd8U4lm0GJldBb0zpBHYxaG+FsIqHeuUeZfewWIF1QFgES+yPot83EDj4llgbxmJjujXDEERS0lkuQTAotrFS+YkHMwjZn11qDMBV2Jcu6J7maauADeAWscSkNNNrEZeJCBhJXOkcGazhQQdHYqakG/hbx81A5AryArZHyOfAs9M3LxeaxnZeZ9nTXvC9QKGrhi83rJW4yO7wEXfdyiAHTtGDZYhHiAl4Gde71SAJdKvRQ9R864B19Psa10IfFqwnGrW9e0MqDa0iHyq4oe0Dol2GK9MSsHCAi0R6fT70RHJjwTvnGU3nI9gmhEGIWTJrAq4QEhRY56ScbBZeWQ9VXLfaPsEDxOxKLF/1Lg3kvXeZnjv3C3HMw3OqapnWyZYlnikdk6/dCBTZjDYoTaBtEziZiT73v64FrysaMyML7/8Mn//6U9/iuv1+iK6D+BQliCyYXRLfJzen3NVMT1IHf/d/h4cVCVHCegx6yl2nun0PWVCvMSZCxwzSgGJD7i4ZSDJ6wMCVGicqSlS4nB9kVE/2Skv8q5BfAz79R9fP4AAACAASURBVGr/br5LdBn0lUg5kno/ZyRAQ+sK5o6rjjNiIQKK2S1UrY5oCRyfPy8tZt+kFgMja3j7DQIY9zS3OdMaba4naRBfHLJq8doE60HwYGPsA2YcGdTuHMi5fqsABpVUTb45CdAhuMqGvvTDe6OfD09nSFfsu4I9qxq1ycu6JDS4oRlhYcKZWoZIwSGgaemlg01k8xggnp6ZZ4N1OueSD41j0+lvrArxsc9s+SFd/+3baxzwY8kUQxWR23nxzIpD3AkjKyh7A+0NHDXltwbq3YSUputdSVG4YHmw95Vm6KMYlvbKrQRyAdPPFDO7ybK/dn/fpR2QgtO101aeXq8Ozy8BWwesrrAi+eu9dxPLGkvMkRrq+hCDYlLcxpvLOc12OqmjJveBitsFEDJhpqR2gd2uC1vf7GU7AoNOALi4DeYEbWT1B0pFPUPvv8Jse5OAnHwJHuUWAUOQ0kIooaVyqihrRV0LFhcJ5bWg1opaORFwhoLsUJS0gcp38Dq/lw5qiryA8e//+3+P/+v//L/x8ccGU3pYH3G5PGNZ65gpFaDCE8SXzXbqfYLdFYedjgMuuDIqg2AckJ/Y4KCGFTfexsSZITjOPL0NEzOaHAgJiNDUZrhTfJ++mPh+MMfCcIgS87HYdMCreHotrp0YdRxhUeQOrMFKx3ti0525Q3bN6eckvGRvMd7OrbBEKcWgKH3ALObNqfj7GykWhwvQwihrha4FuPhrbHCTELshJggxug4uzE6CRnZ4N6+/ZmtegU6gPXgt4sbEcCLC9AnuSVMTfpjbRQHtComNvgvk/QZ63lEurpi3C0oDaqecD5UtzNGV89CW7jW0YqzY1Fhn3i1PBlk2ZhAVG7fcp8zB3nwgNlVT1pP50GAUFaxCqM5NKd2OsBZCQMUP1MLYS/BZNZ3kFM9w7Oss1GX9BWLmMim6z8J5Hio5DO32vrwJRhAm5zdRHvgBFSc3NBcYpN9uqKBQDf8U+15AZQd2TqMzNn8rsh3CRh3aCRAB9zGfK401LORQMRWwb7V0WkDnBfVcUqirc0dXxT6JTIkeazbOYzav61t4b9znASLohm6o3irMYRboUCVuDIKgOVeuK6OrYhLrhKLnXNu3IUakTkdIiFA33s3MA416jUOx2WvQYgSsgvOdgjpECdNPg0bJnFEZKq69d0jr6F0mmDHu7U/Q/uIv/gJffPFF/r4sC1pr+Ou//msAwOl0wu9+9zucTqd8z3zGYPo34aiDcMuXEw2uH4aj4lz6UH6f/Z44a3bFCP7OAdjZYZ0/5z9NFIeOZ6oHhoFpL1GFCo9gqwJMBZXq8MG6oms3G8HVxY0OISjvjY9mnRVT2I24kBJIClQnISV1iO8siAcGdYEysNGW96HMQFQfAEBcUInyTKrkwUFmsOsnlJsAJhGlYjlPUfM45xOOrSYYR1QGdQdxptjvxS0RJUrahAVDJSHCgK3ZWwdV937olwApFkluBBs3VqHaA4XpDrGknVLLgp37wVkEs8HVQSl4Y9Qnzb6b2HioRJfsBQMR+Y2nbcJzkwZAybcM21Czbzg0M9cp3zcHCOxXq/jwbR2y14IKH2ox3hU4Jh1gozBUrx16HJoYXUB7B7Wedhm6YKmEpVTUqwVgeG/GUw5eYilOsx1VLDImOnVzBNNf9vlVR/Ub4MyvNeVjACZsBru2nz+9p4hWOpUe1CoerK6l4L30DLhFE5GXDqrCAiwjampQ/gzcKiCK1jooEmFF0YjRoJAM7hWjuLnNVZhtbhOF7IefreZc768oIY+9RUHSJzsQABTcNalxod5tNU3tWusjoa4rzg+2zy/nBWWtKEtJyK7xj+16obpve6vNgaS0fQcP9XvpoGaBaRD+j//8n/Hpp3+Ji/PqdiGgVleVs/czA1xqbuDMbFk8GtlSIdtYmsoQAfHvMPy3tZjQmdwhRWFTO52LJGsaoMjXiHnwV4iAblGZFP7oHSLlICwR32lG6LThTApsh8M3v/Alt2LmhiZH1js3tmZ4mZkbkSQgy27ENSgi4vHdr2TRyDznwdtTxXI6QbdtqPm5uMHs+5bCuPaeTi+vBVgLaOHkF8rVN0YJ54rT2CHfJGqH8SQKoaW4BSzCraM0AbcOmhVUQehkzymyg70WYCnAUlFdFIkiaxwlf64b9Ov3oHfPKL6plyZYu/E/Bnnd5NnRBRTlOvbNuA1TP4O0H3PitoQC/HkVNgc1eYiumNj8E2EWFL8qYJvZIoRVkGURmNQ49BHRprE2ImDRIfY+iDnY8Gyiz7ehfHkMkKgbqB2Tg2GEiFdFFjIK7f/u00aswa2Y3NoOEwZpE7+VPDCEXPsVtTB4L4hVHRyhWeW2dEJvJjhR8pl5ZDP4xigoUFSRzOJjYeBcUZcKXWJMO1Q71gh4uKFzezDzzaH4anvl8J7VouMtCndk42BkU/FtYUgrozUAJNPzEctEMKOlEW5BE1FFDCuJZTTDced09GVkUKG+dw4DwUEWyW8rHjRk4izBoERDZTEmgAAknkkbvf3mcbq3b9W++OKLIQJXK56fn7EsC3784x8DAH73u9/huu+orogf7UPz9FiaBS90EWI2ZPbSA0CS2VJ79GU6lIr4OXo4bvTAiwZszs0JXIIHD/kokmSG4xAVUgZACl5ijyzgUsxg9Mt3VXTZob1j92Ck7CZotz6X5Je21tzhHX2QDOhFkNZ5Y8K5XkzMyYJtfZvO9VJ8zwZ6E/TV+adx1rooS+ehsVEAUB9ZG4KJtNwGDufAdT4vZjBxopkU4YB539U+2+a9ismCDzKU+KU1451ODmogsQ77fNgs+3DCBYCQgiOTzHzo5eWyWZLBHVfA9g0VgOtimU8AuigK65iTXAGIC0MNfrtL3aWxHjfKOtl5eBmcBpGfiy/XQtiQJQMhmvfwXXl3h/XzDTbd/C1xHgOOkmsdaB3q3GhuHaX1DO5zE3Ag5Ho4dIKn0wmVy0C3gbCPt9jZfBOIAo7z6zgur9/bh37/fe3gROLIf711dKOqxEGMCDg4o4UYTfbjdQmJukh1724BExsvf62Jl/IJNICv+71PCBGgs4kRIjRIyvEZUt4XHQLImYTywHeuozlQJ2LJigzoNZsHPPWTrdRTKZQaGMvjitN5wcODaZacziuoMrgg+bNEs8ZM+BkFZhgolOb1+u3anYN6b/d2b/d2b/d2b/d2b/d2b/d2b/9FtO9lBjW4pNIU//F/+A/43/7X/x3bnmkE/OCjj/D23W/xuD74ByyLFylVgqVEVR3zCGQ5I5F8CYqAVyJTPlFkOjkZ6nXdypCMJ1HsqWhr1/pQxHnOoOa/Xe00PkdEQDtmGG+5B7dZ19ciE0Pme0Q5RMSiMjLw6clnjaiS83DJPpCfUwwumCn2vnJ/kdGc+rcsC5oK4DU60T0TOkWQoIorS2ZbKgh9YfDC6H4jTIoyyesTBNUhF+eAkHXC0hREio0jY2bRKRWMTGsTlC4jRO8QJiFk9q0tBX2pqKcVOFlGYSWDzdSAGV93yPMV/HxF9Uh77YoVNOT1YVmBItav3T9r7+eca/EMSqSeMLKSc8tnNUOp1VQDC41s6a6MBZSwTxZC6R1LFzxgREiFR5brGcZjFNWs7depeLYU6BETJYd+xTyJfs7TMjlY45l14BAlBOwRCOEQvQYGfGl+D6b4dUyxTXuu4ZjPxaOUhQmojFKWkaEDTHZfgeIJxt5tuygCNB7c9coMJv/dYcasQylQyeBqtY6agDsFJ31k5yOzGzzvHmrXNArZd+d13cJ8ja/tWVznA3Hmt6f3SWQw/Vkoo7egIYhzrSQVLeG8c2WGtpGJ1y6exfIxFABdEn7ExTPvfo14QqyRhfFnbUWeU/GaC6EU8oxNZKWtNq+VuskbBsgj9Rm5xb39CdqyLMlBVdX8/e3bt/YGZnz22WdZIgWAIwiiPre9FltUIDhm1MQt396qLIyz8sAtdcSFxkWBBInTdEZALfGgOO6HIiOLKggo5lxb9KbkAoxqQqWYCicckULF+eWxDjpk71ZH0ff1tnlNxW0dmUORvI7fjmduxv6kBCgVq3stAxlDzhTjaZ8jUKJZtFpmVsvgde9wNU5m9IDiGVB2QPJVcbrhbM+UoUNGszBcAmLq61jDth+preWbpqoTZFSzvAng52zTRNnM46N63Otp2gsAAEtUKLBrt+vucENOeK2y8XfXrWMPWdUqgHDeaCEra2XVBkYfSOkA/oosr+3Hg8p1uNcxRC+UfANeGtf6Q0rK/KFN4Dapjiwui/OgWzOlXgB92yDXHbyPA68CYOJxZpBiPT+ATmfwYvZO42LKxP59JCNVyjdb87fJoM7tD+GgHsZ+bEcGycZLPvVrz0InJIaI2TtEA6GG2K8UA5EUHPgp44yu0Dah6WSiIQTdHUZLU54g/zC60a5Za8ARjgM+HqjHsPPmezckiWfG41um/dT4NzroNA6p4IocnHIyCl05ORpqtbNZYegvAOg3VTqsn2ZXyGGef/vn+L10UFtP9gPefvUVltOK6268jcenB7x9+xaffPoJdt3yMzMfQgDnNHXsvmC3bUdIo8+iDiG7HgZUE8FSSmLWGTApedVRs5MV5HC52GQDkjhEGwhcC0Q6rlcv+/GV4glnnJ8esPpEAVm/axnghXQc/bUQPzInMRyNaaOfYCABc1gcfhhlH1KsxReB6aXY50L6nYjBZXzOeCYThEevRxiwGGxS+uD/MjO+fr6itYbe3UEtbvw7dKEUM2IbCD3gtYWh5wV4WFAeDSfPDSDqWH09VLIaXZXI6sjARHHQOur5PA5kUdDeskYdANC+o8p49p2AnRU7I0UWysOK89Mj6LTmJrG0Dr1u2N+ZAVeerzhdNqy7YvVpunQrX1SIcvxY2aAfTbL/TBWlTEWdA6pOlAIOEcS4hdLFc8UUQKm14tH7fu1W4sY4QPbaQowzFZwqYwlDolRzNkMyXAUiHRPrEWUtoFMB1bHhC9lmWmhwMkQNNiXeB4EbV0JZXsTWlUPmfG0UMjP3QDHye5/vL6TZ8yAmHyvpVsMLZk4VLrlldlWrAcoDsnh9frbxWpa8Vq2MhVZcr1dIrEUuVrIgng8YC2aui31jh0ClJVSPSVBpssKIcuwSAufG7lJKGq3avZYhDVG22Eei9i8mpy35bF0tqMAT3LoZ5L/HvAl4Lk37HZkzIOjQfXJsxbifswjcAjpA0ZkYVIaj3rvYOExBit671S6MZ6MdrXXUuo6gTB88xjIdxI0IKpQ1Db9LMfB7+3Drk0DSvu9Z2iN+nh4esG3bgWuXAcypBjECvjsFnlIscApqotucSKj5XA8Qvh+QQ3Iz2GbaAH0SnuvB95qDVhoUg+Ac0igFNetDeH8peWcMopowRnRF1x1UV0ifzrfdIJHSYq0buJ24pgMTMjQDcmkOs8gIpQnMeBWHwdv7jPMopKDYN/gIseu8Z3mPGkEesjOyz6J5AMBjLQLAyeuuzrViM/g5NRL12tVhy5DxSv19y7JgXVd8fSJ0N8yldX8eU6Ah9BT8OZuOhwcUEupsI8I8gqbmUMTe6Jfa7fvzfFiqBR106j/ZNa6XLZ0IBqDrilKcP80F5OSDeD4CxXldU9fDxsBsF8x6EKovrOmgrMz13AGzpQ7Ovwdts6wI/rB2C+d9rRG5YOKkEUBEWJYFsjR0px1RKRC55vOqywJsOy6XC1Z/9o+Pj3jPDJRBa3mVDysWrJrv+UPQzW+CJ7/2vnCIVEdZvSOvncdrpBOUny2xQoTwzB4eH9Gb4HrdQW2sz5krLyLghQeFIO9RDmeOaW3cUJpu7O3uYoLEnMFpXyZWcz3md7fSM0Eb6zA4v+2xds0K03JhDAcVJOkAU7qmcqAgiiioMhYqUHdiyc9kWji/8+MffGw2uAs7cuUB6c3SOv3FudtVQGSVVpN0dUvK/ob2vXRQo9V1RdsavvzyV1jXjwEA1+sVXQTbtkFc7ZW71dGLOo0miOJ19cIYzL8JZKp9GptoRmZKsTqXoazHgHYC7ZPCplh2QTE2o3BOb2MMGgVxYd+lRAdRoVANnQtCE3DkS9iH00kFPDMV3zFtxlHKuhy4IeMyER2bHdTg4fEcVYrs3uywio1ZTOh53OYNqxBBJgXT4L7dbl77InmfTQitKLAaBxQAsGygnVA8mkvSwc36v+RA2+hV2tMQYlFTo7s29D24UJoHDgDoUo17sBTo2Q44ejibc1prbtiPFyvCHlG00gRLV5wlhWNRlQAuh022927iQIURrlIhxj69Jzgk/ZUo7GFTpyGkldE7Nz6Ci7A4z2tWXyywiHYFgIikQqCsqZTNxdRz5VSxPtpmttUoyk7TxisWQQSSm1iYjYcYgkscB8m4FxOU4OOBFsG/yLjESzwdAkRuVMgUUDLzsA97yqLB0qfMchjMe2Y6BGYkKWmmczPbsxQ8+z5SSNEnZ7H4fySKKP1FkyF2qFU4NcLgr82HG6mid0mjOP6uOmefNPeZaK8bA76Ow3BWBYTQve6dRj/4hhMW0XAJtImNq/GxfI77Wgl2lXjf5zmZSqL5LhscWgAOzo3Xaa2MjNpHgMFqVPuNitgam52Zu4P6J2uffGQK+O/evUNrDb/61a/w9ddWV/y3b9/ier3izScf5/stZjLWDvD6Pj8H1qIFMuIQ4Z8+H5+b97uiHuyaMqjFaxLydC2lY7BIxV6bjc0ZxTCrfx8ElzzjsW3X6Qy0Op69yyS/aSJkXZCLvDvvbPDc2NSBVaweO+x8NCEzDLQW2SioKJZ4sdgekoYfM6RIoqwAYC3V1o6WKQspYCm5pqCKxYE50YfQp7h1ULlWM4BLbqBgLiBHES3rgnVd8A5tYleaeEzbd0iL7LIp9nIazmZrzfvB2NfGoWRiec4LnfZ1ywnHINvbhWXUiYxdlwcX7vK8A31wSxkrUE2ZmWoY/jUfXmYAR0xtzGs67jeUn3q5/86/z4iiP0eL81WZUjSPyOxMq6kbARGYtoZ3bocjogpDoo5sLdgroxQewUIPoCdvPa47BUgiO3+oITsNwuyYfsjZfi3TSa/8LevgHp4IPDg7UBQA0FvD3hr23lNYEWprQcdUc9Xbo918y10lPwMlqjNgOKRZqSECE1QmuwUAseEQ0kgpfs7H7+Oecwx93wTZejv8DeP8tMerh4A2XAqWPQG01Irz+YyHxxNOnhn/el1M4XiavCFeGkkoQk/F/2jqUoiHRfMdZvz32kE9n0/4ervizdMT3nz0KQDg/bM5Iu/evcPy4FC8yui9oIQTQdPiuD1AAZBG5F7BXgwlIhkCwBTzIkprJS369CAnPvRUMuT42OJMMwisv0b236yuGU4lTcYsMBQxgQGrUuAQIW3TAQwcnZpU2xMxWHMc/EQW/bYwr72nd3RmywRNmVxz6GaHQRAQrfy+KZpjfbX3hpMKACssQnermkaEjHw3AlollPMCvDGHsTcB65ab5Xbdwc3KjmQWEgpoA2tH6bYYWd1B3VtG5NWztc2f817YVH/PJ/Dj2cbxfIZ6xCnG67R3YLfoOgDw3nFqgrUrQgOSCAAzdpUUWlCYwRVQIgCoRLj0kdEI6f6Ko9JyfH+Ms3gETTGiufEcq49fVRMAI2IgAjcOyxUSMMccsT5mSZQiwKmgniv4ZPfOlWwRFRpzRA3aNsO8zIGjNDSU2OYVUS6MgFEpxsF+exDN8PXZML492uTmvTFOTYcoGJGVYtqmg4RhirYWMR+dIPWi8L5ARc2J1Qm6qt2GoWdQRh1COK33246qYteOUgpOXhKhLw29NLS9vdjeTX93OHBEY6x6XvIoYGZn2XAqVewqAfEFfB+cusdEWfoJube4UBdwNOBlUtUktiOQRkkHK/HhZab8+mshrGvFEiqbYiWuKmvOB4XtIRRGqn9fOP2pFPmKAXNv373VWvHVV1/l7z/+8Y/x85//HJfNAhmff/45nj7+CNu2jWwSmZMxxbq8XBRNAd/heMaMm038+e+vwSDLdPWAANN0XItdZPwHd3x57IEah+4U9CNELHfMfOKjOIyKAkWwXbcxL9WzfI4KAgwFA7/veR1CFbE7x/pRHiWyMqM2B33U7qmoptKuqoJYkenFZsgQYR5O8rpmICiDPFwNUisRaFeHDVOOX0Kxp/NHCCiVLONLYx+gWrD43n8+r1hPJyz7OH8gAtEG7A1t27OvKgbjt3FndGgGDfzSlgHTGycvMkJhdPscyHOkuYKvMmKwxOdHoSE81bVhV6C6w1WYASWUyoaygtt18tppEuP0+r9jLs+ljOZGU5Ce/ffb8+31b/zjWpwDBIxMG3ztFE4F2MbkpeOCAgSQFuh5RfPkizycwG8eQOcT4OquulTI5MWYP+TnQM6t4TzF2IygxM05NQc1Mc3FQAPN75/OwPgZbrHL9OQYF98zumVM7J6lY/csoE57xPz4ytzpCFjA1rode/nkLdAkSFVvampUPBlznmDjnvdP5jwr13w+SgQlxu00mkvkECzYQxjncJyYpCPITKT2Pk+y1WrwW/F/A0B5PGF9esDp8TFLMpVq+0zur146U+fymT7m8zMjjacy9nA97PTf3D6Uab+3e7u3e7u3e7u3e7u3e7u3e7u3e/uztu9lBnVxnLTxZxTX6xVfvf1/AABEZ7z54Q/AvGQEsTcyHE5EZdjwLpYp9QgcKCNPM2xJwCg0YgIdih2SHBDyAt9KkiTnJi2zp3PiawqIuHS1ZcYi48oe6VVCQhA6BM3LLkzJHfAENcwIXmAaMKJz8/0ETwhE+Z0GAZigEdHXKZzTvFZdzcjzHOka7wtoUktIgEVTmCwfYq+pCaowMsMofr1BCBeL4GCEJxsUygv4gVN8BcqQUrC/d+K/KqAbqlJCfBnkfEBMGW413oQIPLhqUUEmNI/4biuhnQr4ccHy4CVlFjY4Uxv1sOp1B647xCPHtZnoUAEyi2uZccIOZO04ZeNAMXNCkIYIyBirhJ9RRAo9mzdl1Nnfq6KH6CwrwM476LDabr2OZ6dEkOLcrpNtFdqBjobm4VCpDF0KpFLipqkUk0inY/mGhMPfZEMOHA2HHwWWhMlK5NzC8AJmHv20a9Mh7KwqBvHJFKDxW8F11DRM6Lb1wcqZOAcuuEoLo7eG520bImgOY1rrMtXtNHQEaXA5rJ4yAQlrXyLCOMOGPE9Jh6cDLKWAI5t4VsjWwc0ivfD7V8985Fq/yaQHPKlNCzHXkSAhOSqWushaa2RRdZ6ej4k9+dwIjiozmENQKcLhniWP5+Up4+A/AZbcKHwUW+MTjO8VsL/eoU0zMwUA0m1vNTBGzBsDKc0CUn+IoMa9vWxZ7gXAxx9/jH/913/Fp59+isXrnj4/P2MXy/bHiEf2VAgpeBUtzw1fB6rHzGmAQvP748z15xkIiMjIAp7l09jfI1s6supzvzDVrgx++pwfU1XLVkywHnXccfJZSbycimfpEIlaEzWjw7qOf08/pz6w+j3pONOj/yHkEuMQ2YTIRKk4vDCypcUQGySSHP74XOHI1Y3MSsBrRQRY/BI01k9mPyJLwwwhRZc+9pBSsJ4WLE7vqA8rylJxxooe1AdRdOx2ToVIkqohdKbsF4mPz1SaLBAXM8oqslq5W0b2VMa1OKG9yJ9RPigGv4iBhagNPQrSYuesW8aj0u3LxtP3AMds6bAcj1BLAAkRjfdF9nS+H9YBN/997bugRWb7LDPVzsWWwilupecVgEI8g7qLgrug6ApUR/U8PKB8+jFoXSCOHJNa0HhG4Nm9LKXkvH0tQyzAi/Jq37SHz/vSDOGfx0R1qiWqIQyFfK8ibIqRLQWz6WAEYkzMMg3bI0Q9Y48D4AJJerBRbH4fbefuMOmDlgYRGg/UoUQGlUb5Qrh2yquZeP/pWDcQKJ268Fdsj/H9U0MQ0neTwsO/cBTE8nACnRf0OsoQKhVH4AWFpoO0AxgZ1IGMHP0TDErTyHR/+/a9dFBjwK7PzwAqfvzZp/j1l+/sb7yiMuPd5R1OvqmSahbaBQAIQbzmU5LzQ8hBx2YZj/m28HLi+QEIM1SbQVB9NjUa++nsKE5oRydKAyicHFQuxYx/qyhtfVAjfsdBDtiBd0izT45KGP65Ud1unvnekVyXinHwx98FeQgWmiBXmcY/bjCxYENtLF4jm/UGVbKB9oU1PnvL2RN3KkqbCg5ThRaF8AJ5dFiKAKgLdjaBoqZW23ZRpABGUYU2u97WBkm8BLE/xqswWmFs/izawwlyXkGPZ4jXABQiYNuh1+uoJ/a+QbcdJYQtmsFBTH3RD2ICrgTsXHJDpVoc1kFZi4xE0GhsBMGfkGnezM9Wc+OghH4kZNk3WdGADI/izyE8pcUeu7DBV+0eFTspNoeDyImBxwo8rNAH5wxz/DfxJoqJEZmxZH2oMcYpbMQGFWe24tTwzdoBnT0cM+fLxi03DOGcGSrUReyZxx2yOc9UGOzX5zLg4oBxyFtrVq/Qx+p0OmFrDV999VXWBQuueXl6YwJH3qK2mfVTIUp5SMQcsWOLEep3xhcbDp0ypUObxa1rxbIs0NJTVKqQOM+XDobYS73em7WI6QDPYvfWyVlpsRD54RZQ5wHHDQNk7BaU7zM4HeVhRnBO3Ex9qAUo5M/arnJ+w6hlyWfZN+OBS++IadqdaKM8AnfdYUYm0vDi1u/tj2izjsDbt29TjKy5au9XX32F5Xyys2ne+z34INN1FMPBTJg5DcMy6oEqhhGXn3ulb6OWJIZoUvbB+YxqauWAB3gx1sKA+mJylOxonR0g+PePfVUm2PFwkqN2edY49Z+99xe1D2vszYrkZ5dp2XqMdLrX0VY328SdmPBPw9kvmOyPVB3VDA4ZsnkYxYUV4iIr+QxF0EWsf9OZJH4/8XzquqI8PaA+Pdr9nE5AKVi2ntHpXQQkDerXAzB2rIB8w4IVHZNgDCg39Nk4p3gWtzDMhPySi/LQ9Bn7vWiWlTS+8C7DkSajSggxIRmwhgAAIABJREFUiiuxg50co0dn40Mu4cEZJRwcmfmzM80pKm7rNCfMrvzztM6EAobUAl2GS0C1AG57WALHAgHksE89nbC9eQCXYjXgYbZME5mCoGbjVR2aJ+HIh/0CwGupH+uUvoCLzsHMSQRyCJu9fN8egW71PSHhr+QBF8pTraCgLAu4VmgIOTRLlvSE94upYmPMyYqXzyr1aSb7hpiPUHufpzJBfFNTxnmo+RpN80g/NPucMjDtB+a4juB3KWqc8Xg+6CCqoFKwOkybH07AqeCCnmPbuwI6RJCKCki72VTT87kNKgT8/hCs+4b+37bvtYMKAIUKfv7zn+Pzz/8bf6VaxKPLcM5UIb2j72GEG3m+9xHNmTHvY3MxA5GVsrRJKWwTP1T0WNGF0IlSWbPziLDNfAtgisrAD8tShkhSLeDFJlOQ+F2T2qO8xwefttp0IA9FThddgR4WNuAHXIwNE6DHLBdH9M3ftIQqnU5F1/3QnbPNdbfM53GyGn82FLS1WFTVytTEQRURv8mxFUXpPYuUc7HnsUHSyePzAuYlanzbJlIrigI94sitmwCQKnZXekYXFLZoeKhV6lLRF4sOAgB99AScV+hpTWGJtu3AdQPeXwDPmPb3zbhB+ygpQ654HFyNnYArA1sZTmvxYAT1YcwYqb6M5+wGxSE6pZNq7TQXIkKbm4mPcbhvAkFnRkPJD/Zi6qhFYVl6mJOvDHRXrpXHAn46gd+strEBELraxjsp05I/w8KcDh1H9jznpI0LvWKOikgqe/Z9tyz1jTdye2iFgxrzJsYUpzrem2smdmxC3zsuz1esdTijqobEkEltmpnxcDpjifWpZpzmIajjv/gey4AbVzUONfE8z8g2KxYPmM3ZnnAWGo3jcGSOvzkueRRRGwXdZ96byrGkzzj3Y18YBmBwe4p6BmCyzCLzMvYM+z+ujOLGDZ8q2FWoI1q9nG29xZruZTfjYOcUpmNUaIsSNuEAm5K0TKqt8h0OwXv7cJuRGLVW/M3f/I1pBPi++Mknn+Cr9++wAC+c0RfGOU2iSO5UzBn/BDuoDv4VZPApMQKfM0+MPJAy73CdvPQIDVes+5kVUzWUhI+uhzsZPJXKgHnRQ3siMrs8KZIbdz0C20AKYZsoXPDZ1QJxnGuJsxxFrpdu3yqEdHZtllt/T3mPJg4YHVUJQxyHPZSZQYysIlCg4CpA6Bn0Aipq++PkzIcwXijsUy3m5E4OyHI6YXnzhHI2HQatBbtnKkNw7fp8wXa5QPZ24KmrTM9ZI2ih42yG+pxgRKjD+tfHvudP3LjpmN4D4w5Pdks4pxyDugtUdw96ATsJoBWMkoF8UrqZxDdtykzdclBnjmC8Zh8ZFtAo7TfmZQRD9DArv6EL3yGDOiNMUrcALiRZCmQZKt12nvm87Z4pI4J6BrXVineFwB6QBuwRdKb03hYuWHzs63w7k5ManxPy82S28+Z7o4G4uRXMtPe+MiZx7kaYe5oPldidxoHWomo2QkipRIAn7s8qEeShnONnuRnKYBgREtk22x+FNLOZRLbhmTM6rt9hgfmet0Av9lK+/amZsxpOHYXyCOV3Fi7gQgMZqASqDD4tWB5dg+W0Qitb0i4c1C0M9PHEXnMe2b/3oImiXkkgdSS+3bw+3Mv3qZ1dVbV/fYVox//yn/4T/sf/6X8GADw8fISnN5/g448/xiZevkUErQ2Z6IAPUh+1iKSbpTk7XXGEdhyd4q46IHVkkLyugu4ZE9GbnQsjFT6b3OrvnaGuqppCSYjfRQ5qe8NXHRG5FDmav9MX9ryxBpS2tVGuIdQ0ATvs5txJfGZaqtl3BcaqgalxCpCQJHFnSoFUOgsHq0+y3Uqw7EsaLX497RmRZ+3oQmiioB5RM0apjOIiRkIEXldAMJRQtx2oBj/hJXclsPqG4tlRrAtkKXD0ONrDCXBBgKhTiusV+v496P0zisu194uAu6SwBRzWobVkpnJnoBXCBRats2FTl+imHMNSvJRPROQcdvxa5CqeC2AOBfQ4D+BOfhj+MQuU1TLmALTaPBLhFEVSF0+Q1d9/WoFTRV8LSgzOlDmJFs+1qB4My9v3xHyWnPOmrt2aoG3W1/26o21bIh5SdGkS6BLEdTAguEv1g1cGNKsUK9PkY9qkYds2vH//HvRgdZIt4mhrYHaCpVmE8ZRCKTgItah6SQQ+BlcMVqiJqOiACURNknznKQMSbeECWhYrqwBYWQvHxY3gUuwhNw7jzfy4nTMKHARRCOPQS/CmRlZVU7Uzm22Cfm2/ThZWs6BMrRVldQNoXVGWBVQpFa9RNtSFUbOOrGVVqCi6p6M6dTTukE7YEdD9juIJ6Cww9nsc9nv7du28rEnJaK2h1orrvuNrr4NKRHh68+RRcmtztP/WUMxyFKKHDEq0WewrPzc5tqSa51ZG82EB04PqrBuLlflQP9uOxRHAu818RBk1ntBAST2YnAlzqGRyIKN+JtIQC0fjVAtIRtm54pkTwNWGdyu5EvtY7oo6jDmDP9o5GwI+oTIcNWMD4jwLx5RiBum6FJzc6aogsDSQb/TaOrbFYNpJOxEBulMrfF+t1YJKe+9pPJfTCfXplFDQrTfsbcfSbR8FDMnWtg2QCUIMYFfJewDIAu2T+SqJwNFR6xU4ZEbjeRycEzXxStZRy8BMCFMWj0BDBNco9lNsJpIDRlh5XQoeHs74Nm0OdIQtdwv7jTY7oxE0yYCI/n+n7BvO3a24UHObhDKD6lUY4oNegq4wQ30+dGZca6BgxndY+ThrIYTIN/d0G4KOveBVdd45qXK7n8xn2Cv/voaNoMMxBHweMmPRknuOer1OYMrYFwb3SUSNxtrN7wKgvp8NJKXvTzqtV3YsIE3rlizQlBlU2O9pPyP2RMI3ZU5zrGDlAXMMyM/xsCGZPRhh718qA0sBn9a0f8Uh2i2MAAz/ZLYPBhbMv3sqTh80u+7ICMz2xncIqLyGnLm3e7u3e7u3e7u3e7u3e7u3e7u3e/uzt+9lBvXdO8uMrusCkQX//MU/49/9t/8dAODtuwu+fndB+6rh/DhKgvQoHA2PqiqBpRyipsAxE3HAzPvrTQTc+4hEqgmubH3HHqJM0nFCTSEkwCIScxo/KA+998yslN6x945lKnexd6vdtBR6GbXOfg7y9ix3fwvDNUEe/0w/ZlCTxwOHiUwJCgnu7gTxHZGPI1xjjnJnhHGKmlrW2CBRhwzq1EJsp06JaFYTmdjaDvHUFNOCE61YnMBvXNdqsOipnIZjELE6SRxdwDDocoiBWH1Txu43tpGaJLtqFhvHtkEvF/D7Z+wO8V03hyxnhpIS9hFZtc5WX6ypYPOQfHGyswOO7H4Ku0T4iOzra9E81UNG3SKh5Nyj8cY5eyFsReAxZfu6Z2+ZFDWyy91SsclVqcZZFShU9vF8PKt+zPQbdyki/hpZign6Ye/TQwYV3UoG7Q4526479uuWkF91uF/Ase1R27X6lO1jh+Axa3JJAeeITfV6t22zguR+vcymlzIg36roLjA1oEvkGYzxu2XAOWHgezfMQAOyRlsn5z7FB5ks0zvD2MhfE0JfPLq/NbT9Ngf1ensBl3rl76pIvlnxqGvREe0vDhmyYGxEaQXBJ4xNocCzwVP6gtki1mXKxtDCRlvw79xx9WzryP4gyi5GRgMFla0czsSIBdTHehJhubc/vm37lvvE09MTeu/43e9+h5/+7GcAgF/84heo+5qQ37kNZM1LlOQUbB8openvPEMRmQ4w33h9IDF8ztKg0cyZogHJs45I/j6hDL4hczPfR/ZPB1w/fo/yaFks0Pe5h6nOYYHVjEzBGFUI79BWXTMDABtkNMV/EJQfW1MBIRboISOctbp1nPelFCubUguq79krCEVL2jtaBVIa2Pc4AEDvkNZMGC32wVptvXYeHOF1AUpJNMilNTxfLvgMyOu31tB7R6WKEjU0RRJRFc/zxSxxaKAy3b7s6Up//oYrPPA6VW/PQYH6mGbmvUR9Sc+gdkHTDtaS1JfW+UUG9dWsjnPj037DMYsKTJnUD2xNOZ9f//OfpM3w2Vx3jITD03QuUimZre7czV5kTgqVAMZLnp6PhN0WInpqQp4rl8N939bqFs8azsieg3ii/SP/3abMaPwXNJZ573/f9uwHaMyHQpYJVuooFEXdF4O13qx2E2H0LriNfLs2DUJ+LPcmB1tgus5NpndGkoSt2yfKj8IYAgHe+lBW8XbelInKM/ofZ7H9vq4rsBRgHWt4bw2bitW6j3q2xABNSMrMnA5azTQkL5pRKV5mvX9f+146qKvDDy/b7iIwBa28BwB88eUv8KMf/SWue8N2GeT4pdSEnzCpKVTpnocBT4biTGiGb7LBeXq+7ti6okSto1oAMK6o2IPrAKtzpK1DHPZbYMqyxRd7VYOjKClcVwQPBTiDceoKdhjcGUArBcSXaQR0KNnCsPVW1Jvy0DSoAqw4djgRfSx2bie/SePxDYhWQVMaG5FdDQxBIQzILdl1tTsMTxp+G3yOYHGTGgcUAxrBxHioBSKEzetHtdbQ+j7ge869/I2cclGuasTtBQzKDYew045ndvXkJwsgaO8pPLS+ISx0QmXG41dmIAgXSCG0AlzJYEqdr+BasmZa7cCTVjxuAD3b2LffvoN8eUF5FlQMp6ir81sAfMXAW4f5chZFJyxbww/Jip4DwAZgU8VbNHzpBo8wofi8AYAqgkcFTjQAIUoMPp3x7nJJLl9VYBGrv3p2x/wkDFDFl65A3HrHrgreGee4R14BMDCpVF/qjq0KtrO9p705oX98Rn9csDsv+lOcIN25n/4sNl8nF25A1gg2hyfhQFRQqeDcgHaxcW9bw4YL0DrKxQ6b5dqwbAruYfSt5hRdxu7Y0U1xkgDdfWy4Q9DResX7ZwtilaWjLgWttOgE+HTGj37ylyjez7f7FbxUfPLZZ9Dd1Zi54LyuWErB192uRWSiWmU6QlQFIu1m3RmEdyhmOt/DuyAi2OqOqoziKr60KoQEre+Q6n14IKjXCiU/XbQB3Ieyp3GbCL+sJYNKisH/yQCHGyabr+mmdgjVyc+sEwztKTrLBHaFwYSColsAJBC+hVEqgJNCzh4oWwVlMS8lOGC9P+Dds4A9jJaqvBPHiVZC3wDZFc3X1I6G1u2/DMHdOah/kkYAHk9moD+/e4ePHp9wuVzwxS9/CQD4q5/9DL/85S+xPD3lRCGPtDImxVz/mQruZNoNBZwGm3QBdj1wibvv11sPBXwZwnA+ZwWb+QcsoPD8Opui7VRLVHYT1StBtO6m1hvqnYDPVQ1l7qB8MBg1b6IoA2p88Ag6t25OWFfN2p5lseDLW9KE2NXKqMvsCAqkEXRvuLwbZwt3QPcOhLheN+e3UsW/LgFDVHApSbcQBlpRlIWxOp/s9OaE9XHBelrSEdvEbKIQQuy94xGrnf0UIigFRAPqCtieStpQKuHs+9JKilPb0vt6em7Yd+D5189YnOL6hh5wKcUCyAFHBqFXNr4q3CDH0TnQCU75NtY/zNmoGNDJExdUGgreQe3YVXAJ28Z1Qahy2jIf6Wb8yzzvFjOkd8KpmP3ztD5h3U7GZw24I+0QdHSWrAdLDDSt32h8syAh0wdnGkeHLYVpbn6f28zFbDd/n4MtL2g0reUZxCH4B4L2jgqkRkB8Nh2nwr7Hj0CqqmJtw/YAYPOFGDqJGVwAbDeMkHDMhlMuqACETgcvRzD1QaOOMkMdnt62Hftlg+yDtlOcDsbK6M1sM5nGCzDbo7GtoeIjvcGc1dPygN3pfw3NdGTcIb7sFzyW80FUVdWCRlVoiHYKgXRxSL/bO2J8+qF6SyhMeNgvI6hVLFDQoKlPZeefDl+hFFSXIglqHNwRZWb01YMKNhgohTPIpLVC66hi0EN9WeZnUbGqAn3s2ye+4kNNgtCqR3XluEdGBGW+XTB9bt9LB3XzTf3p6YznS0NrwL/8y78AAH7wgx9ME2vE/WclT5CCooxJHG563Djz3zqFggEXThDIpAgrBHNGp8kERCYwFszLuEhiyKfSFhbIIIREoMpUePlbtFlMxz5/G3m0/0KDqTFQp9QuiwkXkLgTD3MgFQCcdB5jNKQyIuAZCzO+0DeOqf8EoLdmRsqUxSUdhzxgDrDyULi9tg4Wy0wt7EIstQK1GH8YY7EZQd4dSLLoUCXG6tlSZUIvhE6SYhbKHsIKdVl0OwQxRIzi2sxDA3nZd+NfBN+0qzkrohjUeHXjYyqU7n8vZN8B2Me4ELoMxzMciHFoxCE4CpKLIPua38nAiQgUGdtCICrolVMldu8dqt0Ls3uwwAiPyVeoSwHVCmUaiYMuUD6WKDiMzxQRDc6U3Z8Vgt53QXNHsO0NV9mAPkSSXs2mRHpk+p4Y2/l98Axp0CP3fUdZC8pq97OuC8q6oBRC9UP2VBcQafLmgCER/13bbGzMB/2hOLjagTi/t3oWhpeKNTjc6JC9g5vxlQHjpelUWofEMi1likzPAh45A12kJfcjQgprhW0RiQvADHnAH6FFuo4ZJyawB6LqWlEfFpwez1jOrpwehiKNbDk1I5LmXZNAxOZLKn/Dsq8KArlV17tYgIEmUZRX9tN7++7t8fEJ796bAv4//sM/4p/+6Z/w03/zMzx7tu/v//7v8eMf/xj7jWESbYQw/efh7NTYsMZr7OWK4szz9xWfhep7RoiSAGYMhoE2n62gYEn5d5fiHHjPmIm44N/IHHEtQB8q39Z3mrcR+ywBIsc1Gud0BLZqreYMUx2GsauIh4OqDPNuaMFjfF9TUBN06pAoWQWBiDmJQ4vBREzCmd/d1kCfbI2pZSAaYTCGQfrSLvhQs7NtGPqqirYLduebXr5+xuVyATceonbeHxE5xI1GmQ+M4Ma0Tx2yfGE7aOxDI8BHKmbETxlIi4MPh0EiuCbH8l4zssTmj2VtY/x672itgQumvk5zbMqYhWDWN7UPnRnfxYb7Y9qHRIZiHX5IH+KPba/OR0xrMwL6QKKN4j2hCbg3exbSkTad7B19s2z/KJFG8NAXetvyfmYRI/HyfTOib10WMLnwWWxn3eZaJHwKyosxyiwlq+1FgAUzCnkpqnleTGczHEmnmAjItm8pkKl2JQ/WRMkl9lJYwJiLbKrENIkOsiOWaq3gSfyKJ665Hsp4DPu8T3vDh5re/P21MjjBXf1D2/0Uv7d7u7d7u7d7u7d7u7d7u7d7u7f/Itr3MoMannxE7ohHBPN8PuPdux373rCUoe56UL5keAZ1ymq0ua5bZNU0a5kGBK0QQZukxDy5VHMoetlrFqUjICO1HjhBxCTUKtFbet6DucGDY0bWGFSVAwzn97XbDI7KMZIWf198vCo4sel252JoRZWELfbr5qV1rMgxAK/PiAkiDYgQyhRzIViEk2aJfSW0vR1gXpTvjqg6A+TwoOSPNJRd0RTQxfvODJYyigtT1EbjrNlo9bksexlRJivWHOqlniX23GNEllYuaGI1VfscmXaMf6CYz92ezua3XUBQsYxV9J0ArKWiDCQ1uhrMe4eiReaYGcqMllhNU8ebyxhYZH+URgEcFqeCXSXhlMKKxjpqXFKFLAXKhJYKhhs6rOZkzJO+AjhVlJPzkk4LqDJ6mSKK6AbHGQ/PI5gC4jl65/m6zPQKtr2hb91UH+EQ33Y1/nAWVztC2CPqfQjgKYPYUBE6jRdBgdbyNSGgN0LZPbPnc7FQAQJe63DsUqqVZ8AATWytHcKIg485fscHftf5M9PaAyx7XfWYEWRm1ErQU8AR1biYRUAU/PYdSpJQvUDV1+lhdM+0zMHTeN/c28hWHBQn/SqSWYSI8I6y8sQEWjhr1nAlLEvFulYU5wM3Nbhy1wGdU1kAGrUSjeRP/mRjTZMrSVYsXr9QRbBdrlbHMKLHf+IMwH+t7d37d3g4m5r19XrFT37yE/zt3/4tPv/8cwDAT37yE7x7fn4VAfRam7MO+fMGgULMx3WiA/kRGdV5zVm21PffORtGUUPVz41q847ayDCAAJ24l1ScIuIwXgBQ0IskCBQH1ENcjwthcZjk4lBe5SkbSwSelKsZXvKqStaX5KaQrYGw59nSVKG7138OBW3PIvXc+600Hhleb/TLz9h8rYuPi69hmVELY8yD83rYw+imtiMI0gVXp2Q8Pz/j/fsLzvuaGdQWiCjVwTsmz0jG0aa2F/OUvCLVvP+onR1n9QIkymthL50TfewCZrctEvEU9s5UozPVVAfsPJ55oOz2fUfdGUUYxdGvFIVyMeZzXOc1eG3aPPRy/s/D/ufgzX9oncY6/IMzqPlgX/kT3Dyhl3+cKWH2+alWKZnCfpQ42fcN18uOtvdDjWFTwZ7KP0pk1hVQh6ZSzAfPoDpyokww5uV8Ro+9J+rYi9iYedcLKDVdBlwYyCpHkeVUNsDdMCFtzpd5jOxs0wl5aDaebTBEw24FkaE7MGWDVZN6WJhRozb7GpdiLMuCWmtqZ0T2NPoe1In57Lf99thuPYwc6+k1swv879Mfvjuwd7TvpYN6PtttXZ53qy3MVq8NCHI+Y5sXoypmVwhqMuWHYhkugU6YYEtCbqAJWGKy2mGWEJEJ2511BDVQSoO8zMQObxs9IYYLHER6vhgUk4F0kq1gxbc0hF8fr9fgPadwlMggfnFQiChYFSHGDgALBVR2wGAkinxP31OEQXTcJAOElfW2iEC9G2Rrej6au5yPF4ANlMYGedE420ziEPCDNuBnVGxLUE3YiB3cHQIZpVRKQQejVaD5tZq6iJB3oXJFF+Pz1BAEcCgyoae00QMxdkIWSd+5oHMxniuNPjBc/t8fQVXjEhbogCizYicFtQGnKwRwWaa5bPNGmYfIFCuuDreOYENj4FQID/GACrCTomvHxXmqGwHKFSgF1SeEnirqwwp6sF1Q14Je3NgJQ8nr2ylNIgF+OM/lGwpH/V4fVK91KnvD7mV6ZG8+58b5xl7anKbZ1YWwlLFimcj44apTUKRDlFBBGbSQbjV4w8jb0CG9oy0FJxfNoi6oS3ExpjhQrZRUa80WwNS+ydD40ME/G30B+RUMQ72riRNxJWgEtQqwbAukDEO5d0aXAfELqP06XYs1RFeOe0MIS0UL7sg4T8eIb3BBLJA5AEa2sdcqo6w1yw7Z7wW8lAzwbG1DaxuEMMSt+m5728Hoc3GmcCDYIL+1lhTraPuOtVbstCGKoJfXh/nevmP7q3/zV/iHf/wHAD4vycSSgtO07zvevXuHjz76KD+j+DA07Dj/PTATZ2D8vRCCgBVw8TCJLNAp8xRJBxUeuLQ3elhDRm+I4rzwdcYWESw3DiqwIIR2AIsjzsE2FX1ha8f6rXUIqRWH8pZTPZyxMm4HIaJGMmoTUrE5LyLQ5g7WLujc3XBwPhkNURbAebkO64v74TjvVLO0GonrRUTfp6Bayp2Fg3rjcYjIoRyNBYvHuRz74977UWjxZk9k739QTNgiiVZn0ge6udOpqlgnKtRKjIUYawi4gLBgUJUarMY9gQ4Yc9EjVasvx3Irw26wwB8QzvXi9KJj8GM261WO+35AlesMVw1orczj9bIOb+7TE63httH03+3f6QP/zr7H56Y5+Qdvl684na++DZgCPjGGN/BqAK6zaP+WHXtr2L283LZv2K87tEkGzNV5nbXPdYsFaHaGPs58MoyjxX4ehQNFt4T6/7/svduSJElyJXZUzdwjMqu7gZmR4UKIBQHuAnwgKcJPJB/4gme+UCiCz6HsB2BBkCIkIFgBhwBmMNMz1VUZ4W6myge9mHlkVHX1ZXYHvWEi3ZkV6eFu7m4XvZxzNAXE/G8R5FLYvh/Ck9F38TFXpvddqFgwKJzWSMhMZWBUFSgl9zfzasm5zbEgWJIg1pXxDscxhQu4VtRScFpHAC6c01zfMkDi8w5yKMM1/5xbhx6czpnQMTurccg9uO+HxME+1n6QDuptY2b81V/+JQDgz/6b/xbAgvOyDsMfgPax1FsARg51k8wnPBb+djqe4efDeHZMOSUfwV6bvbAxBIIPR9OAPvS5mCFea8US+PHFIrSWxXQFU/RPXiTiWQCvI9fA0XhIZ5pgWTW/n6YmamIcNjv+tCwZlUlFry4mcDFdl/waGeV2Q7nrcG6C8F9okP/DHw9DJja8pmpqtwAWMNbCqBOngJtCpQ2VXRYQFRRRqEfIjBtsQjJXj2rLUoFTQUcZfBUmNEx13Jistm3XPH9tDaWL8Uf9/WBhFK8dCgC0Vqs1VnjKglssjTMMB0AFhA4SyVKyKgS6KMrkfCxcwGX6HtniQ0Kplhv8H8uc+QLFdg9fuCXfqZuIhXZ3ZoFtJZTTAn6qwDmKODP4zQq4SJIUgqKhy6hgJyi+eDLm7fN2M7IxQWnUNBWgO6c56/ACK0xobFCQzboKd0mgyVvLxdKN2sqj/jBpyYxz6nK6URQ1COXSsO0NW2H0ze5ZdsHpvFjAKKPhBeCOuc6vvUu9nVaH9nVqoXEOJgtepcMNQTfC2sheEFn9Mh4BKhJx4QQPkO3Gk1vEnHrAC4F7UC55sHZC7H0YT+WmX/A1ixVounnnGZUr6lLSaSlrxXIaNU+N41tBlVPpWaShk6TKKAC0rYN0iIfZJU2pQdLx9LW2cKoarrWgLoRSrWYdgPF+H+07tXBOAcug/vqrt/jss8/ys7dv3+InP/kJLvv26ruTdMGrFkGSuWW9YgzRmDBm5zliAks68aSK74FDlIlgQbrX1+esqcnKtmaUZdoXbe1QxcE+EIxIDcfouukXF0qEE+AZVeYseh/nNw6Z5vcofGZ1p9LVM6sOcRbjWYoLl8Qa7kZ+iPwUANUyuItrBKRbJVPAtwvSpwfA6BANVMuUTfxoi7WKIE3QWwTIOsSzuHM2LsKJsfc3snWuaKzhYzyMgD7lOIg3WUGopWDlgtXXidWdU/b9rmbGesp8e43aecxdT2zP946g2sxBtf0HLbcwAAAgAElEQVSTAPWApQdDFK8d77kFz//wGe6M+5vA4G+zheN8dMzNFgz77LfRDkmJe9dwB79dWj771ho2550CQNu7q/lQVmFgUXB3+0lijFjgmUSxTpcgD4IASMTjITCwm5ih8ggiWFD9cBJ0D0ZxBoGMH44pq1q9Xr32QzzCA1k+5qP6gK5Izr1nUBcduMiw1QKZkWvcNGZqQTqiax32VfwXXxIPfmciSfsnoY067judtw/xtdXnff3Y9z/SfpAO6uViA/rpacW79xsYwF/8xV8AAP7H/+l/BqPjtJ7TgAdszKeN39VFXibjGrHgT9Gv2FwwBs0oUOuKWxoOyDQxSbFZqHBEseL/UeiWGUthLGtBXYb4giVae0ZAQA5jvCHofyiDOmed0pi+ifzZIhaZXNvJ0mZ0mIyt0T4ZlwEb6K6YulOo8o0+lIxzDoK2EkN6Qw/D2CO0XTVjonpYIWLTJXDTVPJbiLCAUUUtAwuDO4pMBH1mVGZQB3iP0jA7tHVzhs8BsVoAnEDEQwwGCkYZG+wuqFvDfrkCF1eE3RuqmPJpRHy3tUAKozk8o58WbEvBzjSk0kWwi6KBsITaq5pR1FUwv1qd4FtlqV76g/JdaO+2oPWG4gZW6QYDFwjUH6bAxZciawzFrh07KSRKyjwvwJsT8LQAb9xBXStwYpMmB6DFzq3SR1aDGER83IjJso/3Iroxz1iBXcTVpN3wE0HxjEG6nxTGmY8/9k2FOY038kCSAGkEkYiNyN6zH5UBBeUmovBMYuu49ov3y0biso5C5qUUxAjNYFFGpPGq5aMhumuMvIaGWZYmtqkmNl+ERsK2UEE9VZfLHxtQ16FwCwDSOxaZ5Pth6EAzGJF9FlW4QKhlY+70i9V+dn8VtTLoVFDWFTWEpk4L6rqC6hwMsfm4u2jFrg297yBSZKUcaUbHCPij92mksADtigbbVIMeUSrhdF6x7x3taucXufMSHu1btb/5f/4GAPCLX/0Sf/Znf4a/+7u/G6qQRHj37h3Kuhy+cyuOkcbJbBTDDbI4SCXnX45echGjcMqm31MMnijhvSn6IWqqqVPY3pxPGVQBZnBdfS6Pg7oH9yRPZWtXlgsBLJM/QeUK3EFdOEvulCihVAmUFrG6U5kpVBM6NF6GH8MWXAUyGFnV1IZ7kwwWG5+EQAGlLwwsI3M7bsmzqF4WS9RQUCXW/nD2SSbESwTajlmmwgZJTgeudWwvL3j/3qokXF6u2LYNJ5wP6/+wfWJue3421q3IlopO+wgl8igWgFIK1lKx1JoOalVzVAI9QcwmaEdjTRYXR7JyKnbGFxBkQrF1v1czibz3reG67xBSUMiSq9thoHTszQ6bVGJ1rPWDvuT3PNtbeWfjc0PY6UEJ97fRDqJS9Hpv/j7bIcgUdt0UgIlAQHuRXLtba9j3HS2QWd2Dpoq0M0kVaE6XG+pXNh6mzHv0YZRuMfuBJoveoLsMUppsLoJMK5kAKEWxLPWY0RQxZy+E0siSSa01IIJMrAf0AXnigLQMkTa3YfrsZzAB/t28HmDr5ZRtp2LnKbNXR3C7LxYvSYSW/XkE1Gcb5bb1aczOjXHMphLuw4G/7W58P333aI/2aI/2aI/2aI/2aI/2aI/2aI/2H7n9IDOocvMTAP7mb/9vAAbpLJXQt91qm0WbeBjwyJvQEXZnv8yRIJlgAx7hE8tgBBQwYsEWgRiQl8goxWeiAFHPmkmlFCxrwbIcOS3GOR0Q3yi8+ykS5/N9iGfiZIL+ABMEOJ5eSLlHP0km2WvPxqkmvDKKNotalmaIVjA6FWASyYFYsZZdyaCysJIRCxkcMeTGNd7DFEVXAG+kD86mKJbWQJtkrcruBcIHyYktyqScGdSyNXAzHMY1alyeTpZYFIDWAb2gKcKsQthfNtDLFdXrc5ZmtcTOhfHkff/1Yly53eGO7VTRasFOwB4B2W6wq7OOCclinFfFBGUjwkoTZ6sYrJKXmmWNuMPgqiLgiJA2Qe2KKkAPsQkV8CSZvlnlUMhSQG9c5OPzZ+DNGTgVy6QCkEpAZYgL1OwQNG0AT5BQGCSTmF6Fzg7Q8i4HIS2xdDfg8BzAxg8LjjU7YVHYyLTZ2CgHkYqU09eRQTfy/4CGWRc0s4XWBwWxZXza1cUZaM9siesmoTBBlZ3jebNG3GnzOnJETbw+BrBpJ4IseG5PoIKg6IOaYvWQi2amqBLQC9Df+3xihTZB2QcixKUZDrA6cVixTFH7yFYlP2jqYzlHmaGK9emEdV0SglTWgrqUhC1d2wYS43mPcgP2rkQ71FOopQNcNfmjxAQSL7njz6GzpWMbCMty8j4UnM9n9Ca4OJw7eEuP9t2aAHjzhfFLv3p5j7/8y7/Eej7j2WG+5/PZEC8T3miOvyfPPj5I9UAaWZt5H+kujDNTUeZMpX/vwGuU/ioDZLVN1a4c3DeR3AMAgLhicXpKQN1772gqUIx6jyJk5ZpiL/T1gpnH/saEUo13XdeppAMzymmgF7pn1OpMDRABhLLcUoFnejqDHJXQt4Lem9kJCBRMt/txiDxZ2u6QIQGch4qb5wVKcTIShbLVLsa8Tvk/53WtlAICQ6L0x3XH9bKnSNK+NfRmQkTx7sXNHDOTRtZWVDKTbEgzSeqTPWdKUZdZKHJZV6ylYuWo4wmjbfSgF3Xj/k2lukw/xKBgM6RxXo+NflQtg0ejFOHL+yt671nflnlxwaSpXAvRgW86D8a5vM+ctcT079AlmT/7bbS83w+geHKtv1MW5ttf1IQhSyBj/GfUOAaAtm1W7/6F8tomlDn0QtjHDCsnzU6bIuroBQyc4Qg0IdSJ/qaWKrbfQcn3jNZUwIUPtkbYBpllVcXptGJZ10G9Y4OKU2igwFA9RITW2YQUYfOTfU2w63W//0ExiCxpwYTIchs/s54cWXk+ZkJJISyDxqXqoMzJ5lCd6IfDzieMZzMLQI3jji3tpekzxpjzD5Gkj7RnL1L9/p0tmuu6Ym8GwzwtC7747HO8++r9Bw1Lg2Xg1Wev27TYxJ9FBkcVQ/W1zN9XdRWPSYiBfNEIVVUmlBpY97FgK4nxsnLikcNNPq3NxrqKYedpWqDDyB/KvWYg9FDsJTd6CalE2LqJLgiA5s+0kR1bp81GmEBM6IkrNF5ng2YB964TP3BySJl5FDP2hfTzPax4cw75KpDLBnGYn+47tDUEkbzWiloEC9icUpiDWpqJT+zOjyNRFDeKSnejm4813LgD5bKDLjsonN0uWGEiDrGjXpjQitVVBYBeGK2acFKo5ZoQzHDw4tbVn828qdVaxmK5MPpiysm9x8LbjRrpdWEBe797N8haKiSKGWytOIQUilYUujDo2evBfrZCnipkYfAamE4FlzFum3bjgBJHiVgbwmm4HRdDIhoOKZmwQAZXJnjvQKjSsdOABS544rUU41ns+4AZMxMYfi6d5o8qzuua82Dv3cSO5lXUCv1C/MNeTCmwlY6yugPUY5ORV4vorVjG3Ob5N7dXG4JvxgFZZCEIdQgN7iWYDNZXxBxV2DrD2kDNe6XdNiGa1rSowXuzxgk0+VvhjCoPWNTMSe0Bh18W1FPBclqyNi6XYnxTP76SCWYxGCX4McLo0g71XjVoEWE4k0ObVQYfp5u6oSjbOgiAeMGyFqynBdsWgksPB/X7aMuy4K//+q8BAH/yJ3+C09MTLpcL3nkd1OfnZ7y7vAyhKwzu6Rz4iXY7Nw7jnigdm3BcWF4rXN87DwATRZ+2DnOIBoVAA+LHw4GsUbQ+BH26em3xea66In04EzCxPyVKoa5SGVQJXCtKBGoWg9pOJVVRSQ/QYGg3Wl0bTmxTBZOi06iB3Uiw9Y4uDep1vtPIDmeexSQTVRI6CRdbOThiqsY1DaEZtfud6Qf5WuY679MGmIHubkHleB3MVvtV9snBv/P+srZ5oTwm+4bJQXXRJz6Pd1bqgnVd0yGsanDJCH7s1yuUez4Lu15UTUAOytBmiMZUISTHmtSl43K5ALRi2cOOYFAxLuEYvyUTG3O7hSiGvsDc6APJhdu5c/s3+sAx9IHf4/rhoI6+jkDkN+Wg3gtKHQ/wcMp8PeUUO9PgLm8dbW9wMz0bTwGm3jtUFF061hIUA3X4/djPGCbcx6TJN0/tk6mCgPrciWFNAnRfg8KOFb982lwEPK+mr7AuTnsqhNLZbK90NNm45rug1rH+lLUmbaxKsfqtMpxWLmXi7tscZp8HEuKYRLk+xtgx+9wCUVkmXsfaOTuMh1dMQ/Atx6oPrMPYvU004PU7l+mze47qt2k/SAf1/XtzUEoBmBYvNG63+od/+If4+//wDyAwajmqYh3bcWOMbJRb33HI4Bik6EFB2/Y0tmIzOiyExVRE6XBtTZGFOIaIcH5ak//ZZfeo5lFIpPcOJj7cR5nc5HRAZaiVxn0TIYWNxCW1mRkvkaFVAnhg5MvpBIJi223DtA8ZIDalwHA+S4UqEGw/E3YthzIj0hVdbTHQeBdcsIkrlk3EeiEG+zHduQs/2QTN+Z+4buDWQZcr9MXef+0dK3M+v6KKRRRFO0oQ37buzpykei11QtGrke5TsptwVUFSf/eG0gTr3nH2ezyXiqoCjkwggMYLqFBG29hLbZB09DhZbxb9nZw1FgGRovDg06kK3tPgTJwK4/R8xno+o3q2b/vNW0h7AfYrTj7mFxin4toVWx8bNrpgO1vfr1C0WkDPJ9QvrGQ8f/EG7VSxccOLy7VXLShgkBPAjB5ogZXIACwxHw7kgxHBy0yeb4jq4fh2bejbftiwexM8lbO988n6NB6kGzLFHKmlnvJ7Q4jLMogAwM0ijlt7ORhrrJx8rO5pRQJjdb32tndcXq7ghUGpmlfRted8jHsL9WobM3z4G6ZjLbs7Oe83RlygBjJzxLZTCjr2PYzWhtVrH2QQ68Q48TmzKmUraK3hyeXkAc9G+/XCgGsuohWbdS0FZVnAyyjR1cUM3yaCphbMWeuC5bxiPZ8OXHEhmeZ5N/4f+vQcFEspWCfHpljNqTSu1VEnPIlf2R+O2QhB9ElyjMR9Pdp3a713PD/berC1hl/+8pf48Y9/jLfv3gEwh6G1NlQoMcVqez+Md8EoX5bn1yOCR+3gNMAUgt7lEEQNxyX21KWuNhbKTQA29ufpXkjrYJ15FiIyPEAIl/iffa4r1LN7kcEwIZM+BXm0FNBarexW8PPZSq+BdBJO8gBQihya/UALAS2cPg9qLwXqAZ0mgl0bxPtif/egUKwxLCiVcX5esZ5s7Sq12jPukgGmUitIO4JoZ7oW8XtkrieBQwonvKCWBaQMoVBZ9vtwi9SyXi6CFAFlJlCXVw5hvJN87/aABtduqZZxKgV8drREqajLAq0VsbGrmg0Tgom1sNk01w3tavtW33dzivtwIgSMMu0ZGv2YMuMgAS/G8W+B8oJi4RVUFb2PUjplWqWOzNnRCLixKz+wNxAdkFPzz4/9ftteBQamYPcIkkRA9PV+NON3bkVujK8rVurMz7UupoAdwkYEGigFt7n6vmPrHdfLhotzl1trdr4+rSN6w9lV1x3g6fyCFBQ8ds5KDWmsS5EgycwoAcWCqInyKIsFu2moS/fWsEsfnO51MURQZazkSLPKQK2HB0Rsz48qo/pxXRVdW6IPlAhayYSUMPbhcZK4bxiKLIWbPGhLyCCtQkcppyiPhzGW0su4sTOkd7AHKDLYcGdspaL0lIm9d77ykbH4bdoP0kGNzeB8PuPdVxcABZ+f3gAA/vqv/gr/1b/+N7i8XCHt/vfvqU3JpG4Xr6PkejSiEASxrJFbegPKMy9KBaAO0IjuCgQFNTf6UodT87X50TsqdB9qhzpYJj12GGyR0ZD50iopNAOxhb3RcD4tZGNw2xA7km4bfGx4tRSE8E0Srl3ohplzYipsk6RSxmLizklsZs2FC/7VW9uEAADbbgq6u+R7VWUUKva8Yf1ZUVHIDGT7LGpJCV6ai+JAwNwhtKO47DkVi8qlwqASlkZYhLFG3S0PSnTVFPDAblVLycsFLK3YUSKgFpAkhV53rKIpkgQvPaNEmFnvv3yuCKEjfj5hezqhnNYMMnRfYKsCiy9eVdnKNqgkLFYc7vQ+Mrt1Ac4LymfnzI61hbGXjg1T9pg9+j5nJWK4x/sy6Ql/cGORvW1Mrggr8b7cwZOh7MuwsSRTHwSAsqKEU7YwqB7re2Wmtim6O1PS9SA+YI/Zvei4ng794YDmKCkad+z7sXQCCBa4+dBC8h1abDxlMpJtYwKmlDK2bveaxhEDWAm1enT3XE3NcL9M5x6bWcjDrG4MpOR8LWkcBlJCRLD3jtI79sWeYz2tptZbxiYo2jD7h2MDm8oZmOVxJ8TPmMtWRDtAiYq/51xb7fc0MPG1K+ajfWL73//dv8N//W//LQDgb//2b/HjH/8Yn33xBf75V78CALx9/y6zp/GOCBO8c/oMOEblM8OGcayS1fcbKpP+c4rIE1FCfedzq2qOVfVa4zqdH3W1us9hBBJbtlbksLdoKxnEsfO6Axbn9lq8y7qmAnVdFvBawcsyCnQWU/ystYx1EMCt06BkWZ+kbhCM3qE6HD9/NuCxNnYIoIwOpyJ0QeGCvReUKfBUikH6Od+JIVeGKUDDYcl9cXw2q4a31iBN0bwM2OXdFdtlG2rDYBRmXPvNOutZmXg/6PauEhnhawFNwQlT+K6gMhTCtRR0tvcf9cEt+8uJNlEUh0wviIVIoW6MIyGQUTownwJ5J6d3RGComCM9j5HWCqqLAQIWqKH2et2a27zU3csszXODcBSf+V1tzAwtw4aUm+wsIzJ4nGr60i1orL2n+rPuvhdM40b8uzLZB3PACXATUr06gT/T7rYIKSYPRx0q6++XAJCi87Q+MCBs1KohrGmrSNj/loY3G0g8OyuenJnf2EAFDdEnIQtuhImn3o8+jcGsTRwHIOL8Y3dTBRDoszvv5HZLnYMgt/0Lf4Yw9v4IEfS8GA7JonvXiH7O1/w+2kMk6dEe7dEe7dEe7dEe7dEe7dEe7dF+J9oPMoMasusv2wC0RxSwEmPhgk1fQyMy2usRmDmTmvA1Gl69wFL5c70rcX5oVuIiMiz8VCfSsqwBF/L+wQRYoqTMelqwnipAM4nfIx+G/7N+TVmIQ1RkipgErIQmUv+cNZ1J6fGTImLpPFlN6IFFKlXG8+tdMvMUUuzF+7tQ1IqqcHWlEUwWOFegYEndJPGIG+XDKR68zuRiV/StYXnpYI/k0rZ7iRmB7OM5EBHWJeDDC2qplt1kz3qVBdQtt7MmxF+A6w4WZC2DU2H0AQ7DWitKVxN2SThQQSPBlZGRW+rGX+XdId+lY1G7zxYw411Au6B0AbUBb1Q2TlNEj6kUyGfnTN3T8zPwxWeQUrFHdLcSChMWZlCQEfrusDEFeTaWlwKsFS8nz0KcK+qbZ8jnJ+DpDAC4VsLO9hzjVEwC0CgNoSQmi34DIwnY2CtYEHDIJth48LEoYnX+RAYiwaPcqpSwMmFAMYQzsBZQtTqbCUmB8ZOVdmhCszq67GiYMm1MBrmZJOrjHuJlN3SDtV93XD1jTyujrNWg9RPH9fuS6x8QsSmOrmXquWd1QmwIQ6beBFucL0WLzYGdR1ZKjjyraHPWyEpwmNBRjPmmBpETETggAKfTCWUxXk3CK503KDqNZdWMpkcLsbghwvQKQ2YB3DmMqmQIBZ6yvYDziAW746fi56N9t/ZHf/RH+Pu//3sAwMvLC9bzGe//6Z+wOOTy888/x9uvvvrW558hYh1D2yDXej9uhpoFrSY/m3iqMby6q84IRhay1gopkuW3AM/2ylRr0TOESjStCTEIp3nObOtyCBStBvHVhSCOgsravRMcWbQfedcaeL8xP1vrxn/fFFvbs1/JCPGnwkoQ6VnSbtduNcp7RQ2KiRVOReFRU1QVYFIE7sM4gr7dzvA+4PCc43cRSRGy6/WK7bKjB41CbT+fy1zlGT07DsAF9G5pDQQUQ8MAsL1vXSw7uQyBKmW1e47sqK+5U/lT20dAkDVgwAaZ3ScIpeptfoYAhEDMsJNErMTMqMdZ0ZdudemHIACkva4FfLj/OPIm8/WhLNFtFoo+8Ps3ad838SFpOtPeYk9vZN0NfYABo28NbRfIJlnvvHfXp9AB8WW1LF5A2hN2rJrPPcTZmHRC1CCz8QGRT1pAwuHvIDDYocJuvwBmqtg0njLCptOXGfvu9gFUh4UYdsRkv4ta9jTnhotINj36FOwm/fjM0HQz7NxAXzNNSKzPejNuVA9jjVQPa27e+wBP2L56YxvQTQY1/npgceHrkQHftP0gHdSokQSYwcbCePvyFgDwp3/6p3j75XtI7yg84d0xXlYhg4HM/mvWUxtIgsHhxHgxot2UxnyEM5kOK2nPl86AOaPMCVNcSsG6LDg5dyTUe1vfj/j6GElTXTXD6g9D70Ntdkbn7962GdajYgahzvh6AgoGPIaVQMQoOgIBBAW6JlpPu9ii1SXV1kQURQiMMuqlqsGImJBKyGDOYuR+QSg1PElH8Ma1A6UrqAnEYSIEg30uUUeTC5i8lmmcrjj0QwUnCuw+m5jsJmB3ZIUZyjUhSov4LiNjAehEQC3YMWrtmcgVZ01IZgVDUKWjhhEt3aCWKmnUNzFHkEpNJce6LKAvPkuSvT4/o39+xqbAfrW+XyvjVAnntaYKLcFgLzszuitM6mkFnVds5ouiPp3Bb54gTwt2P3+DAKwGsZLgHOHAVRFiK+KcVwJA6qrU84ZhwNkUK4hXiQGMUfEFVCbOtzo8S5vVqo1raYOmKpNCF4UUHNUxO0OFs56ckCsj8yjgbvBh2wT8cgOPFkaKEKR3bNuGF3/OfGKshUwM4QPz7psKThy+e/fTcPiG+0pOE8i6hK4yHvWYs1D3c03+eRQPn7m+zIxCgyt/rCs7eQuFIEpY2Tlubozbpjcc0tkBZt+8FVNwiiRhTBMVyn8ZW5rOnH841EkZuw6kJrRjk45rF1w9UHNt3xPG6D/z9rOf/SwhvH/8x3+Ml+sVv/zlL/HFj34fgEEfX15ecHp6yu/Mype34/g2cBr0jblZQCycD/ssuE1KZPvNdB728wqMux/X6VBAKEWKDCJb0o4lhxI3cO5v6oq9TGNNgBBoEhMBzIhrOvayTgYf7IUhbgwETHdVTbXS3hpa24+OWXrVbvBuDboL+tawvbcg+/V6hewdlSokLVeBUsee66KZskKTvcJey7uOedxBkK4Heyfqnn5szSJiLMsJ2jdccfW+x9yP52d0qJ3Guyc3rsLhhfdEMQXFyQJUQe8BAFpMcIpqBeu0w3Sv6R19dWpH3pEaHUKmWtnd31mfeLBconZvmunpbN17DuF0GZUkHN8PrzP3nuT3BX38XWkjMBROmKSoD2DBmQLbVyQdfEHfdhPXimCRyVNjqZyBR3UTK2uXKrwGMI25mYNsqOmbIKfrFkTmg8iFkcZbSQhxnAKUEOUwEAossBpbJYmgEWEhyYC5EvlmJJnIKaCRPEq4r1Wjz8RO7oUff8aMCCJl9NzOMa2dRhPw55CJlmnfnJ9pOt3j4vGsb4/Po24d2ulnubmBew7pt7WEfpAO6tzWdQUaoXmE76/+/b/Hv/4v/wRLKRlOig11jmK8anVaWDN8oPmC4rt7a2aMDVIqVKw0DId611JQqmBdivUPwHn14tM11OoGbyUHi5CH3yZlQvWL0IcXy4HdP6q0ETPqpLapHpniEHeARYC4DyvSlgGGKuVkJCUULahUskQEoOh9x765om5rQF1BOjHo1AqGo8tQ3RQTGWIS1IzCBUcn+mkZvbJ1dFfQ1W0351cm1dZCKDTeTsa3LEzvnShAtcn8ROathUOuIKSdK2zPOhxuz4B3EHpsVov9flCbX1Z0ouQWczFRCwGA5t/jsXh2HyO9MmRdQE9nlM9MpASnE+jNU/IB2tMJ21px7YItuaQMqYzzWrBMA7mJoC8rdlfo7c9nYF3Qn/2FnYxD1bhgc2NgV+OSVqYxwlUOUTnxfpuBEYfYAiqEQwaQbnZnvvlZYEWxCTICIl7yQTW4r87jACH0jIUbFjCWpaAnh4pRWEFKoEyWF8tg7DL133owL+CAbZIc2X9Sy9DtHZs7/etmir7KwHqTYThEum/QDJ/aGHe+o47qmDmaHqHOO1Kbo/NmpiK41GVESD0qYEHnY0RZZNyLbahjE+yk9nyJchLPvPWcG5kxzS6A1QQ1Bm2fwXLcRLdXRuEIxEmqMYZ64yjLIaJoHa646MZtLXi0797+4A/+AL/5zW8AAO8vF6gqfvSjH+Hqmb1fffklfvSjHyWC40PtdjQfRDYwAk9p+MzZjZssHnvmYAI1xUmn79lGY9v8CD7NYoKsgDYF0RBzYmaM0mq+FjvZ6yAQolYOJ67dyXipxITYBLvzz85NQY6WkdYgbWRQ4Xw3FROPAYC2NWAzJNDu5Vtk75YVLDp0HtznDBPbaLLkXDqf14VBS/U+ebDVRaEo+ZnDKfuQYE+04GLKIbhVhrHuWexGY10nAsCEEuR+jCVs5iqL+5N5vVAoLgyeeP7q7zlW2u6CbLd9ngPtB+Vkb03CER3GdzjReWR0heiY2a3V+IPxLrRjmc79qc7pbQZq/vxfAgZk7xbtHJzLjuJINcADSx3Yrjs2twXbNZxTSUffAvT3rzEcusExnzmRCvGE0pjD6tnSskQ0ityJ9e/4vig69x3pwfFH9uyNGB1DkC94sapDeyRsFsgQHrSA2EAymNOMINJa33X4Ihlj8j+POx583hHsH+eY10Pc/p73Peb5gQf+gVZw5LJOXgTozov7voIzDw7qoz3aoz3aoz3aoz3aoz3aoz3ao/1OtB9mBnVKhV4uF1QsxoEE8Od//uf4X/+X/w2t9Yw+FODAlYso3hHiO19gRHeVJOEqfiRoBGH9cAEXq58FAOup4vSkOE+Q3vO6JhwizzQXdjUjoEAAACAASURBVMvPpoiJfeD/7DfHje/N0YwylQNgWOYE02fFC2O3fchX60yyBaDdIEIaUFplFC9UHP2hXYFtQ39v6qHtuqE+7RlVyut5NJyy/IlgqRVllsHvgjJlW/ZtR7ls2F82tMuoeQqHLmTUtFp5nISM9IB1tISCkQKFGFwZhYNHowb9FE2oJIRGHT0Yb0AgUNaEXLVagJVRlpLqjte6HiK5CxFY1NXkIooFbDCeS/dx2muBnFboZ88gz6CW0wpdl4yO98oQGNdv8+i4MoBacFXKDHSpFonupwXt2fml5zP6UrGvzlVaTLa/q2SJDlN5tah68QEtUIeWjWg1HF41ysAYM0TvxNFuI/IADlFuZuM4R1Sud4VwS65J3mOhAdNmU9mt9ZSZfoWiNx3HAqCFUJTR++CqqehA9AIG6FFHKUQ2ztUydaovGFnDgNoc7u1OJPI2M/F17VauXfyeDOrjmcNATdBYgWLdimy1ssHmruiDg0qmNM6iiXgQ8uxmJMphGSLBUBlUWAbHHoB/b4JUpmCzOsSYBtzJ3iffQDPJ5qzfq8wF6eyXwQVKNWOglgWW9UZ+ZmOtoDhsr/4wd7b/6O2f//mfc/3sLy8gInz2e18cqCJv3rzBl7/5zSjXgA9z3WaIWMIDZ3h9ZEFiTIiACg9OumfOaDq2FH4FNVQllGIIgMiGSFfL5AWaRRjC7RXPkv1n8u79WjLNyeTexWfF6lELc2Zsm1pZibZRliORrRnyaEJHiWclt8yWCrB1aEdyO9Ed4aSUNBDLyJTM0HQIyEsuRUbbynN1VK6j5Bupv9N47nSoVz6e83G9Zma8vLxge2m4evmWfet2Pzc1UjuPbZ7IpBwapaSDlQBRjHUE42eu/apJDyg3qsC+7di54p3536xigGmDxDsrvrdUHoixSyDLPrImEwYd5HVWeYx0415+2toO3M8M/UvMFmXpE//3beYajrC5vH+Pi5f/69tuGhGgtHe7pdnRWz9k9GTCYAkZiF0ALDNChqplR1Nl2zKoBjUO5M3Nu1GFSkdvLbki6mg+kQHDrTeZd1VFkwVde3LBreKu1S7OLgGO1MOAx6qhMtI9MUjHYU8HDD3FU8a0iOvYTHtnBQ42kdlpwQc+3qtO+F3VBMH5cx/nvF2z5/uuE5XN+ng4MO85aT3fIlt6r/1nsY3LBC372S9+BgAgGWUqBGOxA44OaiINeTz43FCJvIbQmKAGJZHkuXABIAxmSmf0+emMy5PVAFxXL+pd2A22aeMSHBZQe/m33AdKOMGtAFK0AzTpY4vxtACX8eFhwKsYn0B348kAgLTdRB32Bjj/V5tA9x2b1ylt14a2bcDMAQEZD5emOrFdQMti5VLS0azgkyTEpmwd5CIN82SP5xPQP4NbcSqX7+hWu1LGolHUnMbCJp4F2HrFHhyQCcpIIiOQwWTlR1TRwjBbCvi8gJ9OEK+F9+tawGoLHQBUEKqoBSu887Uw2IWc4lytFmznBfvTCfJk40YXK4K+BSROOqjtaK1hcwgUs0HId+Ik4/OyAEsFnk7oDvHd14oLF2zFhR0YY7xH/aQyYCohPMYaHNB5MeZYi8ez+gRHbIideL3WUqClQJoMWJ4ab0hJEfoJXAt0ZWANrpLVHuw8jNFNFUUEve/Jfel9h0g/QAkTbq1jkYUSQhwj+mC/jM0lNuJSSopRzfPnuzZmPszjkEcKRxWw4RPmwe01U0BIGlQJVx6bhsJEhpiQXD8CsoRHnoNMkCIDPAEDxggqAMPRCD5ewNaSh50Bvf7KiLtbN82DQlZL7tin+K2rZr3Itgv21tBUEgL2gPh+P21rDT/96U/z35fLBfu+5zv54osv8OWXXx4gd3Mbu5T/e4b2hkN5MwTm983MgMjBAL5FlM1CLbODGs5p+jYsFoCNUm7EyQ2dRV5YGRCaNFdsfYs1nGqFVCvQlGVtEBzHhh2jHMkuO84vLQV29v2KjnmvFuz7jtY6dt8rZRegK7hzUlh67+ackrx6XgOiqNhbA21bBu+WbQVxRamckN7mQYGYe8Jmx5jAWtBqXHhoqktaSoF4SZ59n8SbdknrltRthDKCjOboBjspglEKnuCFsa7MOhm7dBNlI8IXU4BPmQa3PsbIHPhUcYis8QKtXwKGcVMziCnHgWRjyx3P6RmrrzVZZmbv6GsH8SiFV0o5lEiZ26cY6/8SnVPA1mimOoQOc093x7M1bNuGt2/fol1iLAuWUrOGtzU2USQ9OkLgEeZm51czkHNYecz/GLvsSRYQgRFCqZOHBqBrg/YdaPuoxdu7JV1k1PDGtF4A5jeIEjoqxG0u07g4vkGbP+ZcR5KjQ53qMpoqYZd+oMMYEn56DhHUoeP3mPRIX4h5cDi/Pb+m4/6PnGH/iaP9cqsf8KHxebt7P0SSPqVNTy1EkqIQ7hO/MaOy4tVG9ylNmcZLIH1tcFWCVSUMJ8kifAWMZbEJua4r1pMVqh/aP4YLH0bdvUTMdzd8+8QVUphIzCGr4YqDS4ge3NgPCgBd0ZoiFIr6dYduDe3FfgIwB7Zp8mqkNbC2g4JhIQLYimAPBVBB3zbQvDEuCwoRGF7bURQrCE/rCZtvMk3UaqvpMW+nQhkl6qLYoeiKFIhZiMClgssg59vSYptVRt9F0VXSWeeFsPnzSU4BE+pSIKcKdm7xV7AC6cUXvBMIJ3FRjbhnAp6en3xx9/fEwKUyXhbG7v3f0fHjSUG3iaD3hr3taO5JV3TsTOiFEMuegMHrCn0+p7O7L4ydkJxDgRlkJlIRkUjLn/Xecao2dsU3keyo8yKV4DVFv76lISFstsAUoWfnHcV8DdU+24jGBoRaTYkYAC8FvJgIUChaUgP2vUH3Dc3VvHVrkL1B6TRx3Y5965OjlQ4qxiQ4BHFKccNk8KNuM6rfthU37zJA5hs/qx4yOaFqmhlgMSP7lldyqZwGKcPeY8GYB+TzJsXRdCgm5rlgGSO793o4zg+420ydUTHc7NkZHtHqT1mOhSwTJl2S/7VvHde9oTVJISi5bys+2jdsP/rRj/D2rQkMXi4XfPHFFwcn4s1nn+EXv/wlniaRpG/aBh/zxjEFPNv48dzUrMaZjrAHe5UGEirWlkQRTY6tHLIocBRHXsAyPbMBXGtmgQHPJPWOToK9e43Q/YKtNXz2UpOza46qZBBQxB3U64arK9Kbc2piUBKq7q1DlEDKkLP1tVI9ZD1MiEahO6N7qnLdTuCqKI1RaPRVp2fFzPcdVM+EzQ7quq7o23CwjT87xG540neIvhX/nW/WRpmD6vHepoAYeyaY2VSIs68upDQ7qLP4zb7vtm7ttt7Hc9fJ9ohr3WbHXifaFKoCERyUnns3lFTx98hEQL+v4vtDbszsSvZjbM1c5hjfl8slHVQIwCeCckW4L6z2bpjLUasiRC1hwfsKm5sB/WEPWBAP7Q8qlk0loqBd576c3EtRQ4L1PgTMdhsjpJoip4HXGA6kaTLIBzYYmvdYmHMqGHPDguEJC/JgeDs4owSbJjw5n4pJKM7vg5TAgZSicUqa7LAewWP/rIlkZQQAkG78e7XO22epcEwfT2jd/PtWnTqew3dpP0wHdffbOp0g1ysEo+zLRb7C7/94xT/8v/8ffu/z3wOALBg84ArkQgJjQAM1s6ojezBtThlC9KhjHYtnKQW1Mqo7qL0qnpd1PgUkBQvGwCdClosYB+tQ9fJmzuwcjRoDE7DJaBA8nYxUG4RLRcqJEYBCJiXUn90p6oJ9a2ibO3S64IyK50bgt9bX83ug/KYDb68om2+e/jzJYZJLfTLhB5cYt/sj1GJlMAKSdOkNfD7hio5rCBGd1XR+fYOgQljqCS8nSbirKKDvX3AWxmfuTJ2uAN69Qzmd/PEpXlRxJVO7BYB9WSGl4kIF1+cv7DARyHUDLlfo7mVFeseCWZ1uQSGgTwJCXQuuraJtdWSB3iCvDViA4NI6aDeH3V6G4K1ch8MDC4RUFby5dMtMA6BS8POzZCT/CRVP+45y2cEvnlHeGNw6OhS/We3ZLKeC+tkK/qwCi79HuUJ6w7vIlkLQuaNqQe0ucAACUKEgvA9HhhYQ1wzMLEqonfA8RU3fLc2dphtYFgiqG7qLQ620uOqf96AqGjVc+hUtRDGK4NfL6tFK8e9VnMuCp+qK11iAXVBhsD3A5rRsAr0oyj4cYuIFP9+tN4Bn+Ugz9EcQ9G7R/xIbZRewKCoq3pAZ4l/gGef9jAULLsUzH3CDxi83Vz2ITXaG7mQQS0d/7HNAt+sRegi2DK4Suo6NikpBU7FyEvAMRSE0h/zvvaP1HevLitMSatZusOmQ6zf1MsnAQCF7Luu0QZUQUGLFO93He/XsSKJG1IMd+XcakE7/rDu810SxPNpe+uGeY3sa6AhAu62pe2tp0O97c6NbAQ6lJjza99Cul/f5Xp+fTuhtAwNpmF/efYXn0wqiIVokU5BnKKvaj0sYfkSQhI1NY18VUM2AHtwAjhYODOkQTHkHg5Obb5muDqI8RTax7GMsB0SEXtRQGz43oMB7RzXVyFwA4DIyNCKWsdelQjw4xVdgaYIKwur76Wkv0A7oyxXF97ciAqZpnZeCbVNsG6Bvw8EZc74kTWNNK/Tz7s9QjFaxRdkZAmhdsegJVewenvsCemH0XUepFj6bMqkHeLa9Qyuw1CX71X3OqZSMwGprkKug7UDrQX+oADZw0nHMwKdyzjdxHT5rLHZgsf109TW89B1oAuqTOF1RUPHSYp9PmR5mUFmy/BrTsdIALxX7ZcPlsqO9+DrVBNT4YDsVrod/VwxxpVB+34tClwX6VIE3tvbzmxPg5Wso7QN55fDeQ7SpKkop+WxC7bxjzIIQdOpzygy4a+zfcx9mdfZbNN06/T7DqvfjNLXKAzfnXHBMZgDAr5RQVFF8bC5YUXUBv9jZ3/7iK/zqn36BN+sT3m8DrfB8XnFeztjF3s+mQOGCnY/PsM77T94TEv0IR9pF8AkY9jkR4V2U1etWXqr6GFk74dQIuBLk6nbmtftmtuTz2DbgPXVIlPZjBr2/YCkLlsgS946tb6/e87IuN6iO47MLu+Dc+fghbKq3CZEEALk6eLb4li5V1Jxp5UmYUk0UacCRuyGNJtSFKjwBZOeqantywRAi0/2YGZ/FlaI1jMTFbYD8Vqn9U9u/VGTBoz3aoz3aoz3aoz3aoz3aoz3ao/3A2g8yg3r6fcuMXr/8EsvzM/b3Lzg/uTjMywv+8Rc/x09/+tPBZ2qCUprVnoThuwkOV4hIg0friCjdeiKL3Fr63M5mHJejvDkXhwVFBqNWJPbga9o96effVnIgssURkQQiClhAIcKkALoYN8Yze5d3L6gvO5bWDOIDJBQwOCdWGkTRCQk/og506RZRrFHrs3iJGz2ET3rvUCdoNjH+p9aSGWES4yru245LRocs21M8yt1EsEFxJcIe8NdCBjkRRRN/P55ZUodyARb4pVvOyvRf9AG9o+17wne59EPWDF0MGj3Bj1gEvXVwKegBP2Ma8MoysgkkQ9wLqCYudWnQq0dyWwd1cdGn4EwVaLF6pRFb64WhKJkJiZssRIMXmNcZMLmPjb1XGYuvaWrFBpNLaOULjpFoLiXhdRxjxMsxFRo1OAET7RqZtg5pepSRTzn8we/8GHjwIFvvNz64ZDtqW2ye/xbojhGxjawJ+z021QGhIyTPJQSdOqtxrymWdgVosTVqykqVQhBpRy7pLPLg837m7yd37hsuQFYflaM3/pmJU4mlVu0ztnuLY4gEUbZivENblw1m59kVkYxUj3rNjxTqf6oWHGRgvLcZhjt/fq8dOKh6/2+H7I4CKi62FPWAExg3Wg044vRt8r7MEMUQ2MlvB2Rx6jOpc+O9Dll3GLuIghyWSw4ZrPs+jVUFs4y60t3Wkn1vg26grzNj88o6Z7FsNYtjODMmQU+4XDaUQuh1R9tH9oMnmCKpQk++TweVQwRdCMwjt9ebYHt3Qbts2F0kSVsDych0laWC1EpfRVmweGMy8ulJV4jnQk0BcbjhVHKOEAixsaezGn81xwkzKo1atiSAFLMr+h0Icdg5PTju/rcOX8pJEbWm1ftInaCe7RNZwDDIdO6xoNwbvq69yqTdgVF+nV7Id22fulOPfXJ872NZrVuRpGVZsJxOVlbmZtwqUda8raE5MpV8eiXaE/aQatoC7GWIygT5ziw4AO4BIfb/QkvG+ZoyzX31cRU1WQGARACe5lxRXC4Xu68lBPlqopHm/fRTW1SP/NSmGOtWPpspW3+byb39DNN37+mFzHPt27ZhM3y39oN0UK9ffmm/lIL9/Xv7PY0vwZ/+6b/BV7/+ymqhwhbe1hrYN5bmQj69D6GUda2vYIv2Xgk01b48n8/plNoxBpVj5ix4XkrB9Wsc1I9t5PNLn6fDPXgJ4PZsNz5OOp5sKfo+8S4IZg8TkPU/WSkXAQCoSoDYJtK9rtX13TucLgLsgkK+wTk3IGEkBOzFIBKSWECHQpBtbIBN9k3MoCV/1gJF33oKuqAUoBD6sqKcfAFaqjm/LxdcWxgpBUWGEEZn56ASEj5DbrcTHydmYQZKARXfZEXB05IZTmcRRfExInszPmbvaKEU2d1BTV6NorQO3cd4gwhob4Crz9k7C14ADo7FsnBCfFnYxL52GUaRmBFAVHOTBTMagKYSGlZoBPSl4EQBT1Ybp0SHMaXanRDhjhKNGrw4HCevN1qlad7db6HUZ49hOKfJeyICS6gwOlycS6o/A26cOodlfDap903cCm23c+pWDgAIVdzkvDKhKSWfBgBerlcs5xXL+s2X0NtN/vYxCYDGR9EXBvuOwalWaLxhE47oyUUhdEaKugktoNJBbTLuibxuXDm8S5kg7EOIqQyaA5n8nxmMx3vSyaA32NBNdbRwAOJavj7OVB6merjnMGpEJIMYAKBixmBrRwfVFrqjQ/Rov92WIjeKA587OdNx3B1D6F770DGzAVboOLZUIjgh6DLV48RxTeJSDpDOezA1in4enFEPQscY9qAJRFIZF9htTnUBbbZG6N6A1rC04Yjlc5mCa/u+o+1zX+Nep/u2jgCg5JjZ32VypJ3i0HXoQ1yuECL0MvwdJjJxm+khagekCYrDAwUuLlV4vNgOvLxcINuO7ir/sncsMiock7qi7ixs5ZtlOJuA2RV0M17gsO18DoXBpaIsC1D27LtS8U275HuMQBYA9NZ9fRhBLIiY2B8w2VZegUHHM1a4fzIZ8NoFvQHdqS/SO9BN+DLWy0r4ZAc173fqe/wef/tPsX7d7tSiN3oed2zRkZoZxxwcp1Lw9PSE7WVDmaTVqRSgcI6B4p+FtkGc+7VzFfbrHGwtBwc1hfIA9C3ev4tchmZJa1Zl4nqFuDjZQhWkOCh/kyhKV/SgjghDdoHskucmoeTiVhr9V1GnNY2x9Kr5RxFXveeofl1QIFrAaA9j1z+f+3DPWZ3DecImknrPAb7X5pgw4fU4AuCK2p9wEzftB+mg4ux8zMsVqBU//clP8PN//DkA4KksoIVR1oLFuYmlNaCV5DhqM8ED7iOaV08hZT8vKJZFNXEB++z0tBpfZX6hoaYa5S4+Mtpu3+HHIs3AcFbvqmHO5w0jfTIUwxnNTdoHmJCLDgHOuS1ZiaZKQWUxBbygUO4C7A3aCBIOHTM6E4KZ1GtBW4FSllGOogl0FzQdRbBprdBmBPEwb0ga+t5jzwUvQFkY20ooLkZUzycQE1rhFJZoABaQqQfPz5MINRzIdUFZFtRaITz4Cpb1oZTKL/7Aci6K8fQ7AcW9+Sbd+L7cMnP8dLW/lRgz3ZxJbqZQ6C9lqEkOK8KuNQtAMOOZJaXZKwqKKLjrJN9vxysBWAYxvqvgqgqnW6AVO+5NPGN0N7oUUbLIVPMs4hwla8RZg8mV0FBaHWN1zqCM0iHx0sd3RcTkxCL67huNFEkHSdW4uKo8vJne0a4bKM5ZTN1yjl6akIZvUtEHITRuJkIy8TiNOnFcjAnAEEJQwKXku0fRuyzfKso9R0tTXDQeyzTVLdnB6WhCyYw/Kuk4gwjiyoYtRKVgczxU+4xRzljMXI87BDSU+sKw9CI2aRDHejEZwGprYAcG13P6W96jnTANWxsXHYQy0AAIPtmwf0upqRIKAL03U8z0zDpgzmnwF2dhG/sc3yqC/Wif3j6UeZn5xfcMbbYPIHfNF4xjENm1Dx9za2SxutPYO0RG0AJ0oyjaO4iMaxg3EwrrPfilpaB0H0tR+F7JnLrJcSwgm2NBeY7MXOuJZtFtN+Gkm7FK4EQkqVo5rN77UAmeECx3QoGHdUK9b3EuqIIboFF2TEuuXhwBXyLTmMnsH7B1BRqhcQTp7X2Sa0QAjnRRhmAo44uaER+KuE3DVR2BNBby4NdwimMlSsEqMfE3qoTiHODldEI9n0HrguqK7SG2RDSV1xF7huLrxvX9Be3asL9c0DxYwN1Kps3jwYT9AAlebHbsNqMU+08s3B0qBSScZbq+yS7wqRnUV0HAD5zv2zqzH8uifsiJ4Zu/FeZDVQSQI6H6cIioFKznc463DgWtC1DKSFYAUGaUddofrIzFwbli2B6aeydbIqT7T+C4/gzBLiurFigvCzzYvOtu9785WUlAFUpbQ7oVc+HBgM09Jub0YR+699xuMprRRj/Hmwh7/nYXUxzfs8B4/uN8U/B5ivrqzc977Z5QmQXEXgdPxvW/efs2pWd+mA7q1WpvojDQd/z8H/8Bz0+mVnN5eY///n/47/B//R//J3pCCwu0NXBzp0UFW2tAY5AP3uVc7w5A5uOixyslyR0AQDqUUqP22WQq3rZv8Q7t3HiNNHyVRYVttoA7Qh5BzgxJ3guwaYilGBk86mBWZiwAVDhFFixyVMAqiLnWWCHE0AnW3E4MXhZU9gBCV+yX3eDCsQkK7HuqYB1F0gyeEdaA1UjdSkcN321doPwEqXRw9lSB1iwQYdFzyZpogGXjajUBrKWFQFHH3poZF6FC3CWVDu0gMxQY5iDas3IHhIdh8dTIspqTg8riMF9fSIobMJZNjPfl8GhmkBv1SoIntElwh1HV4h+ZHXO49JX6ASrVRLArY/fjdiagFpQQrBJTp4NqOsm2SAlMAGWMrntG04e26JFBoYNja90SgGoKHtBygqwKbYo9JNzFS0U0SQNhU4FIR1RIq6cFVApoqhXG7rAUrll8T6Im2rT530b8QnFWgYODqi7pPhvRNEH5414/BGmZndH49+3vcwZqy2c1SmIQCpQ4sy8AoFQOSrtRA3GfetJVrf7rUC4wo1k1Id6F2BANNIxWVfXyQZrfGw75zRZFkirOfHN/PRyVkpVcQYXzuDRWqVjZJkdAyN6tPFVrByOgcHVDPx9CZkZibjwyqN9Pe5Vh/ITvBFQuRMOA1+/jiA5AHvPBDOpNBuCwFwuspmHvKVokIpBALmUN52Y1QP2CFYbEqMyQgDxVRW8w6S6Jfh37Fhlc9mwL4KKEXYDW0lGK31Wnmr3qHc5mKp/KlH1IY/8DxkCZFwoaU7JGVrZPTmyso5Dh8LDvjQF3JJtzrQPspT+aCroAZQFCYtL2ZIL2mG0wh1WR52YNGPNw3jt7PEsJBwTajJ5wm0kLZaaNa83/+gFxZir7kfkkISsfNlFF7D8ZjoZYLe85U/ShZqibsG3Cvhkq6CYoYxl7/SQX4He7fSyzlc6hB1YP6y4imDvduyikN+wXF7DbNivdVCuYLJlAMHsNSx31un2OaRllCJV1iN8BWW/+0PdiifRaKVFeOvV78dKO1MXeY1DxqkLrjlIXyGLXW0s1++eQ7rNs4hBLtXkurWciREDgSjbnJhpY0mFy7t9Uhv9Ipvw2a3rPvj+e6vX4i/X3iJI6tgMc+o4TOtso06z/5IBM7PHftj3CzY/2aI/2aI/2aI/2aI/2aI/2aI/2O9F+kBnU588sW/r+q3dYTis+e37Gr35lvNTqdT6vsmP16Ao6QSoZIRoWn0MvKG01+C+AdZkFWaxl1oqnNDl5tnLKZ0c2JgGiH044fXK7jZcYlPEYrZ4j0/m9zMZFBpVe11pkhmhkk8lBnZz/ZlFIE5BnOgoKCsmB72fQ1AJx6K6uFX1pkDrBOoiglSDOpbQDAzskFpGGwWMFNEqIKIDecFmvKadfygrhBVIGxKGRGKcgjmFgJUaZoqGAi7AAwFdxaUkhFkQ0vAt6KaN0iMOpSCTrVRWYQE2nEc177paRy6h4FxM2EgVNMJhCjCYyRSwVWhhUJwwkgEX7IZLPMERuZMgVggZAuGAPHlJrgFjNsRAloGr1Z/k2+kmaz9mgvl4yZMpM6VT/V8mgJjLPC+XMbkY7RMKCQyUWJQ3IKnlmW0AZkRcRh1zPtccEnQHaIxpq3+ttZB8aFBVkGUHnhQjtzh+b6t0pgWnUtw1YYDzNeD/q7zZEs+qyJJx6jjJ+SguY75xVvf1uJ5tX8WyUCBCG6oCdm4CHR6o94r+1hr1vWbZJ/H6e6JQw5g5Fax2q3TjlAKhWKEquIVZgnACaSobPiRsa75fgEfYQKcmnNyM4LEo7+LO2Xs3y82XvaK1ju9qae73u2K77oXYyYByZA0oFAeca6w99jEfxaN+53Y7XW7h7Co6MDyyif7Nz3XtLAcXM88T5MdZmmdZKaUBvO1rbsXvZDxP0snEd/GwGbF2mMZ7ZrxdiN8rFUDFTN9lhrEjIr28YNzxKEnswJeGvhCpOtwjkAB1tiNhzDwoHM8T3TmZkjYywWnom92ZnBKooNLi4zSCE7HuhnZYyi2rnAXAiQBWtBHIFKUhDHOgFy6y2XXJbdJhNyiSQFCir0TLidtTWYx1fMFoLTP/D/hmIrToE38iOZ5Fc54jINAgKoXi21/TfSg6mpZ7AHZDS0CkKYSJrdOazL8brz2SzWsadRHLLVbUhUxiZia9sOhAMTbtFpR/G/8faLcf0Q+VoflsQ33v7lN7+TfUwK3ucuwAAIABJREFUNwNRQ9MxpD5PFFmiBPCyK06r2uf6v7E21wItBVgqSh37gSFrL0OTQsX4k5mCRNqYs4AhagFqGbxU7/8BZeH2Qw/qmohzsSebiEwgUkRSMNAoMobqA5z21BrE6+oChloLJMYt3H5GaM2Z3bieIdbu465u33f2YQBHsuV1b74XdCWa/03D5jfE2NQfRKZ0vBe77/vtU3ilM+Xrtt9f136QDur7r94BsLT/ft3wfvpbU8F/8a9+imvboF4LU+Gwn8SwWx1TLQ11mdQwYXCPjy0IXZvD8CYsPQnkIK706UbtYUGdP7857tbnjbQ9gBR+OCyMrmIG1YkHYJO/EUFcxUSoGuw2oLu7gK472vVqHF8A696grYNpFPXWuqAXHmqkfv2ttYHt6Y7xnxZjFXGnS1LooQKoZfBZRTqaKC7XDX11TuC5QysBpaD5cTsZ3JHcQalM6KVAiNEcPly682dF0J2gqQ4ROvKqjrA0U44UE9Dwh7OoQgpj4SEd8NT9O8mhE6+rKYdz1VpQ1XisAFIFeVaIVvVaZN6ngoDdIGvZNt/ot03QfeHbKtArgc6E4oEHEcUOOSxs8YTTAXaYsdBRIOpWXCSN03mMhxNKr0d4jtOAASa1tGNrwwAFDEKnXW24BtSMjIsZ95JKt7iZI1wMGuuraCkFOxfbciIQAHO2Yz4OI2pwTZqKbcKT0FmtFSgW7PomKr4Bm/kQFzVaJa+7nBxRCyXILugOY+y9Y29mQYUC+dY3bK1NdWTNeX+vOuamKppD109nC9LJ6ht0mVYRItwTurJ+TQZW1Pyd4m+Y4NzGFyNgGkWtWz02g+L52rqZ+FHUN922LefhHCBprZkoxgx1VgXdGWuP9v21GY59dweMyAmP9eogUoTJWLuFu8UxNxtZoaNYmIiYSu0UtLheG1rbsO87rm3L85dqqrYhoFBqPYjA3a4XgO+VUTd8guvx5CyKWMCFC0WJUHAE0GTmWZpawHbzwBRjzYs/cOgGTE0FOakOhm1wR8XeCPsdFTaFYtE+aEXafE3nDEYyYMIu8ypOBjWOfaSrAGrnimkmLhTX+xAtU4lgol+P7P4W5RRaVAw4dN63esXlSUmYfb9JxxnOb5SewdzKZGBfpvyM4eOijX93NR5zTxjwzBN0LqTsIOFpTJuIJPMIrqkitRzCpKtczEmlUeWBbgI0X9cS3j45Vcn1ld/eOiY3P+/9bf537ouTc5pw+/hdR8C6kL+fLtP3CHtrWcWiuuimqc8jz9Vibsc8mx1MuN3BkUDx5073+978uxkAaR28NRMug9l4VpMYWQ0g+ytj7pPLoIUXUIhQy5L/AcBSVyx1zX/b7U9ibXkLdLPgjDkT7RbWe/tZHH/L58znAdtvsx/+/MMbsG2YUgTKLuCJjly+HfKL1204tnf+ON3Vh4Ip9+7nY+0H6aB+/sZKyrx7Z1zUbdsywicC/NPPf47nz5/x7uXFPgsHLpVK2SI3RSCeCWpdPLv4midziNQQ7E1PRp2QJv/Uv5EFuI+G8X0O28de9lD/mnNhlFzT6NKtQaBKluWEjuwR4OqelINcfWNOvm4TkCuYdTckae9Ym0Wsc8EtxYR4aExCbgqgYY9MSze+oQkQRXTSNk/tQPWHQaSopeQiuEkH7x21CTgiq32HlAVSKQUvLqK4QnMRrEzYq2IjxRoPzgWRtO9YLxNHsdkGnUXDwyifn6uY+MI82RkWaU2jXZrtcj24nu7tT8Qdgi18HVNwn/yaOi5pBP7hOI3o2MTnUhur0lsKFElR6FpAWx1iE2RlPoJzJBTRSaBEpoAYVMizUXMccDgtBHNC52wJ6xjHrxxV5clxsV8i29ddeXFrbXLeGaodrKPMDCqDax2G2hRNnTlvtVQwVbDaprRxRSkNwBUx88ZC75yjSX02nFHpmxlbBWAPapUazmv7Wv/0VSQUw0mdn9m8yRYvkx05e4UFc3oTiGcY+96xt/0QMJDW0HtD9wAMs0Iq8NJHSZlQIyYi9CjL0W2Onc+2dhKbrZo8GgBDSIoyWOD/9E1pBArmRigunDQCXSKWxd32fXCO3pvzGUrJu/9tVnUmJvTWbVJMzvSnCI882jdv38pUlimg4B+NjNSHdzNWZIY9EC6v+KbuCM5BrLbt2PvuAQ0PWKpCUV5lqm55rpYBOpaaUBEzUKcAogBDCyByDDStZUoWCJOhskvq6+LtLWv+zztBGSzOR3g84m4GQgNBMwVvLCMyzlWUPSOtqSMR9zSjRrSrSfc7X199ihHfjAGHiKXyrbpDEZlEtWd45oIlTu+RDdUpMKgE1aGBbLZVOZTqyGyPMhYe9giURoYXEXDrgKuq9n1H23e0fegwqK8jjDJsktZgbpL9u8O4+OqosXjW0juWXnJdIw5uM0A97Jtb1uCH26dmUD8QBvreWiLnPuFY9eOjSsA4iXObww7lGZ1mjdgqMqRt6MmRDk0dkyaCrTec6ngOOfczceTOE5nDC9j7WdjQZ7MznYirHEsC4mGPgghUKkpVVLdWpHVYRn0ge2ZxqGjPz894fn7G09MTAGTJmVLKofTZrWDfPQEl8sBtPk7/OTugObJuhAjvjbbbUROJqshKH0PLOKzTR9TA8ThDYn36iLx33KeMs9v2g3RQL5dL/n5aGNdd0uP//Pc/w9tff2VGcWYTCQJBqGntN6IcAEBogALS6dWGAIyNdds2BEwWcPK/b5SHaFCUJrl5kzG5P2YYzN/5/9l7myXZjuRM7HOPOCez6l70BdA9YHdTMkpcaKQZo5lWHJNJZnwMSlrzKfhCslnwASQzcSXNmivRyIUocqanBXIINnBvVWWeiHDXwt0j4mRlXVx09wgYIMMMqFtZJ89PnPjxn+/7vEd1dRZx4O68ADAnzIV4wugeUVzq0t47A9mjXVYXE6Pm6fYAefeAdC44poDXAodDwkIJ5Odqfm+tRZ8WLLlA66RYWwWkJvrCIc/NC3JikKJvqETm4IWMe4Jg4YQzCXJPv1VIAyqxCQABKCx4UjGZegBnEZxrxV3KaL7hJSZsZcPT4yN+2iybFMI8c601W3i539MhZwi7MV2HMAdgkGT293tYj7sMaq0VbSsGgY2NiQjn2kDEyMsUGOBwDsd4k3WZIEnAygxOIwqsIkhQLJxRKfrey9qUChZ7RlZCxoCFs8u1K8k0vtSdVIzwMalBquaIueoO4isy+q4rEHv83jYO+2TJ2dSZPdBRXBBnDgI0h13NsB74/OIJmgMPuAyjkvy+ZlVYKz+QJ0e2A+NC1dkpAHs12WawZqI+f3jJoIAnzQqdRGNuX6kLm/z8kfEELKKsvJejX4iw8NL7omwFT+9O2B5Ln1MERjudUWWsA+ZwtmHgs0LPFY1TRw147gLEhO0cz3gCM6N4xHlZFqxrxrLknQGlnkfT2dgNxU//XS8WNWnioiuCzVERmwcixBWmAUDePe93AOCUBuoRQAJDq/SgGYBeZqAH/i7TUbf2a7UQLwE87vqCMf2SwNFOUVLVoH3e7H09D/by9L1Q8qTpO5ZlP+PstTi3U8O5nCyg0cc4UKrNqTAkn56ecFyPSJ4RY7Ja0cfjcZTuog1UFOfzuWdbQlQvlO3RqiGu6Igwu0SalXJrYsFNAFmsA5/75Bd1pd0XjjkVBnabw9XTe4iNOmDuqRvCdn1zWgNd0mxGyEVpnnm39z9srfTstxB7PfLWs6pKw4GkbkeQ7eM0IYRgGaruQCZbvxMYLWqjqoIodXV79O+PgGVqDSxiKrBs+1ZrDZAIQAYaqEHPFacoKShAOZ1RzmdItxki6D6eez1maGs9KLxwQiZyZ8cd/Jyg2db9sOkS0VB49neSiZ9BiGc7MVrsL9FeypZ+kwDb5Tnep5YawUyfxf3zdjFIu10Z54zvX3xme2Lq6+12OuH08NQhvuJ7w7quHU0Xz2aUJreLfERa4GLYDMw0OZmeLKna9xiBKdiTtl5pwtYiG6cdqpsANAX1cgcKYekw8vg/e7C/q+KzvTNeB3IqbKV0YTPMz5Zz7vbqjh41BdvCiZYJrdVL5VwgOHQKQnc0HtFO+TvOF/Z8daSJ6EjSSBzr99TcsTdlb7d13XdQoAfuQris7/HTM8wtpYRt2/qz39/f4+HhAaUU3N/f92M+tH2TbOut3dqt3dqt3dqt3dqt3dqt3dqt3dp/tPa9zKB+/KMfAQD+6Z++AgAc14STwz/efmlKOJQI6iU2IrPTLqIC+2hHxC8II44w/3sPS9lnWffCLHOGYZfKvxI0u4ykScDp4r56hm9kOuDQ0BG6Ncl8EmB7sqgzkpHDOQ3Ii/WFP3PAnR3S0ySyhEArgnLeeoHjLBlNLUqZp+dmANwiEu4cANXOCSQvPbIwYwkoLWClU3TK9HTs/oARMQRUC8jhgKjFomKUoLyP0veyKURozTgSQZZvVVCaReVSG5HI5KilkUE1vNNcIBqJwY3371oDBmPnP0lzrlNk1RSNCaA0nZufRaJCDECmsSRMOOdRNmFJK5CS8VQDqlkKVBo0OIiw6G52XnRkPjdRMBn81/oYfTD2kW4DzXlh01jSUYqGHQTPoB6VTxO7qfMsfdzas3j0rjXjnHTYp0DUBE7iMytMwgADUZyJdC+kRGocC22TcAoRkiQTm+rowH3U21+IZWR7x49IaEjgkxCsFt6VOmcTUiH4wHM2+fKaM6+GpnFJPMlMqCK5cFjPJJ0rcC5op61naIAELmoiYjPiY4qQ2oMRasLUDwSQZSspTfeVBCVERTqEb6BBIjItNEFuVTt3TWXMdYPOo38vssbBCWq1QUpFmWucluR8d7+2DJhdhwZ2kuL0/vl6/blb++02nba7vhp8YDcHSWAeE+Rwumc8VdWePccFxDcEWCJDBgCnraEUi9q3KUPGSr3kCAAcXNisj2c4SkX3nHomRcKwB0LkbvDSFEkNHs/9GMseslDf3wzu+xKXa6y70YXvG7MhbGKQ11g/7L94ZtZLayTWzJEhims+uyuvXxq0kJ6TFduD7PujHJr2BVr7OxrndnRWB91oh0nP9zC/10A+qA7xwFbF0FY0SuJ09lQVNBfgkVpRzwUS66KXlzF+ZMCyra9mYIU2q1seK+9CxltNOtAZWoHjq1c4HBcc76xc3bIsAAEqDdXpI4wh9hfvq19nWu+/7XUpxvksTrf7+zS/r2Vin2kniAJpPG9kFnsmsDXAx00MDhFx8Unu2iwCdWoVBrJRYQiu4BGDDMUg2vdA8f09KXqmf0d5cS5o1/yIdxF858SATGOPbZELHRPTmCAswatnAuUEyqOmt/g8VIzziw4k2mxu0ITy6sgQFXShs6DWQfuYT24DzhSdnl2laXwHycbRiExiQpsTAoX8fntVV62eOR7g34HU0Is1Y2/bjOuO9vT0hMPh0KlCIoJXr17heDxCHJHy5Zdf4kPb99JB/dUXX/V/tyJYjwuCFXe8P+DjTz/F3/3d3+HHn/0zO0h9cOq0KTq0aJTnFcdzj1cSReNt4XFFrysOKgAQ0rRQ4apy51x+Kf6+M3anosbzd1UVSHkH/ZwXem3OMWmKpwfj3fKSkZYFaUEfBQIThBFVkHN5QAzV3OtHKScIJ4N2TnUpj2ATLhgIClsUPNWPWsC1ABMUmSkhs0F/4tFSA+gCPkMENNoboZSNm1il+DNuaE1BeSipLYnRtE9bE05oANUGcQeOtgI9FdC5Qs+xSNhkzRPmP8EWy1hAqtj7bxNfxd7FHqayTZAmAJBkzhNhgoGnZDXVLhygMEB4KkB9WhIO2cn56x04L2ABxIvD11ZRmjkNM9wkLQs45e7kLepcxBzQEnMEDfUdCyhACIngvkTZQjYJ0rB/Z167ki94gz8bHRRzyB3UJjvexswtA8zQaeTBgWmVTapd+AJuFNJs8BChsNU9i/PbBuVKfd2RNZh5cGQJbI6pahcfIcMcomlD9XWkuVmYGH2e9Wt8zb8vF3mEgzob6kUhWtE2V7R9POP07oTt6QxpI3gkzdeM2MTV5w9HdzuPS9oz40h4GJrMADeG+nxq1ZzJurRh0E/GR5eOU/R3GBuQtGaCJQF5TwnS1BzUFpz+irJ57coeXBnntJ/uPE/Ob8OgKfRxKl4XcTJMeForb+3XbwIMJ+yKgS0Yxs9siHfxmIu/ze0ZF08njd+LIHGHfW8F5XTG6XTqVJ5zVZRyRtVB5VEmJDVuWg88+4I6eGhsAViZtBNcnXUOKkbAsSuxQ0HC0NqGojYUaIDWhhSGspiir10u1pt41tG/dm9D9fhSjT++F3ZFm3i64fj1PnQ3MIa/qlzVtXjWiPeCdUw2r2gKfvn7pykgZgFoBfsXx7SboxkObcTk+KoJtQyKkq23Sq3XkaVS0RKDmqLNNgFZMDRU6su2oZ4rtIy639TsffR3FvDKebyJOagBFTZ/QCLKaMcoI5GtYbHuUGaoNBRpXSARmMYQro/3Sxjot9UsiPk8MHKZILkU47l0RuK7cT7Ani0To4YzRWIwX2njmNb6QNGoTW4nc5sD4zOg0+dUFGgGW21lgs9WgXDbryU9+Ov2WhObixj3xdls8hbBY7LkiRB6rWTjscIEOAFINvVo5gzm3K8VnOERSFOIBPVhvqcxL+LzNAfNmHvgbqjnE5gIiUMPRe3+sR9Ldq8XCscw4a9YT3nuWIwxazXqIxDl8O2JdiS79c9aT5JN72vzurfhoD69e0DOGVLqCDp+g/a9dFDv7o7+8w7vHh6wbSObdHo84/99/CX+p//xf8b/+r//b/3zWHgBj4ReOAtGUt5vuoCaIMJ0XCIzzSMqx5qmo8e1+jm9XWcimBFP04Ya+PF5oRAA5zINIDFp9lDB1dpAbghujy4qlAWUGjhXk+mGLUji52tkDs+aMw68dFXfzAvS8QA63oOPdhflsaBexG65ASwNvNn1uBZkF1JKPrGRGEkzWEdR9EqmEFjnCF+CE9e9/1iBbIq8wSeSZNFwZnRBBTBbCaHI2hQBbRVcFNk/462Anyr4JEDcK49M6WWGIIwHqab8W6V14znUkudFI/iwQ9mSQj+/8weKSdTaYl9nZ0qRpuwqE2HLCelgDiodj0DOaNuQdT9Jw6lsaAt37kZaF/BhNV5xRDa9fzdX+mW4bD7RfgEjC87whVLrbuz6FBgc6MkI7PPAI+izoybGje4L3RRy7KR+IkhkwYe9Y/zOiPYLgZrzpeKqlE0oSKgbPBLqnDTu9TJKzH79hjlAYmbfpfiDe4P91w+Jjs/O9zUue7RSimX3veD5+fEJ5/OGUipQfbNE6jzyub92Yl62cPnGH2NQfQ0ZGxdU0WSU29EGSEMXUwKc55mzcZW7KIqNWa3S+V7moLaeSWJMiobhzDcFV+OlhiMr9YLDNaXr5rUzjJrpQCikOyDxPLf2mzdV7Rm0/Qq/PwaY5tR7znWtzYbPvNbNn0XGoNaKbdv6fwBwbqaa2VS7eBmT89/TCPxUz+Iv3Wkxp4szg5trEiwZzIrWMTD23Kzz/mqGoOpYR+EKt+w8VL9xaOtJDu+ji2cnx50oesbkWksegKGIbgMjCKkDCXbpQFxDZXWnePrs0hA0RJmAZEKuEHWV1c6zF+l6CwAm3twIAjaypKbSlDl2gz76lBEcOh1BbSZLbjH3EhuZbF+rrfWgbDmfoZOqszbpisrz8yjt0T/ZnSHq76vau1XtYoK08K6kUZyrSAW1hrVPCuq6B72vpiDL/N1v00G9FjSVK3+7bFNCfNc6L9Qzlaj7AHNsP8BIaBCPORKzjMmCFFL2iu0cAVeYsnSrDa3W/n1bmwRCe451v36UknRbo3/OGZJtT5ewicizuJI6h7J5WT/x4ERL6VkGVRExjeFUNmgP3nF/Huxsj2gJS6/64VgwCyhP/digOPg8NDvG9vm5tE74IqF9EfoBU6jIy29dOrF2c7OKL3nQIexymcpGATZWePp3tN/93d/FV199hbv14Be0ufP27Vu8emXlPz/55JPL1/Riu3FQb+3Wbu3Wbu3Wbu3Wbu3Wbu3Wbu070b6XGdSnp1P/qQiYm/1tvb/H+fERv/qHL3pheQ1Yh2cPkicW5uxZe0FG/Bl3MFLsAQ+lcdyUrHjWrkF+AewL0rNFD5lox5dlVXz17qlHL1lMKZc9G0e1IYqZtoDBlAZL5g2lVXU1USJC8UvWlNHyijs+jOflBM0LePWMyblBlNCEerbEipsLOJQQS8VKB88uB/4wA8pQIdQJctmaoKF1WEVSRqOG6tm+lBhYCPz6Drq68u66WrHmJWPJI/OCptg8C5W2Bjpt4HPFUux6a2nQUwOqQYqiHyjnXaRL4ZBYHxSl1V6KYC5PxCkh8eBgiEMk+7k84yQiGHl9sQ5r0qGmTVyJdRosRAR4NhQA6LBCmSHNyukAwJM0nFWQOQNRw3dd7Nh1QfMMQ0FDVYpknBcjJ4/2RyZEDNA7heAIQIq6Ad4zFvgffdWQDIaCMYeaxxZNlTO4FNZ/bYrk2plTV0lUNgiO1ccbY9441h6FFecAsXZV0OqcKm3oqtH7yG6MNwIwyj7tunyClQW3ptcSDViQyIsZpfnfnYM6wX104rVUnWq/iqCcjFMXGdTtXEz1tg2YEnyNmhW8A+ZKUyYUJLvMCgVbRab7UoBYOlzdak1q7/PLfigdjqsdsTGK1gtSGx3ZmtWs4KlzsxJIM5Jyj/iWWHenCLo95pzBIK+9qJ0jbNckg2t/y/C572PTizXIxtc0Fy+OU0zvcNr0LNexb/PcCbggYcDgVW1djNJD57PBe8/nc89ybA1Wr3OCeJPD4oK7CQBFGhadeOrw7AZxr9HIokhJISlBe73RyP6PrA+JQfAjj9Bg2cZedmP63oyigl95lIcjILKoEveufm9jnSEiK4EyQ9fV1NMjd9RhtDT6ea6/HvU/hfbvISwbUR0cRJ+L6iqjcQ8dphpYYA34c9x7XHe8WVMqdeCQH9jVm2OdgppOBvFAvFQyJBUTxPuwpWTlQkq1WuwA6rYBbcx94ztGpnZcZiBHrK2e5e0wXUfYMLPxTAEc7u4hrmbeeZUYkMfgcn4oF/u70EJ5f27xHPO4YEyUs+nw+bPo806jcdtm3vcSOT00PhOFkniJ7X32X7eBSgi0QFegFUErtZeYQf/m9fKMANBcU0FVkY3UavdO7BDd2jOcEloGTVDdhiziFTEmxV7M/8VdiM2SjvQhslJ4U7byGlJKVUcFC++i1gSlDBhzrIslB9rNPkspYZnvC5HJdZs7pXHN6X3MCEE0K/VE07yI42y+7Ptzh4DDHv0CAL/85S/x9PSE13f3/b4+/vhj3B0OePPmDQDgr/7qr/Df/PN/jg9p30sH9bAYxFdVca4b7u/vcY4N7uHRZsIyHp1gdZrmRWZaS63xBJu7thhN4gKkgy9H4fhOExQ6+CbXeKjAWASWZRmGWhC7Y/fA4O29fbv1zZ6bmHPoG2pq9m97prGIV4frBKdFyQjgIEJJ7ihxQ2PD+ANAboxcGlQaouDJkhe0ahwzcuhscic5B2RVFAtle4Y2IGNNFcJADRgHEzYRVJZe0qVk2wiCK7AsCXyXoT9aob6RSMoQSraZhaG/NchpAx4MCsTnBn4qWE8VBy/qvVbBWg0muvn3snNpmWhXD6tOk7Gp8XzUObQAQC4/zjl36X9lNSGjSVpbUvN6lR5AcEdNVPrmPPh7M2eXvLyJlwVKDFGgqHRItCaG5ITmzjoApMMKrAvaklF82BcoiqDL/oMJxFbndwhsuIAEAbNI2CVP9tJBG7yGNgIpMAipwXrDEVP/T3of2zzSDokmAYRd7Kj7Zc7xDcOiGQQvIfWFl+MdiXaId2ycgwUbGyhhkklyqJn0owS22K/riuwBkZyN863yHP517d/zOLrkqQfHbq7/eX4qaE1RvARPLdUc+mkbYSWvVTrB8NQM8s6N0771T06sm9UTP5ucQzfjGhu1DvUb79bv3R1UW++8gHlAhDwElfpak7yPqRumCkVi4/UGhBQBf+vd5hgjHQIOCvF+MPgkYI61vcs0yem/RJq4tW/S5l5MmAIuX/O9GQJ2rV2Dh8W+psCONy6l9pIyT09POJ/PJgbnx2xNoWqBwCVUIxxPJzpKYHW9iFhbEoM4gTSNcgpJcFiAtiy9zEzM8eFsO6RQp2ItCnNwZIK5Nqf6zOulB/NochztVvf8SPZT9nJRfu9RMtX6xq4pz/ifGGWWJjtDJhE8AXbGZ+zJ0ZoazFCYdqKOg18c40D2Iixhv2DQYRrUnaL+NQt8zcZ7/772e6mwElRm84wLNDLahjglh6oJEfa7FPtOYu7P3MuYYNheFkSfqV02ZtOScH8wG/Jwf4/l9R1wTL1cHZELA5Ltvf5A067yPKgTn33bAbQ28yW8zRzSy4Dq+5qQQ2Rlf0KiUf5EyGy3qDdsn7mAlciwPyJoUi7ti3EfIoKtFrQ2dBFm0cF+3PS9kodT3Ih64ITSoLl0zZMQPUpAcch/aYCwgH0ccTKnKeZQ3GOnl0w2fi/NMic6pvuNf+skzikincYQ9oDU1gMnwFg7Z150SlOdXk995Jy7kyyTLQOMdWUX7O7RpSm50Jcy3V077p8ufv/444/x2Wef4fxoWjdffvklHt6+xePjI/7mb/4GAPAnf/In+Pzzz/Eh7XvpoM74cQB4eHjsLwhh/15ktUinRRIJhIbgBQLx8p5PWr022ecVwA1uG4w0vvOB69R8n6ZuKtimYvZWnLzhfB4LLakiiyL1jIb9OwHdciUMvl2P+gCmhMrUn6G0AoF07siqjEUUiQk5SNtrgmpFLQ1cRmFseD1RwEV5PNvSs09qGdyWuZPSK9SCB5mhR49qHzza5feQjwvWuyPkVeqRrdjEpCk0DP3HM7a3T6CTR9xOAn4qWM4NBzew75RxVMJChC+di0vMyB6pDSGeom23uDRVV69FH1sLGT1wFuupLKCcsHQxIoYIA5uihop0tXpgljcC6wH1AAAgAElEQVSOKJlnKWm/OM6CIaUUiCjqtmGLMU8EWhdITkirbai6ZLQlo2ZGcfutEtDAaAgxLAIli6712qiRTcOIrF/mAmaifrCEU2QyNAEYNWK1NXNShxYZpCmk7YMtMzUSahw4mZwwkHM9ur1of8l5r2StbTon4FkP2tUnJSYwcV+o7R03d4TC8SGkbA7q6g5qZFJba1hijb9cDF5olw5qU8W5FDw92aJ+Pp9RN4a2ZpxTeD+Jqf11A1jFhK0UfZNVZZivOQlPQbFMggfBM1bS3QJmHGEff2EAYAooQGGimmRFzaNviLBMCtemuszdqUwc9ZSnRa/ZPZIqylCa2a2n2o2X6cO+Jk+fuZjLPD+vku9u7Ru32ahuqsNh2o0bM0Dnv9GV43T6/tddc56zc/Cm1mr8/+kaZhsyOA+EA2ULVs6ZjrwsyOs6HA12tIuMY5QIy7JYjeZeZxNeLzP2U7IMENCzl5EtTaAdX59VMS03vnZNgeI4jyqGrajDC42vkaFbzMGOMS7mgEUWStTmP1Hfr3dBvXhftDewMX3ea6+SvVeNfdvvgZMHbzu/3G2FsDXge5eGiw0ArWd3Lx2foQVA5nxicvBJIMWDvP4gFV7XtQm432oCQcblxLjIytzXDlJDyVnALazuAgi6Kn52vjL7Wg8A98cj0vGImocKRmni+5L0hEJTnYK41x28ucblt930yn1c1kK9hhm8NF1tng7Bx7QmKCUUdfu0iqP3BrpBPVjQaATI49ppkpuvc+Aaw/ZprXV0g6o5wJdOLbNhpM5nV1nWPd8UmtCIzc4P5GEo2lOXCcGZze4OxBWp4JUSRAk6uYRds6Q/I3sgfdgpESCfRSFVrYLEcA6l13nuDqrzq+c11fIeY72bVfUBS8gsvt4x8wiQEyHlPAS/LpzneIYeLLwcE2FeXfC7o/3yl7/E7/zkn3UBu5wzjscjDocDfvKTnwAA/v7v/x4f2r6XDmof7LSAEnCupQvz8HGxAs6lIKYfkRt+MYU8MhDRTuD5Yj7aPlLJ/v2uABoGVQ8h2t97GRc/y/vi/VXHRC214rxtQ8HwfEZpFbXd9fMnUY8MjsuZXDe6ei2zlR4RNpW6uIdKYaRL/7BKAydXUWQrC5PyihwKAa3CVIonpa4WkdXxnFp1F7lVVdSsgFJ3PpQI+bgCWZHCQT0mIAmaZ3UPxxXr/T103SxrirgNE10Rn9in0xnb4yPWzR3Ik4LPBXRSsPusCxhHXrES490hDGrPeNLIq8UG16FTsbhM71BVkUUgacCNdPGX4NE5ztlUhHPu0KKm6rLrz1sstvHOSil9U2QhJFG0bUOR8X1iNuErvyZyMqGJKaKszJ5d8HN5ZmyGQJkyqno0fu/IXDqqFOq+gGXEpk0lfobhOVcoaE26AdehQc8c1P21BPsNNiJ9ymMTtHJHF07LdC+zoBPzcFDnbG6HBCcgpQV5WtjNkR9lBl5qqrqH5UV/RdQV5mBH+QzA5nRriyvcRiYJ6B0T9yj2nErUdw51mFK8VxGDVy08jck+YLGDTc/QYIEfT9ydVqh2qFwJuD0IRNmEsvoc1kh8AgAOOVs/6xD8iuysxA1O/TX+PQIEvfzPLv89H4vdu/62MxXf9xbz7LcpYjEjg7p4h8qzYwJqHi2ROQ855w7VzTkjJfafduy6rma0+RzOnG3fvygzc1kqg7iF3mC/B3Mqx/zBTopkNBN6mdZO9bJz0zGzev/c5r5NnqEhGmuxzhkbxDkEA9ODDnu2eRvz09fP6ZpiHvbuGXswqAcgBUQDAzHuc0Bq2f3sDWOvbLrTJPUbe15aLb7fTSoxQTtbHuZ1ea8oykQGo/Y1ovpz87TGIqDd07pQa0Uiy6ID6O+cc8Y6ZaYsq9V6wgNQJBLbY1LAwIdqa9znJVUh/v1dcFAv2697TwJFIkZO1l9LSlByFXcAhTZfl8fskCpo5JByR79I7D+Nxx58oejfVM1Zk5EwadOav6fP2M8I8NocIyAcOSiErW5BjKUc1SmgKD5aK8wBHpB24F716l4zlwsMW20+Tnyf74rk7niqrGOsqKLW2v+L4wjY9QWJZVTTBPHtNlZ9BAAcDgcstYLyqCASDmpA2O/u7p69U3te3a0HL7Wme6TM69evcTweO+Ll7u4O5/MZX375JX7v937va8932W4iSbd2a7d2a7d2a7d2a7d2a7d2a7f2nWjfywxqCSiGNnQlGs8ctsfaQzmR3Hp8fMTPf/5zfPHFFwCArTS8en2Pt2/f9nMe83oZA7SIz5R5is/sp6fxI2x0kXLqtzUKFlrUzQ9MvIApg2lFffISIk9nlDOhnoBiaEBwO+CO74BSMYOUL69V49bz2j8fEGf/0aM9hPXJI4hkueXsmcpDYuRmta4CBsOcUWmDSkF11Z27pjiIYvUOSJpQnL+yBlSXBJCG0p5QV4fw3C9496pCXh9wfmPX3F4dsC0J5+CTEAASJOfDAsDdw4ZXDwWvngTHB4dFPpxRHloPFasCqAyCYvU3dUDDigJwxjs6+DMnrLz0+mgAkEoBtgJudu4VS89mzcIRCQrmPd9PagWJRxjXZBCpotCzZ8fOBbVtJurhkVv1EfSYRimYBOBnT+sUtT+hSIG0MmDArxfkuwX0aoEcnZ/7kULvC+Qog4eklm2+R9QTq2Bl53FehPN3yEx7ti484n+mKZNdybOvTSGOKebN+p5r6pDeWsUEsCLCqIyNBC1P3FVV3Lcnv8cYr9zv1f5gv+dtzMNILlRwh/XUxAYrTccOUS3VINQLj4nayPiyCFh2UnBmaBJUnP38DZoUKQnqlH/ZRaKbeNWCwVNdKBuMXtGj9CyKc1EkXxRWTdAvMhR5d74QUhpwHYOZCck09Q2+28t00BBAGRMdPds9fnqt337vXhIKwIKZrx8vfkSPcwIWELKPrYUVec7YUoFyRsujZvBWFI9IOKt0OJXqtova9gLtBCQEJMmFTBIhB/QDAnAD84Bbp/z10d9b+/p2oIsYdu/WaVG42PvsuFEWbD6O2oCGzz/7GT3DFJmBrTVsrQ6ESGJgyQ4393UxAymtVk/QoQNpqzgsC14fMo5s6+Cb5WjiKP4QzefuxoLNxVQkC5o+QlJDW33cnxR6VuQn39ueGg7nikxLL5skTdCEUXUAAsQxWbTWgdhAAs0CQmDP2qCX6lAm0wTIgPotKFuNVyHBUpb+LkTIykvAsirJUT9z/wYfNLJOoYNH03t7xwtIh24Fq+Cg4rDi0KOwtZBSAvvaS1Wx6oqjixhRqWjngiynDtWwDG5AHgdsumFkIDcy4SilkR0LrvxKgn9yyGhynYSZ857gJWP8etxsHCRtfeVaxbN4hE6HqKuJGvLiNKH7BenVHZZX92j3Zgs8LQ3LgbFAkQJQ4wg7li73iESK88W+GUM77T42FMplwvxahaEsv94a9t5v0e4HAOu/Z+XWYmxMiKLnuBVD0OQEkNtFpZ6BZmsxACy5QlIFKA2uagWsflDGqlGn1ObNoYqNCwCqDKvjG/aBojkKp3i9bsMTmGhoWCDKDscmwidux5oWyLAFNCecE4FSHpD5IiYWSalD2F9JQtLW9VAyM/79kfDlu3NH5h2XFcd1xUIdSACqitNTMZpdL6PWgFo7d55bZPVhdZiiv1tDFsHSF9RALcz1emn3zgbAmHBaTIyITwza2AQru6aJIi8N7M6PFrKK7qzQsHeWDM5mSzVf1Vc5GGfY3zM5wsqQHbHgKe7v7/Bweuxz+OH0hLu7V/jxT3+Gf/hV+FOX+LuX2/fSQf3QdjjYIrRtJ/ziF7/o0J9Xr16h1oKcMz7++GMAwLu3v3oGz/hNYGTMbAt4x1OSGd4UKfsEpoSnhwc8PZpRfHo4o1aBlNbT/2gBG/lm149nefEZwqhXx98HxE6cy8KElIbRLQcB10PH8wsn1FKNZQ6ARKDabNHuKzdADDRmNN+oChM0J1PknfD1OeeJxG5CF3Su4GJ9AxGUraKcK8iFZXQrkNYwAXWt+DQACaGM2CQTY00B1QBYG3iGEpkc7FCXFVNGJh1FygGHOE3Q5qYATxwqcv5ALRVSBj8zUwbxgEWpcieqB96fyApexzurWtGkmSCMW+ZpWcCHA3BcUQ5uDOQMSaavHEZjBawwdTgoAXWduJHR3gf/uTZ+WrPdpjUBylicWzE4p3RI53MAB/s9dug7GcGfHOIGTFAhGt/pENXpXNdg85dqupfHDmicosZGElwmmuAsAbVVeSbIM6DH+gx62vz9RZHv6K9SKrZtiCQlXa6e80Pb5fP9tt01dr52IoBTAjG6EJiJz3Cv/5jIIObE3GGGgL+zVlGDz3pxn7EBU//f9DdM/UxAcN76m/gOwuhu7cPbLBhWa90LqQG7dSo79zSn1DmumRjHdcXhcOj7/E53ArDgIgDoXol7WbNRIDq9x4w1kXAEAQWjbdqdN2Uzpol42m1MLHHm3RIJdDLQjBKELjgDwOuF2myIOaAacdZxpy+N8B1Ng0woSnnUOezXuPLdIVpErkpPoDz2xbSu7qD6eZJiadprHmszd+LS4ZGAeQYnFABo0JBC9sL2vLHfWTfoLlhMCGE7jHNNtkwOSgGGgzXFNnsA9nA4mOq+B3KXuyPWuzvk49GEBQHwwg7tncSUdPy7v59n7Ex/rit9fK1dhXh/y0vY1+05s6BdHzfMRgWJgLnPOcWwY0SsHrZMNJra7HrnqZasQnYiSKb74TzindO6pwGJmF1J8CQIfDuYzmUwYXdvJwiuhn3qNl1rLp7qSQJShVQTW4qkT1WgqEKIe4AHIjifz10sFDAbiCaIb9QI5TTB3Zt06C9Pe+W+LvT+p93DsE2K21yZ2Z6RBmWPqomIJhd9aa1ByIRK2W3IfFjAB9+zO7zfFcM7hD0qNUz1UAn46quvEGJJAPDmzcf4P/+Pf4M//Ff/Cv/tv/wDAMByf48PbT9oB/UXv/gFAOAP/uBf4vPPP++ck2VZ8MXn/7jDix/WSYXVf9pYpj4B5/Z1Gh2dhNzPtRdOIV9gn56e8PDOy+Y8PEEESBg4/biZdmVxvNZmov41PkT81nxkSLPi3MGDrQRUMi6jukO3rkNOO3k0Uk4V23lDOZkD2YriyMkkvCMimyyyVVJDTRHVTlh+9ArtLgN3nu09rKAlD6fSM9abVog7wOVxA56ekB4qyDOTqcbCFl2lUDBS0q5KVijhLicgZRzd6DajQbpkOgBQE2SVLjVRXTTDst77zYomJ7JstliHU9ZSNT6EVGiNl2eiDtTj0oBaoR2QUldDJSWkJr10gKpAIeCFkI5mhC2vX4E/OkDuF1T3cdpK2NhKB20+TBrCCPLlhaKUy+QIxvigqbxAbDZ+nzR9Fq0XSffF1sZR841pcE6vObdEXaKsn19durK7tWwBivmaBOy5XhfnjJ9EZDGUHiSxyH6vSD3xJHvU0UukZOZuRLI6/0UEypemXizi1lPGMxl/IkrOGbGPSqk4PZ1xevK50hqOV4yDmc8LhJL0rx8k+7p2GcCa/x1ZBwaBkjmnOQ2xEZ76Kufs44p7N1dhpKLdSQWA5TLQZiQ/jwvPHNSX7ncyqvRDTcNb+zbai/tPjO2L0lA9A5kGnyr2spYZmROWnHvZhYWTOagu0NGPn64pzfMD8xoOADmDWCZn1xTim3owtFmJmVa3oZ2gpjJuXMuRpmJgp64LN3bpWRZBBgrLndWG532jeL4O9KXFM3MJGNxLci4mxlyWuMPOS4OLjA0HMrM5G2kZJVd0YfCygHLqOR0SQa4KdkSFNkFLBVkIQ8fCnUkZjgspY9JitCyjI0EisEUAkprTEKU47PlMBbl368UYyr42zfYVyPpk5hbnJYEXRo6983BAPqzIy1CDJyKEUvJwSkc5pLg0K+E9wKPvVbsU1hEMByq5OFHYQsHnbip9z2WYU6m1DcHCpqalBExBeuvnsD2Db6pAH0fNZ5zoxZ7vmYg1XpDP+17hAS4AxtTLlYlIL+2kk4MqCiyT3SynisoMcvtya4CcvSxg2OW1oZViTnlcszVzStvk7IqA07ZzUIfdYB+x64UM59APnfrZ+inK5Pg8DxTTLIbIxoMPpWzZDLGgDLCLaooIFl2R1qUHc5qqB+k9y0pWKuiyzMzPf/5zvHv3blLpJfzRH/0R/uIv/gJptXlWHh/xoe0H7aD+8R//MQDgX//r/8VKSHgG9aOPPsKbN2/w5s0bPDw8AADK+dxhh2NhtN8E+5IRL7X5LzbZRnYvk8ISNb7Q12ZwoaqoUzSZhMB5GRscSV8kPqTtMsC44iTERObYzMRqvPn3MrI7qdRhypQExwND8wHk0UjcNdBpgZysT+u24ZjuUcsJUr3kDxlJvmVAPdvX7hg/+uwTyEJAQG+y9W84mhSy/6eC6nLW+u4B9O6MdmqoXsQ1IWPJCSfP0DSwb1Ta9YMqJZxTxiEzUggIqVrGr7W+uJDqXrkMrUMg+8YU40O0v+y6+cT2qJbVsVVMb9BUZNvwmez8HvEmmgAeBNZxYE4Mygy5W5F/5HWnProDvT5iW3SUlEmKMxvhP8rRSCIopS7UFBnUZ1kGvN9RufbZwrYhCV0KReiuJvFL45am6HgC0Hi/TJmkWRQzAdTLkNBUjoTCMVTqWTui5M70UJImP7Zviua69wARYOp+a8pYUsaSJofeXzPNIUTsszzAUBQEArqfoI26EX56LDg9bSjb8GJfUs+7VFqMNgJd19t1F/rK8fP6ML2HOHZEyv1Z2TYtygyNvkkJKdEwWpbk30u7rECtGdtCXdU5N89EdIXT6brTPVzrgUvVwe+iEMmtXc6Nl4/pqqCOnpm/F+tUGJsbBEgG1+yom2Wx/yaHpAuJ7MpaqTmS0/1Uapa98wBsygSsCdRCVb5ChKELda6OkJWzakoToiLWkXnfUK9dPJ6HCK6GG+uU/49GeYi59VqlgAUCJ7tEaD9f0I+dxe88oznvN6q7uR8l55YlIx98T88JWEwdPig/aIKlKiiFoIsg1YpcR5aLyRRZFRgl5nz97BlVtbWEafRN0oHyeb5OsSvdj/6PMZLYtYVVxl4DxpLN2eYQyTpa2bbVAxjpuILX1YSRKCCX5LWuh6MRWbdd5QcipItXpdP69ez2r3z2XWofsn4a1Wc/n5UBBnenj6MUirYepGcGEryOtYwxz0R41D29xwT/xu/NnduxfpDv2Pt9Sy7WlxDXis9VLXEhDbsAs0ZUKZR9xbKEM11Bi0HtS3yvCJCSOddRVrF56aNpfnY6WJufDxBpO9RV3EmgGNk7qD9zCKy6/wHAS2FZjKfjG3x+zZlYiwPNYV4F0KCk3b5OzK6g3xDTvFA1YdWI/fAkKxv2FRR/9+/+Le6Pd73m6dO7B/ztl2/xk08/xSsXZPpqO+ND2y3MfGu3dmu3dmu3dmu3dmu3dmu3dmvfifaDzqD+h//wjwCAn/3sZ1jXtWdLt23DeTNYbcCAf/rTn17loF7y3oDr8N7LeJRFLKl/mcg4px3x0BStnHdZAeN50A6+5iW5IB/MO77IoOJ5NFsB1AiQQlFFOlekUkMjRSFC8fhGo4YtE1pKEI+2yv0CLgtwtt/r1sDLAjkxtpNnPdGAnIFDAr+ywtj59Qr50T2UpMNwoRaxTG1EotAE6VRBDyYg1R5OwGmDnhXsN88pIS0JS8cMBa9T0TxCVkDYPIpddcDKmjZIG9wnOMa/w3i9sLpMPAyOrN0Uzc1FwDrBt9gyjJwSFpe3z8mz41N2ETAI7lyjk8FQqvCvgdcFfLdA7w+QVxYFbseMsgCnRHhyoYIzKTYoGgEaharJoLKD70O7/+yRx98uI6rXRE7mv12eYxZZ6BmAeJ2XWTuiXUajPUv/Uc8CAJOgg+rueWbu53z+zmmNjrjkRTrfdHFY/yEvWA8Zh2UIZympi/g4PxUYczlES2DZXZUBuVvyCmmK1hSb1+c9nz176t9LnJ/dt059Obdra43Q169J8+O/1Ca097PfQ4gug5GcTt9BHZk6DxUYGVSm1DMvKTOqNpSaoSF48egRZYoMis2tyyyueGa3x4B1HDQq1nzXcxQ/7HYtkzrP1xBJCljeNe2HLpLECUtKyCljdTjquixYsmVQn+1vnR7jEH6ike0iQnXuYyBqsDBYFewZ1NYWMAEZVsMQAFJpqCQ7CkOcM/Gc2fd1s2c9rZ6iqIKXkYUS351j1RSN0jZ7lICXD7Vj4NOAJ6qQPdTufqws15QtVUUV05romSevIUspWU1ZwHC/Oe0z1TkjLdprotcmkHYAbxWRYGpo9tyKibohyJi4/2RCRzrPd1ZHDymCDZPIeuUatSGysQ0Gz9ZEHd2ycEJacy81BADHj44GQY26uOtiiCQmxJ2qipe7mcr2QY32McDcpj1xucYqntmHV9fr5x/Zs77w+f9f7aX989qeP6gVPQ0HwOgdbRHLnrrKFLGCvQ5ZYKisNIzV2Z43HSF0caXmp1cipID3BwJih4Ia9xk0KgV2NkNkDCVODFideYLVOd5lbQPhYFDuFKp+iHMJqnNeA77bWkMm3pVrsUpONA0Ct1HmERA2zYRkm1EjgNk7/flivRTuNd9zcOX92kSENA1OVenPTEyo6miwsH+poipBqvRrliVhWTOYjXaXEb6PdrQBg/DJJ5/guB7w6DDe83bCTz75FADw1Ze/8uM+vP2gHdRozIyHh4e+KS7LgrwkvHr1Cj/72c8AvAxNupywHypO0uuyOrdiyRlMCc05lVspKE8V9VwGVxHD8A64RMfUfyDnal5wmB0aeWHOqmICKcFV+MIZMOx5IuoOZNWGDYyWAfF6WJIyVhAg5nhSbSZ89JSALfVzpTWDjhnptaX/6f6At6niJA3ngEuoIit31WUWh/+UhuKFmHFuyJtgqQT27zEEKROOx1DnZRR19UdfSKooitfBfZRxPYWime5K7xTVQQhPZJyTzAOC2+yFzGUdcd/20GCru2l++eLiEwkJW6lm0AfXgclglMwdep5yBli62hruDqD7A/R+Qbu3heO8AE9o2BLj7IcVHoWnuTtTbJvutAi+BLt7r5gWrjirYjyLmcNdWrU6uBKOHUBIe+4qjfuYN+dz2ju71mdj4w8+EFrb3Sdhv8nOnC3eLdhkolfA2DBZe7+vhwXHdcWauc+VcLgXYhQKRcG46wFbAsxbDGcNSmhNsJ0LtpND989i0LfYWDhDRByqFDc5nuUlmG/04e73i59z38w/R19M65z3a69J6YEBIhrBHDcQEucO8dXMZtQHX2Xh7qD2TTZl3LUVZctorvRsYRQda5kGX24AkghmDCrQoUtCDJVm0O8uYvZiF93ad6i9BCW8dEhnyC+AndN6d3dA9nVyjXqMy4JDtoBSzD0RdzZCdE6cR8hDoIhgon3qwiEAjH5xGKbSAkBztrU5eGjngpwI1AS17Z8pycRrJ3dg07RfU4j3+XgGTFVTrXYwYOuSBE/0oq9izidQn6O7v3tAbl4LlABpg9snZMr8AenjnJAXBi3cLUol4+spD/ghYBQVuFwE1QVcCpZlmfh+AKtpnXNfPy0IuZumjpkNeKhpTSgAmoxa8kDZROcgM9q7858ZSEDOU53IhbEclp2DuhwO9hw59lx31mvpvEdxPYl57ye1LqHoc7/XrPv193KNfd+SdFWz5FuMsX0oxDf2qNiTWKweeo75lBOWNZmafwhxOyxXIdMG5fvNbMZ6wDkCDwmmHZKAHswlMk6wzO+HyEIHk9MVDup4F8Nx7O+FRr3hePzmgYfOjSfdzWfAbeMOYY/gl6K2sg+uyt7h75zmSeZZYPews8cSQ6c18CoVSxUkAhIBnqba6eRj1ecGw7i+sX+nlJA0AoERDKsoVQGu6LWFXx2geug2kXrgT3Qe54zPP/8cn7z5GB+9emXXU8JXb7/E//Df/ffIv0b17B+0gxpG6tu3b/Hw8IDXr18DCOPzedT2UpQAmIzkMHj9JX/Q2qLcuVxMCQxGCcfpXPD4+ITt6Qxx/qIR8ZORyXsxYxuw7RtaZD2TND3DnFUKQ11hUvM9QEZq8vmqvbyGwAojgxoo+yq0LNBl6Qs4A5AMyD11Lk9KFtVEZjTnoOoh41fnJ2xtKBVTUxyRkUPqWwgsCn7awC4sk84FR1HcIWHx3j8g4ZAy0tGc5BMYrIJzLdDNnwcFxReObX5rxKBEPTqEJpDWrPwIbEHObItgF2/yNa/piPp9rGxG91SKRkmRVHtJBOUGbrJfcJiNV7UuIC/ng5zBHy1dKl0OC+RuQb1bcD7YZ+dMOCdFW6gfR2TRauKxoUIa0lSgPpw5dscEuB5BjXEyOwx08Vk3HmWIJLXWoM0MrAjlM+0X2S6EAtpt2BGnjvMzPDI9hitYdadkt7vfOM8YxD2jaWqQg8FixzQQFAcvM3FYE5bEyBOXVNSUK6PsSdzp/KMHfpS7w1Raw3YuOJ8KapQZEgZR6t+TNkmtTN3/0gy/ttb8pv7ZS0GJWWjFfjfDVSeZeloZKS+dw6fOCWMCUgqDLoGTGaNKIV1vLU1rDUd0N7rSj2Eh6EWKIcQlxr9v7bvWLlEZlxnU+Hm594ajMWcTYm1ZjkcQERZO3YBacgalBMU+G0Iyr8Vu+Ooo2UAAHk0BbawJ7IEaR1QQ3PBOPILHCwNrQquCHBna4Lw/nMd+3dgSt50XT+Z+MfUgYrc1ps8AN3Dp5bFtAT63ayZUSRiRw0HVXR+LCFJaQYyOEFmWbCJCKXVnVEgssM7cRWpUaKc1AIalORe2ujSwjKMi2frf78FF+aJfmFysicZCwLb2E+tko7iBTjoQGnF9tw8OSwJlRl64izbyYo5SnrRGmsLX73AqImgtkAlNtazJgmFuCyQY39RudewjTXWsXT5O3E/qXTNnkYHr6/R3Jbb2oWvozBM1JVzq1SiQCClnrHeESiGYaGg4aVGIyQIBIgJe1ueB6EAA+P9UtQsikv+O3XrR/dcx96o2HqQAACAASURBVKf/EJ9MQxYA0MYc6m9BFRXDJur3o+PcPBnRFBPW5UvmHTR45uOe3A6azU64iKPSM1tGu+4DAY5QCntOIWaPCIGicoJYkCuBRrCYDBEZJZOIFSx7/Q7AMt7zWnNO9k7bwb44dAF48OkZ+K//xb/AX/3lX/b1+s39a/z7L76ASsPd0ZJQ1asVfEi7cVBv7dZu7dZu7dZu7dZu7dZu7dZu7TvRftAZ1GjruuLu7g6rZ6revn2LlPMua2qFpq81V/HtIf6XyyDMWaHWLPLX+SpqUubiWcNyPnv2dFKSjeixUof4EgMpLWjyYcpYMzdl/g/YR3vSRSY4OB+WeYroa8CWGBWCSoqzh4NydlhNcFWIUI6EtiqiWLcmQssJBYIzLKpSW8WJGjZUVC8/wU2QIWhetVwUgADy8AQ82fdyqVgk40iMg2dpDkvGcliQFnuvjRRNgKqEEtLizTgrUPTMbu9nwpAzlwqaoKCWxrZIFibOIZoCVfrL/lhNBbD2GmBWeFqEu/JhYQInNpnwiEwni9LLmqGeyUtrBn2y9oxty4x6WNCOCZvXsDonoLGgJCBIM8ZiJWQokgZfAKAmeMr7GNW1zNm1z94H+U24PgeEdoFORIpwx5eazjEOY4fxjqzA/hga3GL/ZI5KTrFVQHVXfvjKXZpiI7t6JxwK38sjTNkYj9yqTFHMuU5h8E890ggAZavYzhVlawOGqgTS3LMJtanBCKd+vwbVbRgVFWfF22u8+A/NJ87qoi99d4YLGhfbeKEBW6SUgMxIfWxNyIyATaoC1CDSeubCEPWD00Lqa+6kRPhS/ca4TrwL4Vvs9fvQZngvMMrMyITOOHsmYeau93kzQYEJloXs0DpEBtP4j3GMiFhZkeA9qq1BAR/nbLM8pQyNUmZslA2uMtkMVu94287ILhLRuIGaThnbqBOZutpvVfQyWkPzAI4mmHJAVzJcMyIGcO4qPVfBnTOopApOhmjJzjfNi81fTtRvgti440izeuuecmCKp4qUE5pnzJoawqtCITrWMyWy7BQMLaHsiJTIfrGtZkQjI8wUEGNC6kk6sjUiSuQcFnAmy3yuQTNI4JyRVvaaNui1WwcSh9EgNoY63WLwYLn3YownxiWiJFpPAk/oj+9KZvRD2vuyp3sazYDP+z92qvXEDEmK4/2KjVwvpImVb/HSMnYcAEG3T4DIvA91WRHtddI7TN+pNjyjZwiA2N7Zpl63bXjcuwnQj72stdbXm6hxapnzYd/3ajk6sucOdrB77N1G4Iv834wC2LeRU4893/wB/74YP3aeZ+R9Nj6Z18gBfyY/X57K5Cycev9ZBQTe0fog1icN0q9Zi6Atk78i9m4VA/mnBPzf/8/f4rPPPoP6S/u3v/gFfv47v4OPXn+Ed+/eXj7417YftIMaMMzPPvsMf/3Xf40f//jHAAxCcjqd8NFHH3WYaS+ui/0ENZnlHXDAfk6GbDce5+8JI68LDl4biAR4ejzh6at3AIDTw8mc1UaTbLSRvg3mzv2c1flqlxCpa4sM8/je5ea/2/yaLSbsm34fhOKFkeeNf01oreFhKqieUsJyWLqYggB4Sw1yALTXpxEwCTTx4K4SUM8VhSdDlYNf4vDaqqil4rNPP8XJoSQbEvK7E/RUUaNsBS9IpSL5xnVcV+ScsLaCpwd77u3hHfRsE/FODlP/ifNM3RlsjLoBLeDWAEjFSsa4QASzlT5RXdDc6F64AtI67Fgyo6nirIIWMNOcIOuCtCY0d0YbE0oi0AocXxtnho9HnN7k7gi0xCgLY2PCyftqo4aigsypL4RZzTldoFh8oc1QJCKcLwz5F4WFLuoRzn+L70VrtaF6mZ4955kdfzMW9stz2X97buzMwY6+n69pZQCAUisuWxiu8722JtCYB8wmduFG2MoGtU+svf+i6Lt6IANwm40NmluLiX6llMCJEVxUUrtWLRUea0E9F0i1EjP1bM9VNqsRS0HAUeNPAQY3mztrx00hGAQP1za90cTPObdLXm609wpgYGygAZ1TUZTWsGru95IWExspE3SOAVQSHMhFFjLjcDjgcFywFRcpeRQXeojgWANxtn6JMXPtAUOsCnL1/m/t12+X+97lXLoG0Z3/fQnh/0Zcdm9z7dNwTue9i3LaQX8Bh+7LqFcJALVWg7uNC7oADiBuJBIRNO+vL6ooWpFCWAQAJ8YC7ntUIg/KTPdv95OAp3O/pjTDeIYBp1VMaEnH2sVMLjCkXu7BjPXmtbH5hT6VuH8dTmNKqdM3WudVyrN1maMsVNQob4qCBlFCcp0M5YQiBUmB7GIpQlZUJwSleElYjytKbX1/EyUUZQvMdqOeoUzI2c5TRaBa0WiqDc8RcFS8Cg6wKpZlwd1hGXoK0rCsCa/uXGhxYSDbT+r8UrdbtKFVs22SP0NnZoQYj2rvB3Yo5y54Ojn8nXuJEbzs78JP3Zkl/h9jBBSDrvKbtO4cfkC7rK37UnvfPJ2vF+M5aJShoxHXSSCkZcG2NaSD9ffREyytTlBdsoDMQoPfqfCA6RRUB0ygZ9QaDqGhiYI32b+0zM50j9kDEeiUEfhOVtXbAw9+nApq65WDsRChbO3ZWqhxHz1RxXi+6V7vT6LRpwbLFaO+aCR7MkCjLF3OGcTmPNfwjElAiUBISK5jw0o9yNYTTKo79S1V4/Uyxj201nrN2Wj1tKHk3HUzcmKwJ0WCAkCqOB6PACWUaiKzn3zyCXLOOJ8/vLTM3H7QDupPfmIO6Z//+Z/jD//wDzs34e3bt1BVlFKwbe6oZTeiLpzTfUztebvmnAanxuqy2WdtayinDZuL/rQqYCVfAH3DU6sFGiI+AHpE0jKb4URaTaRrQbB5YoN8ol9ZjJZJqGQn1gIyvt/8zK0BavyemERbOeFUUs8IrinjlG0fVidqkARncAgLyZRlmbMtJgIYE0FAyOCaQF5cOK8LeKlAnYjprFbDVbxPJTZJ6RFgsIIyIalifTdEkgDsjJnWGkppaNvI9rB9HYmHU576QuBfTAqkQf6nRN5xjOS823Q84JwZujDEN+KSGS0xcDygdAd1wa/W0S/IgCSgJkGJSBdZNJcY08KryFCsSt1RzqDf2uR/lmF1leVnHFQhH6++sMMNy8nRJCILKIywNtKVgbzjqF38Pjeh3akAACwjthnvMYwTDaEOQo86chrfDb5SiCTZXHbBMzbnNEaNiomZ1dqsHi4swCHNgizRN2Ew7tAUdPGMRN0YmteUOLZnl+O5L/rhg9222bG40qfxeasRPPLPEvdgFCV2EQyfR7PI0ggKW828nLuKpuZtSDXGD0dqdBVsYPC7drKkfsJprby13377OsG031Z7XyAsxn13giel3l6LslnQkTGciOCOPbt/nZw+1Z4VndIh1jwwyDBnTgGQz33KbOue7g1XIsLdj+4Gpa01SBHU0xAZq7WiNR3ncqeZaRjlrJGTaTtHiGhydug6cqX3Vc86AQYSGX2aQB6Um4VYyNAj4XAPmjyaF4Alsf7tnDa1nBXfrYb+AqC0QSCoSgNJRIb/YA/kChqiSEFXA2fLLIO0Z2M5MdJKSIc01mcIljVjvfN9MpHdK6PbH7YaCQQyeSmXq2Q4m7oz6Cg+m79Fe5TOS+vu3PiFY4Kburvgf0Jtwo8BuLCLyd4PMnpwgpcF6bAgtdbHfK0VlBJka33fUEdXDQ6qAm4Tz4rJqrEe2O+p6xYMMb+4ww5a6v8NCT65srYJAFGG9uCUmhggDcOCFN2hmxFW+155f9s5u6qAjiq/VSyrH/4JZdtrOWdQju/lMU9z8XswX4C9jwCbr8LTlgk2cSWiPvfNBLLeCV+WFaAqaMXO3bYEogWUp0QBKVJK+OLLX+HeUYsfffop/qv/8vfBAO4XCyAFUvVD2g/aQY0yM3/6p3+KP/uzP+vR123beoHwV65G9XSqCNWqaJ0sfWUUdhGROBazYh2B02LKl767lFJwOp2wnSzyoK2BNAHS+sQTsUiOylRml8Zkjva+DOrlZ+EUXLY0ZSxoWowtEmtZuRFGnCNq5tCfz+6wudG6poxCcCEEO5YJJhak04Rp4tCryShxuzNKpCgnpKwQZFCxrCdOB6A2tCagHjZSsBaoZ7iEKkALijScm/WzoIDJ4n0Hj/IQ3PGgSTxDBNRaj0Ifl9VhvtIdrKSKJbKE0R/HAkGeCO6WWWosSB7xTa/uARYgpw7n1cxAZujdAeLH1eMBD8fzOD0DjRXgsfgLPHJGQyM3kcniJ0zRQt0bN1/X+v1jtzYDfRMZx84Z93lsNb3Y+N0Jiy0kIQzQvfPJ4n3SbUjfVnZO6oB37q87HOL4mUj7pkRig6/D96BIbFHyKDOTUmRmxvWa96WJZR36NQkj2yOtopSK7WTBDQDQYsGjWkaJCpHrc3V+jl68nEf0foSuXm59HfiGRs/sCFz7PKgIlEybnyn3DU7UFaIj/MRwsRbtcN5MFkyhzEgeZNJFXOYffh7x0kEyor4OuXpWSmeut3Fr/1Hah8L/f9ttZ6ReyfwTcx/nIvsg4yxIs+Rs6/mVuTZnhcxBpTHdiewaPcJlmRaZshGUDD2z1x+3e1/f3PUb0SpopwJySktRRWoNqm0YyrDyXxaE8fPYzu9OahzntzNDG6frzs+1Qzx59HrEnI3CwJyQPRWW2OC0KQ1lXzCjkjt6EVFuDdoIOYKOBIAEjQnNv1cJKBBUEtTZcyHBJlPmmgEkDFVTthJWRFYyBjCbIt8vWO8OWCJgQIp1SVh9HSGO0h2C2sfBJIYUjx23cuFMWDZvOpb2+1bv+4thfzkL3rcahV0hPsx2OKb/hJaxa0SKeU8n2NBPzL1yhULAckAG9YA/lYySCrjuxbuILu1TUwieX6XCKSbdZtUXA6xzI7FjR5zT7eadQiODedg/ldAhzD3M4YGkucydqvZkxUutE2CIp7FJE7x/nMt81pjnLvKYMJxWZhczVSQXzJQGo8lM2SoSsvVNud+DUvJAffgSTnOY3m6GAkUhnkGtKSNlE0McZfYaSq34+NNPsfhs+L/+8i9x//o1Prq7wz/+wz8AAE7lw7OpN6LOrd3ard3ard3ard3ard3ard3arX0n2g86gxrtb//23+3SzrVW5JxQShmR2wk+s+PdEJ5FkNu1SDPRjjuSUrIaqJ0XopAiKFuQ1QSZLJLateY9bOOgN//I4h5zraYezYlrTxAnmqKFPbd0NdIUXFXZY1IcGhRwizh/p8956KyeN9SUAZeWZjbYn0D7+SxKbNCjgOQRBAmG9acO4VGPYHsG1etRbnlBhWUXWylotQKtobCLK6lAUYFqERthgVJDk4Jzs6wqlTOSNCzEOC57kaRZkKU1gfDgNCz3C7Q2SJsgV4EXtRQsAOD0k9f27j0CLEw414oCxfLa7p0/em11HDNDHLJhvFwG1gWll+AB6sK7MWmR5/H+shpGigk9g0oOY2lEPdi19Zzrh2U/rmVO5s/nTEpKCSpAS4IcYlTJ7qYp+riRqdviHKzGa5qzhHzBseliARFpjXucx3H0zZTujb8mGMzXjhPQBJtLWcHMSJkmwZAEJDtf1Mdr6vVcEyGnQ7+sNIVEqaiiKGfBtlVs5+LXZkjbZ01VHWLThZiuxw2Dp7OjGfj6I9MxMy8+MksvSby9r9HFT+gUmQ7eiRXBQy0NNfjZS0NmBkWtR0caNGCIysBq5Qox2KPAsgbkedQoVm1WNkPHWA7wRh8VSkAQAC75Abf2G7VLmPnl55Fl/9As6vvEVz7kuGdQOACpiXEYRTpyqX+faJcZw3yv0xyZ98rgf/Zr4XlGRAioU93l4L/qs3mmoDV1LpiVhhiZzdwSakngNkH84RQdGTx4Ano5iy4Q4/Og2yUCgNH5cHNfisjI7mAIRAFe1gsAVHrdVdJRGzZ+OijXrjfxWUkV4sKHWQ3RU85nbE4D2Foxzr3KgBpyoG50/M6WrQr8JifbhykB653ZZ3eHBXd3RxzWtWd7Wb18lWdsrTyGZbhjLYGO0l1hV/Ss1cXQtWV4+lD2b7VNP+dV5qLqla1Rl0gP7Hmntt/t/355nm+jfeg8TRf33yk1Y9PwvY07t1t5ATcFN+nfbXABrYVH6aHGjrjz32VQ4vboe4P07pYgNR4p84UAUdw3zKxOmOHZDFIy5E7YHJywLEuvnSsAyg6XYfOx6piT9tQA1PYkvlgbR+Z0oA4CvSnweUwDH2VZdgW1gMwrqDGS8HDgHHaoAGgNqoAj/GTY/dIAAg/xKCv+C1Dq5wcYIIBl0IpWMj6reMa7LhvSamUig8IjRFjXhKfTCV+8My2d/+L3fx+Pjw94fPeuC6bOugZf137QDurhEE6pc9+8A3POSMmEkkaR+ucc1Gu/z0IF0cKR2MMe2SbBREy+/B0AkmZcfZ29gLdz4WbMgV6g3TpMaG9s7j+YDleFhkSe8sVmBzfqxxeDp6IqnRxvvADabeBFBNp0KB43u4fs57SbdHDOBGlgYggTZKqr2JDwsGQA5gBLKdCygaR1FTM0F4ZY/XsHQJOgVukqvpQFq5I52P/Zx/aZF0Fuqh3K2LaCWivU38vxzWu0Ug2TH8JQIBT/bvTO03/+ZldkWcgg5EUr1Ouz0kev0bSiEToESknR2KFNi91r5QbNI1CSfIOfuUqBdGQagj5CigKgAigh/vD8tb+3fRMxlARCI1MO3vOxfLGehAR2AhTB48Coq8b63EElVVeZ22+iKjKcIjjc+f9j792aZEmS87DPPSKzqrvPmetiZ7FYQEYYQfGJepDxQZLJJIEmMz3oP8CoH6MH/h68yUS+waSfAKPRIJIAdrGzczmX7q7KjHDXg7tHRGbXOdM7OwMb7pSPnemu6qrMyLj65fPPiZ4oAIcdJp8G5TMTYZoYKTGmYE9OCcSRv9yvHc9DwS4tgloKVjfUlvOKZSlYl9JyNs1RcXkPGQnLYtE/ySUdDO7wg9Dg/Nrn51nu9jZf6tmyO3T9zU2bIcbwV84rTtkh8pmQ0qEpggYXogahAoCCCqgpKBqsg5M57DiwgRnQasQq3RHSjdMnW9dQO+5qnn4/cmm9fx/yLlK2i589Lz4pto4t5S3BH+DK9HAewvfLDrADZtqpReZDbUqxikJZUJ2xFDCHFat2eCq6c4gGJlwjpmWwk/csbHu9Qgbt1smb0KF50U5z1rhxGzDjThdhhi362mhkJyLDera9OQ17hqiAlFsiEpOd307/1/4vDHN2xkNG8e8gNLSkdL9HP2sI4twRvte5oTs7wSAxg5OdVe2EU0JmIKeM+QNzAh4PRxyPR+SUoM4tAbEKCIvDjhMRRIsTrg3akxvF0YaLGbvPzF2Xvv012U/V/evxs/+lQnqfitWWb0e6oNUNBvo+zYxG6EMA1qRYmbCinwdnFUjipvcJi5ELtmXhZ5vnUfqb7qUZ1t1w4HNLDfE5PDi1Y903nhGvwCFVsDjT5jQx8jzj4IEWIsKXp1ebM5ZIW7ClZQHYTe3/zYM06v/979A8rE11MsnuIFNX7hvDvipECiqmxqUyDbWK6eCOpUqQmszgD8ZqthEJFg51MghF7dUI2PpwrEmcqkK0YPU1JyR2zmcGuOfGCoD702MjnK1Q0DRBlwUHT5d8+/o1nis/agP1fLZ8ycMh46uvvsLt7W37Gythmqael1ovbFxDpnbLT9kd4GGwPjVQ4UyeFlk5n9wAGrHiYrlXbS0icgy30QO73kD3rOK49kvKxGgwPH0m+w6hDJ83A7gvtqDebodSy0ftETr2vD3mIJDJqOVkCdhF2/cYRuATEdishBOqGa0bxuEUdb+xsBHp3DMh+RRO6wFYDsiqoIMfSqtirQXzCx/XKYOYkcsCnbydh4QDFIeUUP/kMxszMkW31orVSbLW03ljjN588gmk1M17rO5JH/r17R998CTCsK4LSilYPXK03mRUJFRVVL/WSoJKvim3w1+RuftXI1jLzUPh+UhhnFLfjIVsU9kba/RMZ9beQH0f+2s4Wi59xnKxXUlJCTyUfbDcqN6XIclznLtxqP7c/UONVGiIrhJzizACocB5tD7KJHgV+7BrU0qYUsJ8mJrDipM3SGRrMHqEVmusZ2BdBGdf0+u5oqzVil63dvV8kx4xHbTmQbbKD/VnGfqafI7EPqVE234JJtNnesQvyqXvxn5IgECwnAvIDdQo6eApvEbs5tdpZ7WoGZ86ZHsxQ1OCeuSaJLZYHnKO6P25t1dypO9Uxr3rXTmowPMN1t81gnrp/eROQ1OEu7NHLTSxaf+mzf79MV9NiTB5Hnkn/7C9KdarsYRSzwUDQO4l3PuFFUCdhoITK4HmAjkHn4KZe0UEmWLeey4chlx5N05F9ElEJrqkQG2xDaUz4HtiMJ0DaOU1wkBlZlSthlQa912yz7SxjXxQ5h6RIQYnbQovQcGVcHeYsQYCSgRYjewoGLpJCkC5oVQsaEPmdPTP5KQ4pGy5pY4iyjcZNFuUrecN27mh1VEq3j7V7RlEAieyG6wp7OYu7eazUmNS36QmxmUDDUSXI6jjz3fJJWcaA3jKSf+PJ89dp5ciwAA2hH4KQ8XU2lE3S60417WRGJ2lomgBT1PLbxbyyGrt0UXVndN5KO/YenLgK9hUqZCnuewJ6OVcNjp06E6EnCdkj6ACdvTtnUDhrB7LQkkxPEess9EYtntT/3D0JzKUqp/3rtOxnZuhjyi5840Z5OuHp2xoI2HLx/XrCovnnUaXEDBy2BRjt1Yh1HAMqLW7sjSjNXkALSoqFK04JQIS4ZhNv84MfPjRh3g8PeD+4QEA8L/8y3/ZeurtGzNMg0zxOfKjNlAjqX6eJ3z00Uc9yiWC83LCNE1DOHroKt6uyIDejXIp8rE3UNe14NEH8vHhAet5bfTz7VZAS1Ym31qJeNj87N7bupHUDse9dO+hrbKnhoe33w9LbRt9tMeWJhEaHEi9nqtoj2swc2Mqbn0iZhBxD5aah1S4wVELKbKIedHiuw7vra2tggLGK60I9vnpOCHfHsGa2iaRVoGsK/LtC/+QXVPrjOnGvphLxYEItynjl5+ZlywlYwgUERRnLSvnxYmr7OJv7l7Ygh3eS7BNY4SCff0ib5SDRAQtGaUsbcyWnMAkXi81Nkg2b/IQjVcoMuUO5VaA3XvXNzuHw6i0A05gm02hDk8Ssvdf4HkybtyC7dy6dBDvnTIG8SYk4q7MUAJRVwRZzLA2Bwva/SLyNm7uNUJpfl9Fh7Zv2nRhbQZJCGBL2SKQ9rec2SA9c24KqXpUYHMQ+/xkZixeLqaUalHTMFCXpUdOo1TDoCT3ce3Qt83zfYMYFJ2eGKg2Rt34/TbRrm9SUCTgvE5tryLtWUspxn7uZRyqrO486LUl4Wunrr00VU4METaCMBjESAxK0VMaxNqWlLHRpvckSVdD9TuTS0bo9x1J/abrjvPT9l1bBw2+6a8F3XncSqAFdA4D3C6cobDIgyqGkijV9qMda7SlENhbjQRst2zMQd0JwzQDqAaNA4A8J9RpwlSosd62U3okbvJNjj36Ge8RtnuewJxSI3NxwHDHEht7iG8mbgZpvBfGaWOmd6M/cWcYNSeSIjfSFQG4IGsnlHQie3dGtiaAyOqbWx9TczqGvTAT4yZPuDkc8cpPrmrVGVG0gty4Sd7HlyDbG1g2tvtu0+h2c3lMmUCU4OhD2oZYsD0T9jrfu9Tw56A7+L1euB+W8ICyC0dx1GoXMp1SShkQCISlFixSXWc0o0+YoNRLN0k11FIrj+RDTNodQ6OBymNahy+OfReOaXAVu3NYFUwJzH29Rmm82DvKKljRdRLAHWNk7RtRCZXqE+TSu8Z+TCfghirwv3GvGBAfCgO2l41UCNma07bQG74SAQqhEqRn0cfV0CHUv6fw16I9QquMCYrFryxFsS4L0ppxCP03JXz++ecAM37y05+OvQ6+uYE4CanK8yG+VyTUVa5ylatc5SpXucpVrnKVq1zlByE/6ghqeEXevHmwCE9AhYiwLAtub287jOQdAYVv8vReipzG72utOHlZmcfHR2BZGwECgw2Ks7v+/m6XSCPe16Z9G94l4RnsvhiT6h6ZpL2mIcEgRKIyeIJ4C6/w3AEdoZ9iddeYOmxpIuDsMKZWtoLZYBXa20AQ3FNBm8KZwIcMAmHynECugK6r5bYBBvFNBK0Z7An7c624SxmHnPD5ZDHHnIHjlECUe7KDeI01H4Ev1tXaLxYVBJxKPUVtT/vam5mgVdvrzAzOhFoqOKBMrOZxpjFSabm3oF4aJkiEuI2NIkmUIwhvMj2JcAqhRU8X/24lbCNO3yB76Mv7JOr7ppRafbxKjCzmIW3RBCVP+HcvOkUu5bZsjfozjqWbGEPpFX8UC6Jt5/foeYzo7947TcNnjCCJvTh2x+tcQkhkMkr4TYHrIigeCanFYWjKDXoY83/vuVXY5+I1vcN9PkJ8g4BjA9ff7TUtkn3xak9lD39812ciN1s1GUmC9v2nVkEpBeFurbK27wUBBqqYV72UqDyDO7I8sxYNzgKqDJWhVq732yVIHdA9rlfP6/cn/1ilZS79jPuPkpkNbZO4oW4qDRGzXbsjdz32SmIaoosEVGnRSQCO+OjpEeQkIqJo81kAQHq93vE5LDfSoyKUkHMnBjscDqCjolLB/av7J8/YIj5EvXTHEG0BdIjoweC8QwRxRJbo+IwY0igCRcLcUCOWogNkHqPSDMV2P+FkJWY6uZICRCjnc6uZGOscVdo5z45Kif5jsDVoQMokIsxTwnGe8Rt5AwDIUpCEgVrBkQ5CbEiYFHPFtm6iDkW257Xrt/kTRXMvEKqNZWAuiUR/v0fi788BNH4rjoAfsHSSMvux1NJKEakQSjVYe5vnDIAZVahBVIUtL7Q2xKJBTm3K9POOfbGKDntF/B5DPM7/4fUGyi8C20q4p/fEfuJpaad1QSUBteik6b8gL3/Tg5wwiOLQKY6Cw0k3DgAAIABJREFU2LxuTxaP43nSNOjX3ClRo+0y6BFAlFHy15GKMI5HW1QKCBqSSShy3/unWxQcfRwnNi6c7GNTXBvjoY9yzph0QsqMv/mbv/H7JeBwgNw/gJyIVsvzweu/pwbqpV2lh/YbeYwnQt/dHVG04ovXXwEAfvbzzzDxLd6UE2psYgt3RXAY+YDXxSAxkbGBBSSgGEFKlS3j381JwUtCOjlRThUsmjo5DLMlHYu0Q7fl2UGGnKzI2RsGnWJx++QNhZg6jh1DbtqYmxIyrdsJS60YGg0Ghn+Psy+ivgKF1Ca/9x9Ngp9pQdEVxROtNVU8MnDmrsADgGRnJg7SA1FMlNt97YBM+GfpaIowgKUCZSa8yoIv3dFQq6DOCeIH5aSCSRMAgvrzcE6YczY4972ziNKKwnU7rp64HhvQw8PSlfnYSFLCNFnucvLcgENVN3B8cxG1zSQlFO59db8uIFRw5CXC6nXmNMBkiVCX0jZwIoLm5LmV1ogScFhObVyzCJLDZQ663SH5mekAQQ7VFIido4PQV90qkVsojU6DtYLBSJyQfKxrkY6P8WeQSqi1O49UBB8eGVUFxefDWhWrCrJrD+LNycSNUW5iRia1+7bD0nJF3sxodEeqCpB0RkgikDKWIjgGiRWp5SOva1v6U5pBKpBzwc3i9VKXFXo+Q4KxtwqqWv5k40ym7KQ/HXqoLJ6P2ds00WIkXYOjqFCoo/49osYuGBB5qMH5csAZ4yDjDsOKg2x7gPmYxOtBsW+KeYNtd0ZGIstzEanQJdZnAVVGeCemOTcHlkQ+cV39kEXTIvJ5AkvCVFyZLxWpijlhvA2ZjEm5SukkWazGeJ0SKPe0gKv87lJlYLMlz/3GU6drkHEB6Dl7GBB4qlBRvNTnbTjhnAzRgbZzb6A+TGH8oeVstrU1wDU5Jctp8/adhtqDHERdBMzzFoLW88d9b1aAqhvGzYc1KMU7I7Wm1OoCchVMBZaDCeC8nlHP91jfLi3Xfi0CVQYjt+svq0ITI00z3mKsI0gdNk9Wk3tGP8uJPf9c0LTSJApPH7M2gZHOGbwS2KHH4ASdJuiUkCbvm8zIyRhzY1+vWlC1Dgz7gEwCqhlrsX3wVArWIiBkg+YD4DVBRDB7je9aC6oUFKrNecyToBwq1sOKf3r7YRsLXcRz62NY6jbXlDrsefu+j4/vDa0XN0YFumIDS0dq+YpPjMjtG9NO76TdTxnWwt64tQoHu6vLkxv+zvJcx9ITsr0Ljmkiwqvp7Ok3niNMjIkzbkJfdAbZUhkSDssq4JU2c0QrAZKAYvu9fVewZSfzG7ONebyllKBEKE6oIX5uVlVMTqJZa0Vda9ub4BDZWtAgxMSMk6wQpXaOVK14e/+m6c0ExgdF3aHjaXAcmm/tDMSkSEnMYd5gxQlEjOR9lTz95nHYT5XtHzEa1BmkUB7IP1F8v6KmfE5kOriQgCjqsksLDEUbKhRFakspKilg2IzqNoSKVZ2gwTvz1Wl1o9nbmQisCVW4pfvoojhwBpWK/+qnf2hfXAVYH3A3H7E4xDfheXMQ+L01UH87ub8/4c///M/xf/3b/xsA8PXXX4Nzxtu3b3H3wUsAaKx7+9wmginsbRPjCXVdcfbI6GkxinWizhLMlKHnkxHlDIXFw3sCoJGKAJe9eO0AjvsOf4v8wtHTGh7hcSFY/siQ40iXPYd2+O7vv31NZFHVVoZDVpSyNgOyVjP4ElJn+hVFCir5MX0Admh2gz7BMm+G/CIlrGu//uK/j165Wu33xogcXmihZnDJYKCfy6k9C3uZjI7xp4b7B4A6EFrFWKRk1yLtLMg9l2UgZCB7whTvMWHO2fbhiCZqRYEA1ZSCd0kz5NpBEspVenKoPKHP/54k+s88kT0q+KQ9CZa/2NpOlkuEXQSw1fuJ7xsZQB2SqghoZQnG76uq9SPMg84RDQ3lLAEpZ0yu5E7TZCzeTG3eMBtDNRG1dZao58HEHCyldDZu2NgYDdiO1dv/1+xm0SfKALlHtjmZqEdsOxm8z7thTMNZoMPraMv75H1RsdgTLqV1qqqtJx5yckQtCuVjsZ7NmSNae06/s2xemqM6jj2Rz5O+MVK2qE0YI9U6wb3wrXOu8h3IWKbJ6GU8otaSN5/mOLPn7wPD3AmyovX7CRXFXFF+OkmjqZHH3iJbg/F6yTj5JnmX0r5/f3T2IJTRMeowTcCkLSKoqEAlrESNxC6RzXMS3VBgjPdiPDmmm8iw4cQe0ciWmJFyBqWE7MxmeZ6QDwlposYgZwiX0FN6VNXu3Tkr7GfZOOSZGaz9DLd7M9Z18esoNCmIt3t4RIv2/bl/9h+CPCEgpO3PeArFU2P04vd/WI93UVJKTuQcDl7DGzRDrSikKuq6NqRMWSuWYmXJQv8VJ8xjGcg99zcb9NAeoSXXrdLGka/Qbb62KlLq52H14AyygOrg6IZXIWhnmTmzo4wMsxF0MW+rW4xrArDviHNqhPTr+2u6HF1PHokdc05B47pISMkIksYASuhO+2Ux7s9WcUP6ns5O2jh0tiEuTIto+dr+bCWCP6jQVbEsyfgmAEyr6fFTIvw3//yfAwBuP3yJh1evcV5O+MnHPwEAfPXVFxee+rJcj/GrXOUqV7nKVa5ylatc5SpXucoPQn4kEdTLrqiDU8A+ngu+/M3XzVN3d/sSbx/f4he/+AXePFheSER6Nl477UylzQEhgvW04OGNfe/x0SAQOWfk5HmMXLCeLYIw5r06RqlfPiB+m1vSE89NRD9kcLhghJF4js3IaEiAuWUVDQI5Qn3HfNYNKHT3uv/BmFcjrxJVobVCPf8MIpZgWrnnq1ACsUNuBnehUcEPOaycYLGrcEXaz/P53KJXp8VKt4zspy3HwMd1KQXCDKoCLf2Zw0tbAoPiz8npaTRnjFyb01CHul0MrRWSa4uWS/M4UzyKe5RpmzMTrMnkkBcQoBYlDKgFkfVVPKFGOxym6q1pf6Wdp7lHb/szflMezbeRlMO7mDfebhGFk+JZX7TK6iNjtLdrYDMGKbgyyL2tDKCw1e2L1/YLd8hyQGTU6u8B7rkmAajPrTwx5sPUIqh5ZuTM3gb37qJ7S0ePZbA4Lycbs6WsWNe1R+cjkqoDLD7+DRHUeIZxLEb2ScBmfrD0UcBsiFr0dCw9QcBT9z22kYdtVMemhQy54NWvM36GFQ3KLeMeBICEG+uoFIFwbXNN1HJsSXuUCNXQJ5s91ctCtDx88rqSSkgcSBFCwuQMrDGvxUpwRB5idOhVfndJfcGKzzfbAzuAURV4ClrcoiYYtuc9d7/ZR0/0Hb8D2+jpPpq7jzBW7Yzntm8GQmiL3HiOXIrgXUIiGHrA56/DESMVASlhmibQDBSH2IlafdMERnLK+6TaECZjRJh297kkNe7fWDotUhnQHMoZdLSyWulgOko+zkgHy0PVwLaS1TkfzyuQgqnXn5WqlrqxCqQGOmxEew17EA8IICiQLCLHk31+mjOyR3af7F2bc/5pxDrk0nhuom/foTyB6EYbxs/Q++fyKN8/1ul3F5tSvEEWEajBkw1hIyjn0nTdslaUKqhlZMI1DW/TNz6/RzQUMZreDf986DUt1cp16aSMVPsojCdezMQRRZ08QivadSeoMWKHDqYkyNjOsWSbSIOOeyNQSrFoboB/Iu+ztSh0P2ptj+jvJdno5IHy28xhi6L26U0t9aDtw2prrCOdFZkYhWTTp/t1lolQnQ0cALRUKIvllQ/998/+7M/w//y/f4XpxkrPPLx+jZ/97Gf49a9+hS+++s3w5M+TH4mBelnWpeea/OJP/ghffvklAOCzn/0MtSpqVdy/fQQAvLi5Q0zrAPoldsVTqW3Cy/mE8+MjTv695bTYRMloVM9C1MoltKlIDgH2WbyK5VUkTgPdfZ+gmywZNzQahMSN00aB75/Z1E8baPVH6vd2EEhX6uOe7bUbEZd0wK7AAzmlVrczMfUVOWIGxwYMbQV1aFGUxOnJ7GZQLm6UAkBZFiyloGpva4M3tqRjadAO0W7sQCxXkmvvVSICau8zZdq1vSsdzYhNyRC6VU1BB1BpC+9OKQFJQJkReaNgRfFcDKaAQLkhQrrZ0PL+sEbfbO17w2beHubpgd1KB3wPx6C2PFpuRxdBQWLlVPQJI0TMOd9IiboC5M+hSXoJJiaw9ENwdMSgHVJGYqBkhFqAz00mTDm18QjjdPLcK05kVyRtnRo5t+xEDtbiamVllgXL4qWISrE8lyABULb8FO1z0EpREIL2yR7RIMRN8YQ5ehTYwPkgCjC1A2gP24+26vCeDM6zPdEV6c6s2F0nIEmXhDZ4X3MCUYn5LKBS2+GfE1qt5Ng7jVyKQFTbgVxriZ2u34fVwP3DXpDsgijh6GAYkQYzNOj0v2Pl88cqPM0bqKHtz2PJp74nd5+IjQUP8EzxupWJLoHansp++L7JQL0ENQa2TpaA+I43SU8uruDdrNfdz/5RHV/0c+fC52RYe5scRGZQSqCpAiUct8ZiQloxeYsF5Pmklhd8qR1jjmOUKWbf/dYB4pvdQBYnD9RpAmaGTAl09H3wmJHnZKlAzbCtqGUdsuBDCU69LmoV1FWwnk6oixvcazFndXjm0Amsmo+SfWtNBnsGgHmeMc8zpmm6aKD+0CC+ZTfwgUjdT8t9kY13ETHN31XDBtk4q3fyPiKyd16vKIDajDNWL0E46F6iagZNpC8Vc+xCBogrmbF1HuDc+xa2QBD19kW9Yx3TidCduOSlzyiMzsAZ+1y0dni7ONs61m094LEt5NdO1B13LbgEfZIGI7uLFO0l4JyvyL/61GnCu2vEXmqf3+YIFwESGadDTysjLyflia0ARCtoMEZpCIpx1PT1r2+cxdWczOx6c3bD+pAZB+fBOE4z/uqv/gp/9k//CYrXJAaA169fty4HgBe3t3iu/KgN1BahqxV/93d/h598+gcAgHUpePnyJf7+7/8ety+sUqREIr5Syx1knmyiiEJ8IZzePGB5OLfNmasicUZWRh52sJqpRT+BTmQ0blZ17yEdPr9XNkfGrerRPWlz3ouKY7vQUhzscX1nz7W8vS6pU7C06xHQCwm71crcFcn5MOHm5oCbo22zh2lClbPXMYvn0ea9Hg8g8wxhIIKyNgWTWhBPlbViXd1AXStqNabFfR5iVxx6b27zc+33Y+TVWEjADdBolyldoZhX0eYY2EevRBXqc6R6Lo66J1xzhTBD8pBTwMDj4715sN1Qsjqc7BHrIfmfqY1iRH+jvRheb8bH+8/Gu5MEGOHXd6/I92jxGK1IqBUeIfUPqpgRN0Q4I2G6eUNhkTHVno8lawUkNSdKmHp541H02n/MfQP2nOLjcW4G6jQl5Cm5YWrfExVbC1FDnuHtHBiVxfJqltMJYY+W4jmWw1wm8bXpA8QxZ7QrKmFkapvwdjDQ+D2YUcfSzhpoVSRWVyKHg02xifxru/5T5YSH/YNEG1lZxdMDknb/migZsUXkVBc/FP0JSRMSK3ijxBujsxnrvm+JOPvmkK+dvHZuEKcwGekSAIrITiIjScrUHQgXchGv8tsLcS9Qbw6xClK0nCz7g0W+Y60TEXI2krZQqoIvQKfnF2kf5X0G6tDAJ0r2N0XTvkv21Iievs8IMAKX7oyK+oO2XgNxUQEpsB61a02uAyfans2jsZsQaIUuFaYQK/W1UTND59zZ7ecJZQKmmSBOiCQzQ2ZDOHVCGgZThrHj+j4Y4Cd3HmpdUdYKOa8tgjoieXoN2uoO2DDAC4oSsvZ2ckrgKSHnDCnndo13GaibSNvu7I/3x5/vdr99O3nXVNpHVi8dud8Hkul9so/0f1uHHvt3W/1P2DmiJYhzCspSUEuB1HBiVKC4wRgOeScaGlmXTa/pRh8P1n6c3xE4YKbG+hXnnQCNOZgC+RG6CRRFtkCbWmq7X28HW3CF+3yaUvJ87DCIYy4OQQsV161p45SJPgLg5KNAUhnqunq/DE5thTrPQ+hJrjs64WK0S8wDvENV9MoIfcTGv2vTv3twysbQuDG8v8MWCT3Tx8N8Sn3M/us/+zOs5Qz1vNQPP/0Ur37zBRjABy8/AAC8fvMaz5XfcwP1eacPM0GK4oUbo/cPDzg9nvHJx5+2iVPLCaoONI3FqHYAl2XFcnao6f0JspTGMEo0uYGau4GkBM3ObDlE7cbDJkiOiAh1eAybiN0giQVXZaDLhm69rMwt6bp7uW3KZuqQXWLzhCuwCd1UxVBxo8OFe1FiZ+OENu/n3fEGL1/c4jiZgZqZsEg1uFE8rz00QJ2yW1RaQnZrvho8NIzR5WzKjhQ02MimCPtu4x2jv+JGOAe8Sd3AJMI8RI2rmkLdDhOxTa1DpNmLIqNFIRnG2Mp9WFDJxqVGJKGa8UVLNxaJCG8f7jFNE6ZqCqHqEWnOvhF3pW6MECvBS3xoO/VUSoN4BrQVql4+4Knn/bkH02/jrS5afQO1ngIAcliONcmVEhGo9ghax7lsD0wh69eICijMIdQY5doJhr4Pw9ANCsXk0Popexmgw7GRvIYzZHzOUMT3FAY0HEq1WqT0fD4j+Zg10p9N2QJ//la13ryaMpQPAqtFhPeR0CHiI2Tsm8qNR8uh+2pG624Y9+OVmNvheYkwKWGrJI1kadGGrYE6rDE33APez0KASI9Eia1xYkYao/nhTImDEUbWEN3ATEjJIqZ5Sv29Q0ZKaJF4SQRNbD/bl68G6nchI6eRnRS2pmJoSStAjFrWRpDHzDhgwnyY+9yJaMX3JIG82Ec1tzC1LSQu+SG4h4vuS8U8Vy4ZRZv2AQDZHt7QgG44UqZORsS+N0Ma47mqGakM7SynLrFuq1oUO6DM8T0BINyZSWmaQNMEzJO/zsBRoJlRD25AzoSazWgOY5SUQCkB4JYiIxWezmOtKKuinj2FxhvGSsgObQ5hsshXacavK8rcnYUBYayqSBciqO/q4zG6th+LS8Rs37fsHX3cj+vNZ/4xjNTvOoI6TRbj56iwIApURXF9+PzwgHJaUYo0JwaqAsUNz3BOMxuyULfnyr59oSI0nYts3Sh1KG3AahOAKYhJ/Xqxn4mIIdmUW+SbUFEdnhytCIZe7su3XW/TNo+MtmoN4awavhVH32ioasztVp+m63btWo6RS4FGTIQ0Gfyd0xwP3c7NTlBHIHYH9RjAkB5IFlFDptW+LsirMIxjMTO7UzJ0aQXEys3VQJAtCx7eFvy3/+JftI569UUnRPo2TuNrps5VrnKVq1zlKle5ylWucpWrXOUHIb+fEdTmLnj/x4rXQb15cYuH0wlfffkKgNVF+vr1a/zpn/4pfvXrXwMAXtwmWKVP3kA6ZS04Pzzi8cFC2lIKWAlzQKNUQcJI2vMLiajBdMLbUWtFUdl4/4AeSbVLOfwAPQ8tRLVj263mYPcEq0qD6bbrw7yqm0goHBaqgzfPo0HNk4uIng43TwxUK7syuRf4eDPjZj4gRT0pWQ3OxD1ia/AD88rsoVhj5BMRqY6SMsuCdSmgmluytwpZlGaAcYj3f4PSNi92d2GPNf1mSa3/2HtzAF1iDNFFBNry9Dad4bWv7BVzHzu7toGuzJMr7W/LWgym7NCYWhTT4YB8mJHD8524lesBnFCCDGPV+48hWpCZ23yzcidwYhls2vM9pKBCtAAacDDvLwZIqNV5BcwjP7qTrZRLAqj3G4FRGaiVW51QIYI4WYJ/0R89QVu+VAQnUpuDeZ4NHjoUf7XMCmkDrZAGWxojjUxG3NWjJMm8qtWiStZWg+QFRuDdXuqoGzv8nXv5CFUgyVNIvnhEuuUZgwCPqo53Gj3xEW0wyn2/FnOL6I8yxotj7o8QyDGCmgNK65DCgPsAts6SaLsewcixEhS5jSsAIiek8C5I1oPkN82JkXNCnnsZIMqEaUqoCT1QTYTCAmVtsParfDeyrnWY873ESAO5kEF53759i+KwLpWKu5sbJHqBm4PV5MucUIi/F5KkWP+xQ9tbHbrW5nCyudl4EtrN+lpPCqzP3BO/KQoVr0UrYvVZsXvuRGeTgo8TWKmlsOSlouTaSMkAtDJOpLSpx2nHnp/pBECBMkS42/ocCMTSZPDeKIWmKYFvJ8+FNZVQ2IhTGGhRLvKoiVaBem3x+ljAFair6VLrwwmn+zPmtYzJbJ65MeQnkHr02iOoiZDnhPlmxvHGaldOx8nQX1bUwj4XUapd5HsT/YOrAAMaI94fSYq+6+jMvk5q7NnRhFZeBNt9tUVWd9f7HrJvngsqfLZY9HSL/BERSJQXPBesp9UQFE1Xs3nMtachRUSP0j4FoDdYqOvQaUjlIIo0F/+cR+OjPXYV0+nGPhb1s8lfE7Pnnw4lZNS+23larE47M2M4fi6WXdxHoUcoPtCjrBtYM4npsgDAkY5l51rkiBIymBKIU+eZ0V5mppWA8rmekFpNVVXjBYjyPtVzgYPXBQiUwbZdpOLajd8wJWjCFu2ogpubO1/b9rk/+Nln+PrLL7GeF9zf3+O3ld9PA/WZEnDU+7cPAIDb2zt7/fCAP/7Fn+DN67c4Hm2zZC5WwHYwnEgMtrQsBYvXPU2amxIaYgtT26GUUzeERgPVFPAtvKUMiqRBBi7vMIJupEQ+6zC9rMbUsGguwZh6bqhNeP/q+MMWJff8VsCU1WpF2gZ2VIPlhbJZSgUlN+wazthM/v1CNhbfntegZLWnGgtatdqmVKltRNryGZ5i7Dv0WRBqfzfK7RQj9LwGIitSXEfiGiKAqRUkhwQckaCU+rXspgMU2NmfYxwd1l1rrwmpasZqETTW4yJAFcYMAuBKHhgipXkHmMxYY0LLRQgSHlDfTIzZLRmE5QlsBt+5xPyzDTY2S/L6tWi7ubIaMVLAdhyLQhjgYORFzGmA9CZzbvQasA6JHVholUzJykxAGDdzNmibdseQwjfmKGJPBhMlylhdCZsSABYkZlAba5tN0C0zqeVnx9rp8yHOnA2Uth0o7mAZ4Fd7wpXgsB4ZVNUNPIx6Xxx4F9ZUd5JIqwc7fkr238FWRgO1K1gO/GRtChoHLDBeu3GcqOdrJ3/cTNyguivswqF8cE72b04gH8OUycaRep63kO11dZjfPzQClf9SZTRQmRkpG8w9HEjMDCbg/vGM86MpILoWSCk45Amzn7EBV/8+YIxj7mfL6449SDurZcCAQ8ZzHONnvoW8L5/PzuLQcG1/kRRzHKCsoCMhu3PyPC/AQq6f2veSxt5et+uyN71Be4n6+qzQds/GHMwMcGcyVybMx9nrVvv+5mkWdajlyFUhSwWVinpyA+RxBYqA3Lg+3Z+xvH1EGueNmh4z6iiqan0Q+1ZmTMcZNzc3OL4wnetwmIFkHAz7cfkhru+9Mk3AZnxCAnYdknDZGP3hPeFTqUU2bPLNsBnGmWE6cEDFGex512gVHcYAy/7J99B5ZW1WHkHdSB2+N/ze/JUi/i+wrf290M1ynownQaRVEWj1Uof0r3Eet/t5xKLVXQ0bE11nD+20Bwe8AocM3t0Bmt/Wiv83GpBFBKVqYymuJCDxuuHt3gDUnYIDk/YIcxcx57yqNo6P6LeNU1AExIoclSc4ARPjeJhwnA1mPM8zlmUBzXNz0n/+y1+B3NFcPEXvOE94rvyoDdSIyEXHtlyVnLEsC87nMz769BMAQD2/tWLwAshqnb+cV6ynBayEYz7aRcWMm+bZICcPQi+qCyUzSMcIDRsl9sj2BwBzzvBAbyNg0a7L9uuw9nzMYQGEqOom+mZ/vsx8GH8b29GJb5IVOC8V4sbUstjEnae5bRzLsuB0JhxvzLiaDxPeLosnunfvlF1cmvfHKLAFE3PzJIkIZC2objBIKUD1zbEZ3BdyABMuPK/tTUHpD2IkTqY4B+lOAlJiJHA7OKoQKrRFPWut4Ckj5dwM1Ihcj6QBq5p3KsYGYsYIK/fxqrXF3cLzuFbbgErVRsLDuWJdHnDwDeF4PGKaB6MEgPo8Y07dO01spBTCzRBr8syDfj8PLpGRPDH6MDg2mEHEbqy7kZKSOxu2Thjo1piqzKgqLa96RBXEWCy1glSs6D2CnXfaECBVAlSqOTzi66IgNm+kNcBzhrViOtrc1SKWN0YJ7GNd3GGilBpBGkB2rUH9EACg1LymnDNIFUWGQxwWPaTct+MgSdp4MYEWSQAArQJi8lx2f28odA//vlxQzKNMzjiGNPTrpVkxIht6iRePqImicYuL5cnHUx9vDiD1KL4GcYqVccqDolw5ITM3x2H2nOGUecP2KWzOpsgdqlAUj7I0CrbvI/rwI5RXX73C8Whn2+Hm6EZqbo6G+7f3eP3ma3z59df4g48+BgCkO8X961f4Ur/ES2dsvDkccHp4AKXnqRzvM0CeGIBMT5h3aVDE2pqp1UrlxLx3J3Csh5DCvHEgxt+DqTT2uo1ROrRrdPTY/WvLOSVOHslzZRPmeEvMOMWZlBl8SJDSoyZTsshNKQVZp3bt0QA3UkVXh8MR5A4kFUFxI5JWRhnyM7MI6oNaPmFy5l1XOqZMLUpCQkhgLOcT6oOzdLpxuj4YiVF9OCNJApXS/XOkrfxI9X5YAVQpgKNbpkTIh4zj7RGzEwVSZnM6VQENY7Efr7Gvge5oHt8LGb+3R5GMY9hQV+jOvT36aH/taTdl+zwY5oP/bNHUcFxemO7nMcRwQVfbn8mX2rU/r8e83Etn+Pjdd/Xx5j6qrhP6Z6vCiHG7wxcp4fH0iDQgjQz51dWPUAu1lk1bZXweEoCNgT84CYJIlLjzaSQMEcEWdURvDwAigZJuyABrLe5A77wIgbUY13RKyfgUwpmTzcmuqFgj6AALRAQnCQBALMc22tKDGASErlYBsOVdR+cIm24YekwRRa6+vzUPT2r7E7mlWWqFVEEiywEHzAgvWVHL0p5FRFAHo5WitN8QBJjnGef11Hhgbj54gUc543w+44V7w5gZy3JGSgnlZNc/vrgZWP5gAAAgAElEQVTD6e29k3v2/nuu/KgN1Ji283TAsqz47/+7/wEA8G//3b9DKQs++uhj/O1//jsAwGeffuAwBUJxOIsWAdpi7IueMECg1AbajtAO8eXwbMbH4NGwZlt2NZd3nxmNioiE1FJRo26jl1NppWTUjeNxk/ND1pjEvO2uyL4PJacaCdRDxJYUEEUGNTjldJyRD1OLjix1AalsYMYtaqVDgrt6Tw1WuJZqtRWDGa4C2LVB4d6qYQ9vlbXapgQnqRF0Qh5nyiWCzn3hhEd+hHqwWlQTsOR7SnlguwAUDHLFZSSuqCKQMMKquPKk3VbUhAC/SQsBmJJ/RoFIQHqttE5drE1lFTfCuEUqUrIoh9k/W9CmDNCLBlP/HkIawawnGAmI1AxUoPWZ+RI6pEVVEYV/x+hokQKpnRBL3fvZOaDUoXu9fAxPGWmakKbUjRsiqyurCeIge3WIdI9UMgQFNJSOgkOVmZIZlgCWIlgLsBZph7MZtr2PzSvMm/nQ2LQHt7n6v+4hpl77b4w47NzxQVi2WVNiCuG4hPdkE+P3R4UkgYbr92eg4SCNkk+9TqsxHmOIEiVOyBM3GLB1j6MUhsjblMx5EIrQxLZvRn1gJAYytvAtthJcQoI61rc1Vf9JFPgqv5ssj0ujm9aiqMcJRIxjMufN8XiE6od4eHuP+5OVVmMpmPOMF7e3bc0ui+IwTVgu3uV3l4rOEAuMqRldeMoGm23ojAFF0I7FbuDt6xqO6/rSLNsbCC2dRrfvKQlqRJOYoFlRlJCOA9nayoAUjDaUlWKhRlB0SYgIe/WPvSOid6gKqAqa5xOArowqnVlcpBqapOa2zmqtwFJR7s+oZ0eXVAJVAvmZlCqDasVNPvQzEAoZQLqtO5kgUZIsM9JksMH4pEiFavWUm2+Wp+bgt5e+L3Y9QC/8fWPQ7Zwk74PsNrjnhca252jT9Gnt+fH+PeXjqdE87t+/rey/e8lpRM3gjWCCkQcuPj+WxwV1KaY7t0hiMNXyxkIVtb1/NKDD+ATsrE4pgTKDXd+hiK4Pj2hjJe4MbYDaiz5LtgQf/x1e53freAIUeXiveMpUDzjZ2AtRT30BoLUa6qntAwSINucux720bsYaZocPpFpmAI+lCokzwLmjyogbuq9U122azsQNSq1Ftug9ceLKoVaqqt0zUqoA4KtXX2I+HjG7s1JQ8eLFC3z404+RbhyJ+vAG/+p//Vcop0fwwYIop/t7gIC7uxs8vDGk6vl8vjASl+W7huFf5SpXucpVrnKVq1zlKle5ylWu8q3kRxxB7R6R29tbvL1/i/tXbwAAx+Mtigju3z7iJ5/+FABQl3uD9NVOZCOroFYBS/dQMLKVa3HHUAI8zD9CK6x8NqFHssRhoRtUCOFJ0WALRmw/pwostaI2eGixMimRyyUZOkUUyOGO6nWOWCFBuhPR032UVoeXapE4dTgrAEugzgClGbOTYhxvD5gOM0o1n/lSlg6hDUjA8FzheWI1yB/JUEJmqajrCnF4AZUKFkWV3q5IlIfuqOWHqDFxYPS5Qz08ugMi0NQj3IbdH6AeEqVnvE+iqjgMjguY93CEZgBWL7DWXsNVPYJKos2lSsYe5TPSk9e1ooiCqrSIPTkZVdTYLecVKSVMc8Z68GLJNzNUJ8sRixxHj57bo/aok6oi/ZYh1DHfa/9+l2TR0cFrSTBID3FuSIKW/9Dq/1ktUKnbfItF/LNDvaWIokaXSbU5EB85UEKaDpa/2NBHxbzxTFB1MhAt1jpvqL1KqJBGnc8pIbNBuYMM5LwITkvBWho6x+H5Y543t/fbnOSIUlLbM8bIabzWORvd+1BGSeWpdzfWYHgaLSe11467BN0apUWdaJvf3jyXO2hwwNeZSr8+FKLS1nXKGdOUcfQ5aWtFDM7r0dGUEnIiI/rytV94C2XjZF5pJbS5LHB49QB2riQOBdvmxl/ld5fyeG7F7mWtqPWAxBPm7KWbphl8x/jkk0/w6usvAZhX/u7lHe7u7voeXlYcpgml/nb7zXNkjNTtyWfG6BMN0Q0AjaiQRFtdV1VFjbUwwNJsq445aGiGtEHP4MnvscfuYZFVe7S3Elk+aAbYUwpYgFQECxS0RvRSoaSQBIg3/NK6Th51anUbXc8oQFscXAW8DtHTKqDHZDXKddhvOIGn0upayVJRT2fIaQGWSOFIyJIA3xd5VSQlQKWlOohY/FRIoLmfxZyAOVKAbg843N4YMVKKaFyxtf+PVDLqXeWBRpTW+P6T7194b8NP0I/8TTTvnSviGx77XVDjSxDfBt/Ec8/wd99zc31YjfIWH/ezeiz/JyKudvi4BmOGjvf0kmm0hSBnogaHZ4+eppTAU6CWCEFsuEm/8jNpT/0XukY8h5FqBm4gIXheAohL2J5J8d3L0dixvwlFHKIfOqoqkgA8RCbJ/tCvzWRRZBlqwZOlpjV0GLnuAmrpfwoFscGjye0AEYFWQxoFvFpKaTWp/SKmR1Vpk5OhDdIeLfvg009xLgtW33x+8w9fYH5xwIlXfPjJhwCA+W7G6c0bIDMOfvY/nhfkOUFrP69/G5TT77eBGrPoG/rj15//BgDjD3/xxwCAL7/8EvPhBq9evWo5qPqw+GIDtAS5DZw4iRt0zanGts0Itlz0A7KXpewGKmgPUYXlyEXKzHDNbhz2JO6oM1eWFVWlMaJNcFhxSr2IIpGRHWGA62lnR+vAiFg/2u/rBmpfpYo0zbh7cYObl5ZzlKYJhSqKT+giBVOwAbZdmtqiHkmL2MEykZvY8k/XMEi0k2C0JjyFosQ7PEANOQHMqQ1RHnIy6tw3RvvJbaMSOLNq6z6y3NLScyiLCKpDkqINi+co1tLzTZPY4m9wbqUGk2wMbFUhVUGpGylgxUTUYNOlVqwkWNfaITXnFdOcMR2nDreekuVmcjcGa62oKrj9BgjP/hB8H1yo93tqr/v5Y7mKTKnnajkDbkBppUrLp4w+rbWieI2uVksU5Ex7fl8xT8W6SDPAS1WIEqbUYeYiNg8zp24AN7aF4Tl9XZ7dqXCYyOA0Sm1jP59XrKug1sGw23WftANwB+8ajVXvGwzOIwCgydsYEJ5agYon8HsSAQ8KtkH0u1PLb7/9ThiA2tugqgNsN7rk6Zi3PNSYvO6QYdYGdZ7mhOPNAYdjJ0Mg42XpeULZ3oj6dwBAjfa3rzkAnvsdRn8YCCPTYoJlE9HGQLnK7y6pmOMNgOUm5Qpd11bnMPIBP/nkJ23+yHLGyxe3yPOM4nAurgJJ30M+Abb71riFNePU21V2eaOAk5ZgJDHCEyK5uPCYF6+6NVDHtmwMVHRylPZ3VUi8kWyPCKZyAMAhg+qEDKCSOXjrUiBSIVLanhXPFuQy5PmmRMM68P3AiGqaighCaXWLlSvqvaUUdMW1AtNktVPD8X06G0nSsjZSJCEnRPECk1Qs502ltHYF5BJTh/OnKUMmaoRIxxe3ePHyDtNxannkAaX8bRGqzzG0QvbzYZ/ao4MR9U1XHWf3JdKjS7P/XdccU68utbN9/xuMzIuG9DPO8Pjc+/oy8rtHw1z831hpAElRagG3Po0AS0+Ni55gHVQ5NTh86ER2hljN4Aav9bQl1t6XiRWLYgvnx0ZF7A7PoZ/DLDWjMT62rSihTE/eG50AjXtDbZWS9P5JYo8Z/dCY76nvS6R9DTc1gdmDQva6qDn2aV27zpWG3F1Z/FrWmaTdeLegWue/YelOhDaMgm6cOp/LP3z5BYoU/OyP/hAA8KeffYqXn7zEWVfcfeg8Ax/cYnrxAut6xuPrzth7ezji7ev7tgceDs83O3+/DdR3ig3k5F7gc6m4e/ESv/zbvwUAPNw/ApTwySef4P/7T/8JAPDTm7vuDR12nwQGiLtS7gumeWBikQ9eJqB7W0ZjqLjyBfhkp/DWuFKn3SvbNgU3THXElddt3oakhOzfaUpntD+iprD8sFBUwyg2llu0k9+e3xdUUywTbm9v8eKDD3B0UgyhinVZsHoytgLWBqJB8TWllqgr3gmhqPfi3BAjYmhMuKq2yJVBY0RQAJDRhEdboT0y5YFSM4iDRTElZI+snqfV22XjyiNrK5Ezk3byBF0rqiwoYRSxmpHVvHdmU6tKI2Qg96DzLkpNYn0dRhjTQLYV/gO163aD25wMtUqL6q9rBWXCcTmYNxrA7e0RPDFy4taHFdKKVrc27A6k9xmslwgWQqS1tytw1nfmTYxvrs7GvEZpnaqNUKqV26nVIqcy5heyRX5DpxS0qGvNnT69qkfWWuQkQVlQlCB+WlUxY65ENFPVArNVwS35LjUD+bR4Tt2qWIs1beMnUXmSO7RhxPN1PUb2W4SVxz7MkIFsTUNTG4nVmo3oUQs4gzLQ1qYd+E8VkrTL175onNLW4BtJkqg54WLxGnkOAMzHyf9ZHkrk09BgoMbtBLZXADZOe1UwlKBwYoxR5IjEGxLgR3qUfc+ia217LBMB62yRVCes4wTwZCiODz80TzrVAoI8IT+rtXYysu9QNlHT3VQf80gtorrdu8ouwgT0eRXyJAeRzYEaEdrNZ9Fnb6xDGiImlo1JzVFoyBICM6HGpTKDjzMwOCNFFWtZULUOTqWtfjDm0mH8nZx0RWKP873Tx4eZUd9OEK2NpA9SUHMFT6k55OvpjAwCFmM6BYBkWfZAoJsESJSQ09QZtanYM2ZuRHB0SNA54e7OKifMtwekORlrb+MfiN7cFnL7rqXvJ11GA/W5Ui5Eep9jqL7LbfPc3NFvOrP313zOGR7vfVMOqu3faEEHQwh0AqrRuXipzftnNL3V93ULi/ZBMMXM9J+Y5GScB8TaGIGFAUgyzpO4PBNQ+32rB1qgw7phc2oTqM1d4r5veMOR89Qcc4A7uHZBItEKEmO2bzqdAFm7vh0GqvBA2kiGeTCj1N6qzEjD2alwvWglVDdGW1tUMbETmCk1/b6pzh74aASkVZrDTaKdbiRDueXLfvbzn+Or11/j7dmqlUh5gBwZ6ZCQHfnx13/911jv3z4Z69dunN7dWf7qw9vTk8+8S645qFe5ylWucpWrXOUqV7nKVa5ylR+E/KjdzqWEF5Mcbmjy8uVLgDOWpeDF3QcAgPoYZWgsugeYR0OgAEsrIEwdOA4gPGj8xIvEFZsoijrMdUDbOqyoe2QbjE+10cDXtaCWYl7Oodam/ePNaxm8Psnvx+jMY81bUWUTAW7tweD5YgV7FHI+TDjcHnG8uzEvKIBlLVjq2hgAmc2DREAn0G3dqZ0BjwQJ2SNWHgXytkbejn02oKIBdwrYdY+0ErNFXAKiRoQVignaaK8TKShno8hOq79nXWc1b7Xdk4gb7b9FsgmVe/0uQbVSJl5YOcbMvO9+P1jdQAuMDlE7Iq912Qp8wQJ5hOZaZ0JdtXnVaVJ3X3YobRHLJSj1AUc5IDpfc8JMU4umFc9O+iYP6bs8su/11EaZmBF2DfPQqdYWhV6XYhDeIVraIqFDDksWzzGN8VdfXkEh72V71PB59nxFsC4FfKhgtm2uVGARxbqcO0twLZZvMRay9rUUkf4pVxxyBYOxOLRxKdVKD8nARAj7tedB2lgRUfeGRgSHGdzYCX0chi6tUXN3iMYSW64Ix/wWbSUQRlg7E7VxFnTkxV42+Z7x3uCtJqtk3j8zIj6iFi+zRdFSauVhDscZ001G9nIRyvBcIkWDYLd1sS0VNUrklTaIIGzNGcKChpAHt5pvV/mO5bS2Y6QqgLlAF8GanI+XGQdmLI9nTLN9MPOE5XxGXVdMsc8mhmj9XiDYmwjS8H6U1BgRBIqOKIj5P0a5LPdqF0F1FvaIoZKXcpIhujPyHGxDqEAeeBGCxTsiNEz2nQqgsJ+VU/Jas70dpRRgSdBUe/v8/mO5qHiGAd9g10RvFwF2xke/VMFSV0M0RSkvVVAp0FVb0istFVPKUCFkZ4jPTJg8nQIwGGNKBGjfPxMTwGQIiVZHkaHcc1Apd4hxpAXVWlFh7YxkARr+7WVEqTxH9rvFPl8T8IjeBSj3pehmSU8/t4+gXmrZuyKo35Rys8mjHN570tahvWMLn5tzun89vsfMbU4DlnZUSkHxdKx1KahlxUSpPby0rXuH2gnA/RC9tmO+nz/MDM6MMW0rJSCl3JAKQgqtK6p0XRMS5eOGsY37xliSgeTrcBBVj+L3Y7Hlqgz7SEfGjfXujWukp8sl9X9NF7R7FysQbs/MjvpIyThHAFjNb+pIQGfcrbWitLZ2TghBIAFNtx+LcKkM4VTYGtNqqLENamBAOgLA3/76l7h78aKXwktiKRxU8df//t8DAP71//EX9hwT4zAZekpqxfq42Nh/C4KIH4eB2m3KjcSBk/OEx8d7zDcGT12XiqWe8fXXX+MnPzWSJH1YuuI9fl8t+V88V+Qwez3UATZSHdc4lsVoTaMwlAI+Z+8X9cLmqm1cGd0Aa/mmkfRcS4PntBzIpoSbws+qLS/V8j691EMrR6NAjaR2N1od/trglQo3dDtM9ubmBvM8A9w/pyQ2yVtxcHWI35B76TBXHmAnjG64BewwuRFdW2FxtNzfbd5jbYsXgBG3iEIHOn1iRRXCIe6X7PBjZsjUN6ookdIVKvEizrHRM07raonjDmMubtiYoRXjOAE6bILJCrAz0KFfYrXmBh4BwFP1eTR41JLuw0iW4sYpSdfNk032WlpFSEhiVCYcVDBNYTQkUE5AfR7cYoTkvAv6034OD9IPT3hdMoZ656zrilp73pPUgNAPa0UAVrZNesjFpnEtqkPSqe+959MCyQkrE7i4gaoVSyk4PY4GqhVBCBiO3X+F1j72Ey+Y8oxMuZ1qaxEUUXdsjQaqbqD84pDUeCcBfsCZw8be3BcoAIrvGTnWKzO4CsZKqAoxOM6gpCb1A536IVgx5MMOMuZ+R7/Gtcf8VBo+3wmMvOmJMB8m5Gnq9UsPGVPkrwFWAoZgc7Un96A6rCj2YdWe1wgAomGgD+W42CFQgxIR0C7eW7hX+d2lCuD5hpVWLKcFYG51pJWBlAmcqDlvqtUBs3IIPnJVbJ//Pl0IIwx3NAj7fNo7QrxkmmxJjKJmYLxXSum5mbC8uqgfOOah7clUQkYDR3ftFNKe7uPrh5VBnpsaZ3qaJ0y1ghNQHrqBqiLdANdhn44zNo193h188f3WrlKsxm0sz0JQUlCqPVVe3DWsQParTmrMGilyCJkwpYTHtbQziUFW4uc4gW8d9n8zQWfCwUkVJQmKVnMGSDc0EOfG9yjvIkcCtibU+3JCiQjrt4T4vkttT3Xr/Hius/iSfjnm0T7nDB+/+y6JecxDFEXdsd7Ln1h5NhC1vX9fih0w49TOo26QIvThOHO89uhYB5WIkDO5kej3rGs33v36BkXuz1b97zLk34SziqRDfFvOeLfwkHd9dWmOMDlUXftaTCBMg7mYk7maOHeqSkoESWxw8UF35kG3tjKPBKX6xLmmWlHJDNRMjJqS7WcxrhWWe659XoS9QMPeobrVSXiecLy7xZuHt21sihQcX9zhn3xmPD2v/uGXwO0ReDzhvDxuxpcBPHit5N/mDPhxGKjvkDnbZllc812WMDQKiAk///nP8fkXXwAAPqYJ4cfvirixjprXwoZzniJi0jNCCG40tQViLH42oewdQnhkuqEW3GIjH0lEHmTw1DSjqLGaWjZ2y71ThVbZbIzkRhNzr1eIKijt2ttpNB7EiTxy4t87HA4gL27OQyQ6pdRZAcNzNOylmwUQPeNus/Gwz8xYqRcbLp73tslM2Wwo41udZMiuLUjKrfj4SGhEuZNPKBQshBK9JraxNoInWbGUBY/nM9az59kOEcA2Fmna9B+TuQ9Z0SOjJEjMYNXGYaWwPB+BDrk8aPUH7XkqqiiqCjQKqnnNXUGPQi7LAspsJDRRczJlIzCo+M4lDj+KSFc8kZDVtotk/6jJFfVtVZuDYTwokxt4nTyB3VnjimdENgRNcS5aUBJQSEDF2Za9Tx5Pa3PwVI+gtkqlta+nFMWtecVEKw752Bn0irENWz5xf+59zo0qhr3AD2y4oyRYggflIaSqkxZtvLuuWMTcImre8fcpMYnoCfHLJQVrc9D6tWj32UY84Qs2ZUbOZpBOjp7gnC2XLNok5kQBet1DG2pnAG6EVT5vBjQFIdl1wkmn7P3eDVNzFDpZ1TWK+p1KTgkl9s8iqMuKc6Kenz0x0pzwwYcvcX60OndLWXA4TJjyBFltb2zG3HefgmptuzDv4xRrxqDX/Q7nYewzZTgDLIfL1njsnxvWS8BqT0cu5XAuRsR2v7YSc9uj9tE9VUWlCkbu11QGi6CStP065Yw0T2BmrKfu9KPBKeM+OosW+XuhZrI2f1OTDeHaquDcmUMBuPOtv8cwdn1IvxaTnethBjMTJk5YmZuDiqYJ+W7G9OKI6aWRIqUXR+DIkBy3Lyhqe3GPmPGg67zLjPvu5BIp0N6Qi8+NP+P3+g624Ustf47hmi996D3yPgP2ufmsv62ICJTS4KAwI3KaXO+ZFcSCuowMf7rTDUYHD3pwh9n0vBGtMxip9hkFJyO9VFk3zwypUJrf235yfay1Advxag7n4c2Iqu8jvUzUkJRghazFnDPjM6IjAQMVKANRp1msjMyEMgZ3CCjFnk8ACHvFg0H3KH6OHiIHlcOIH3paAMiOpyV+tvnz1JFIKWE+HvHSHQOffvYJptsJbx/v8cnNx/2Djycg2ZoHAD2tSAk4pITlbPvplJ9/Rv94DNSwK4A2EOS4kfJ4BkCYfHL97//bn+Mv//IvkeeEj5xxqq4FJIpchshHtcTsVYEarGClWNJzK0hvHtIJtZX0IFUsEoasfa668Rb6VRFAYXACjfB9rSBZwWVFDvKh8giUFY+rtEk4scN3ow1k8cUEAhafvNmheYROZy2MmWZwBu5hHhBboJ3AQSdCJbbvxDOfTpi14rCuYO+c42HCzWHG5Ar9siwQL03Rqda7IR/QaMtvd3iBKzOSGNOU4V8HixncuaxDBBogSh4Bi3aJRWn8OoWsnzUz1oAGZ4ZOCYkTuDjcSIEJCSyK5FAVLQVYaoOQnh/PSGvFYVHIam1YxLbpOizvgB5H/4k7NN6qdqOSjJDHkVD+RTN8kio6FypQ8rI5iEjJiCsQ3kMFqphiGSVRHh9AZ8UNJsy+OWSPADzyGC2ofiWHmqF6SRFtyhqCwc4hXgETJqQ2ri9q3njoAHOsBPQnrpVrRVIdq8U0h89waiCJOTiCeEq1Yo1IIQBNhDwlrKd+QFFRlLcrcFIk3yynlDBTwvx2GdDw7A6FaC/DIPmd6dfQAoCmtc1hAJhUkYm7AqzW0CAbqO4zDq+1jY+Y13YlNIIvRzGkDbqhAswQnyOcCAspCheU5OtIKxIbo24ULteqSBXgVsLI2vagj82hlHMGyL2nIx6RFHmAqbHunC2wgyqlhHr0aM+UITcZesxQP7wqgIIVRcxjmlLQ91ObF1LJ+loGpMTOeGkkSNLTMUqtKKsxPUckHgFVV4ZIhzpd5XeXJb8CO3T3YTnjDz78DAWP+OiTT/29e5xOK45Hws2toYe+/PItPvjwJd68ft3LGCEhE4OdZOP29haPj4+4u7trjuG7uzt89dVXuL293RiEzIyHBzN+P/74Yzw8PGwURP7wA3zxxReWmuMevhcvP8Svf/krzPOMm9n29cfTPaDDXla7kToiCe7OVi4sIhYzGEK5GYu6wpwnEyPYMYkUc86GJohIqDuUHmrB3AxaO0viexMnsBLIjTP7nj0bZ4Bu/HtsZ28pBT8LmPxSsJ7WFmXlYudB4tSiIVqNMbUKoQaJjDqRzbBGpkzgKs0BOzk7DA8OuDnIWtD3LtITKBHyNESOuOI/vljbfnY4MG5ugOMdcHNr95ymisxAqb5eIYBaza62dsl0pARpzkKTnoJkfRrl8eKNKDuyg6Nia6hNdHADOJR03w3JUhYAQFLCQy2glNp74cjeO/2Upj5v1RAEDLT3tFR7npSafmhgI4vcxS5r+zLw5WFu14IIJhXMfsssCq7GxJybQe+9M+DoFboxhiXNrQJCR3D1oMjGjB3miDkOsEUkkO3jjE78o4Ws7FDxPR0MKDn8NXRd05dFgTXSo8TKKKkuPV0O1k9RIaNQRdGCJIpJptbmBEVmatD3mhgyZVSdkd84AoEUU+pIHBRbF6LU0EAE8vQeQvY3EzGk9PNvzhlfLYLDzDgmW5tJBCgralkBn8/ssGAltIMtYhIRaZdsKLZX+bxDYvg8iz6tFtC6G5zQtEbK1DgH/bqRVpetfBUxNULMKoZMiu+lfAAlBacKdZsCpYJQMSdDWALA+gdHfH7+HB99+MJep3tgTfjFTz9BWj0yGgi3imZnCACtwOPao73r0J/fJFd381WucpWrXOUqV7nKVa5ylatc5QchP54I6gV5fOw46Z//4c/x97/8ewBATgZZG+GfzGz5NAkDkYg5n2jEEbmMRAzMChJukT2Dl3vSs0cUGIxEPZ9EwX5/QvgRDHKXUKUCHulopDdDW6O2U4uNkCWyiz0IgI60Gj2KAnu2otpcF0q8IyVweCx3fxsDBg+26oQAgFUUE1l0yBuPlC3KFpBGGe8/9J/lNoxYYCeyCHhg5KDy8H1/XibqER9mC7+gewERMJ4BIl1rBTOjLEGSRFjV6kvKGEFdKzTyseo2X8b61CLNrN0buvcAbfxdfRo9kXeRiXxTZCjB5pVI7Zl7qtBacT6dwB7lOkJAmXY7wAgs3103vIDNzTu0SaxsQuuJIXoa0Yoi1WHo23qCT5hxEGPa398/cXXvZMspQ79feA/Fo7AiAgwQb/LckBHasoXkPv295aHs6iiOeT3vElXLvWt1i/3zkTNrb/p1B+iuMvk6Gbym8HyueC9gUUMjEryod+wjDu+ZwA1RMQ37Q/Ok0jbnrfdqX2MpJRxngyIuB48ATVODPKYh+ira53Ct1e83TpqoYwLMDKIAACAASURBVLuNhIzjIWLRlFqs1i8A+32xdIYODUeLoF7KpbrKt5e/+Nd/gT/+I6sP/qvPf43zcsbhxQv8n//m3wAA/sf/+X/Cw+Mjaq04Hi2CSqqY5xmqip9+9hkA4PXXX+Ph4QE/+/gjAMCrV68AAG/evGljdXNzAxHB6XRquYmHwwHrurZyJA8PDxARnM/n9pmvfv05jvOMD25u8Tf/4T/Ydb98hU8++QTHwwGvv7J7raeTcRLEWhTbHwgDASGA9cwbqH5RIztrJCUOX6c6lOxg22NVBDX3XGpSRcl9DbV0mv+fvTfrkSTLzsS+c6+ZuXusuS+1dnWrSYHbiE2IpICRBnwQQQgECD5JIETxgdADBS2ABEE/oB9IjB4IaCABehAgUM9DUZAgDIgGSEDbDMFpihK7SU13V9eeWVmRmZER4eHuZnbv0cNZ7jWPyO7qnuqRMOUXiKoMD3Nbrt3lLN/5vgqKLqifsrb4OamQGlIjRHBtiGhHzR4FyeB6rpkASlnq3m3pt6WUKjgwy4/PT2Y0mUFUyB5Fzol1DykZsxgCcki+BhlyxvkhonBUxBjQdXKf8/kce/tzzBYL/6xpo9TWqU00qjZ4XVxUdtZqF90Wgn5Ju27+GwmP9fOYp5kcs0fkzwWyHNngxmQd5jWM9XfHvKl0ZLNkUBm+ptpeGGMsdliU/htzhWVREi4nlGKROAsQLgZAUbAUBIFmGU1b+xyiJn+r9UCN2GsC6WTGNSasXxvV3yb7o/dX0SjPuucnI7oaBnCfJZO69TZkj5nCUGsiTyHSKhwpUSG+zeQzg/4WUh+DAocQ0DTkfZ9zLmUhgVUXGf5eycZGqDLtQSDuplEeQnCyJtMCl30LiCz3C8jcYtY1w/discONlyU0jSKSpuPQ524FIWbOLvcEJvdNyvuokE/RJzZyyAAnA/4hKTLTnm8YBrEVuH5meEmV3dnZ2RkePnyI40NZhw/39/E33/gmHt67hy+88bp/tlwW/dPPon2uHdS6mXMKCOxEoEejOyBt08miA3gNmMAk4LWpgGLyA3l9s2BilCXUDPcAIDICVex+IHCKoqMKOSdiwDiORReKWWC/Mbp+G1BBQ0oxnEJVpsb/ds0EkTGD2ec6adWRkwNtQOuvIYClmNEXS2QgmfPGCrMcAyIY81nZTGWTLX0VuBDKGKw0c5C6vmoB9boUYzXTCVgLpfuzVUxhZAuQfUZTZwMAeGTwMGLkqn4RMjFCZmejoyEh9QPIyI+GNGE+K30qcC+u6pwmNXy65U+WfTVkAk+d1SuQG4gxUS/1pPBGJ57SMZC41OgSM1I/YL0sVyZkzOdd6dPKfbjOOS6aX/pcXvxQIEm1TcAskF6v40qjk0cZbOiKg+rDcNtpyZN3llnqP8ucAxgCybWnMOFpIq8uLXXAWw5qrsdDbXRUGzjUgNiu5fFNCLYOcNEurYiXygyDeVQ+x8zBzPWG1wY3XIGyQdbP0UQhCwoo5wok9SqBeHLsXlUzbkaokC3o+NbRknlrs6SylrVNcIc0KBdcjBFNExGr4jUnXqjehVyj1JeBAarWP0DsKc6lZtyc0HHIGFR3cxwF4pvGPCHXuhIK2hEmfSYtIOP9D98FoM5D02CzPMd/8h//R3LAZlMFAqV1N27ij/7oj/DaK6/gww/ku48fP8a/8vO/gHe/LYyP9+/fx8XFBV577TVcXAjxxjvvvIOf/umfxttvv+0w2bfffht3797Fw4ciEP8Xf/EXePjwIV599VU8fvxYznVTSDqePnqMN155FQCw6Bb4+NEjdEdH+PC73wUAHB8II7/DeTM5MWCtvTmkxtcFe+4UCIYypSh6nWksxCtEJON2TEgVVD8AGOaNw/bQBK3/KucW7oHs9yXfI2H01HnVUiOajDmitfDyENAQOdtnGpKw847s0P40JHWUqWw3kN+d7R6EWWYU5wxgEhgwBRQIZAhIwvLm/jWHAEQg29oSxXg/7mZoOoGo7u0vsFgsMJt11Vo5DVbK5NfgrgXE4N3k/fypIH8ckCeFNnYOg5xq3/B0jTRnQoJ+wb/TNQ1SJrDCx8cxVWucXpIZm02aOKghBBDDNYMtUCeOk8LAmwZMQD8624XUWHZt2T+gzMhGWQuAQ5bxSxGpKtGiSh8cwBWOgvQSB/WqmzOFMGcuEF/fOzX5ElDmFAWxQVI1lsUIK+cV+PU0GAFU5UKVM0gUikMXlNSTYs1Lq5Dlqa3k/dwG/52ZnW8mh1HmwJb9lqC1pF7+GYCmclAbqbelBh7sD8RAaJAjO1FfsGu6jS22bdCaUzmX8IC01dpppIFSWlO8SilzqZQq2Pgo7P7rREkonwwZCVwcVEQgFGbqxJIEo8AOpUaMakeUvr916xYWi4WvuXz3Ln7pl34J/+c//scemKwTfp9V+1w7qL5IhIC+H9A2hdBmuVzi/v2HJdIwaqRK2H6kcVbbtRheYxIhbdtEhMBMleo1UpJTBmJQA84Mf3IGVj15yTSWVIZnQuthmZgR2mYS7aoduhAbidYEy3zq30OVWQXcgZPFyBwX6KKtzwNZKIW4RBf2MQHMGPMA88xCG5FDRNQ+nbUNGEKWkqv7BDAxBihnJE5IqUSBiXJ5Jnlh+nupS/HFiZIbxjLRp+QDxMpWppM9xxHjhtAkYGQVPQYwZEKsjsOQgD678ZxGmdi5IowQxjoxsotsyZR8xkyT2tkRpl7NkBVf+trGzL6BBybPkPn7IQKQEbIwawKy8Oc0YrMaPBDQNgGz2IDmxfHcdpDLRam2P1HXiFodtW2EAJS2PGPICcNojsUodYNVgCKNuQqSyE2IcP3VW6gX2Zz4CmLAN1BbsLVjRPhbv6ebVASK88RZ6oKrMePPaRuLxnAqDlrf8CQQXBzRum1nBIHq0aogUGCoZEwxmFII4EntldaaAk4agSThDgIhmqGskeRS0yJ18k3F/kyVw+/zjgAKjBzKnAJJDbcZyU5kETCplwUs2CBvNuWMlEtNHaJJ4VSSDWaIVF02bnrkXLE654w0yu9Dr8GjMYMQwCkh6WdprA3NnWP6WbaD/QOcVeLr/k7XUndUxj9h/7bUpS5PTvBv/J2/AwC4cecuAMl89ssl3n//PQDA+++/j8PDQ7z//vt+zuPjY/R9j/l87iQrX/7yl3F+fo4PP/wQAPBjP/ZjGIYBH374IRYLIdy5eH6K/f193D48wvJUsqWPT99FHjK6xHjt9h0AwPnZGRrESb0pZRI0jNUJ5gziuQQZ3RCXYKjN/hACAgckLrwPFNgNXs+UBWEgGAIQlXgpKFKhBI/L/usOE3QeEzkKhkJAE8VxjkH6JvWEGBisVhwNoxaAZ6/FTZfZ528J2gQJshtggxmLFCULbEsLE1qSzGjQLBQ1AQMyoMFmAMhNENtCbakUxWm9tT+7yupN8IBYrwFLd/pZMrZM5HYPJO072b/dicO0sRwq/2axq2R9nq7Jhi6zf8tVaoeIMAlumURQSkiDBcTEPqnXdmbGcNl7IC3njCZIasGQWTYuQghgdd6brkViRj8MHqzvug40MHoNjkcShufcdfD1LQQxPCiVQGrICKlI4xEHBGI0Hn6s5L1e4qDWvbWNJuKtvxMA4lT6DWJXhC6CBhmjY2ZwyBhWI7ZbUHotPxdwTVihvMJQ/TiKUeUTKzLeybvxfTBIYihU9i+pk++2AGRvI5S9X5BN5MmQ2AS0AWjbBtFltQicCCEBRIU8jYjFLvPgADBwYc4PJDWo7dBUQdws9z+WoJmoalAh6OTq55r9zs/FWep9UQgZEzEohpLU0oyxBR+ss0IMaNrotfPt0QIpJbz11lv+Lv78z/8cs6bxdfjF+tMpQvwg7XPtoDr8cBxxdHiMs/MzAMB8Nsd6vZ5kbRBlhFNIFfxVDFQO5HN95IyAAtWlGAV+kEuRuMhASIG2LSaZgYyqoL2acW6IK+wocVmoE2ShoooWOkMjPp5xjAiNErF45E5gJjV7Z9Lsj5gb9RZQIorQ6OsECZozUhLn1CljGOA2e+F0Fxok9ADIs8S5ymY6rIkDmEdQFQfI0AVGDXNmmaxUw6QAlciZakBOYMS22WeGhZh5GKVYPyUnbGLWhZAhmz0AjEmzO3IOGTsK+7GIL6nDSIRY6aVuO6jYWlCJpouwfe862A2HipAgKEGBa8Kqs0MRmcaSYSYWfqc8ItuYGJNr3snJ6uCIX8xvbEKUgzgxGoLCve3b45iRFNKb3KFXfdOtTS/Xz05GvLR1Gyy+j42RpGPGBVeysBZTLJx5RBXMzdDcKBvXdgb1Omhv7UwZIrd2MLcheSCabOJUn4ur78EP1+MynOjDDotBo6R67404o5HKZ+YAB5SsetBzxeoijIyOi6OOrHMPBcEge12YOMkZUeJZtjm3DUIbQW3jcGHvwyxnA8RBzVzg712MShJWouMxBDAFpLEc11/2VzRwnRXboPYpiaE75gqmbx33MqDarv2w7WJ54eOmazushx6xbZ14LOWMtFkDbYvlyYl/L87mCCHg9JNPJud7/XWBg925cwcnJydYLBYeed/f38cf/uEf4ktf+hKePXsGAHj27Bnu3bvnWdbNZoOTkxPcu3fPnYFX793HBx98gC+99RbSpZzrzuER5t0M//B/+4f44he+AABoMyOCfW4EAEgJYciAOh9SDhBR6/NSINlDlVUxRHWm4FPDM5TEZWPMGoQZYkZjzkaAS7cBaijzVB1ApKGSaKHaXI8F+jjavkcNCNkDkUgtQsrgVOTQ1jxCdokqmMsAKtl0zhndkDWDqH3DwBjE+CbNFOWWQCTQ06xEQdRFhK5FVs1jIQAK2JuXPUkC4SMYBaHBSovvcmLKym/7IwBH5QS/6dK2s29yDnuesqYFro8i1Kt49iCAfg/ke4HZasQjOIv04LCR8TYMg+9HjurJQNoMni1lZsmUsdgYgKxd4pwkkYgDkHtF8IyDr1w8EDAGjJdi8KcmgNsWtCiOWdd1CsKJgMlzQYK90SQCiUV3nUsA03ui3vOYr7U3Aq4SQRGXZIyUr2QpO3GHjhEjOTFliIScZJM3CzVBM65clu6oNmxmkXO0awm82QLfWdb9kIt8IROgVH9GVIrMAAfdK8121j9ViAfJbpbnM8kpIkIwBmoKIC5zL7YNui5gVrPWg4R4KKEQjmoGN4TgCh9BKcTHZPYvid2S3RwV8qaRwSNLIgtXbRRSmRhXB0G5ZukT6N6v5VC6N0syoQ58VYg2vYkQAjCLCPMZgiEg2xZ93/s63DUNHjx4gIPFAmt1TGOMhYDuM2qfCjGxa7u2a7u2a7u2a7u2a7u2a7u2a7v2o26f6wxqHX3YbDb+7/Vmja985St49933Hco2ZkaVLJPvayaUq6xgUrIDg8CEVmQZYgoexcCQ0ScChSJezJkK5AIWNbkKubAslGdaYwDnWOGAofcEjzJRVAhGCB75bmIzSfUDGrG0LJBDBMMEvgkOk9o6QKPGOQM5FfghJXA/ABY5TsDQynfqrE2hRrB7z8gcBIbpWWjtB9N1CgTKEZRLXpeZwTGARvbkbmLrX8suKhkFqiirZWsSFdkXSCE8MyqNygAgVdlYgy3Czw9ihd2WLG4AT7JtHhHfyph5Xa49D65vLtcBzZJfcyCxZNpqKFvDAHPwCGxkIX+w5tFTDtU4vJpVLNBWgwYXCRGr00gK37KaU0CyYU5KwRZJlSynv0Wq6qmrDKeRGtWU9wklyu06qEwOISv3StXrkXdxpbYGW91YZTfqXiC5uJ+7nq/ej1SyI6aXhlQgxAQZA6E6V9RbtNr2wEA/jMixREgjAmIjZGGlVk2qXgPBo9MK5PE+VpAHZkC5ByJHArokWSQgEEZ72ihyCIK+0Ohx1yJ2HZq2BYcC2ZKodBXJRYkg2/UiA1zXwQbVM03JM2HDau2fSffo+87kfUOJRUompYnslFy1vPsdSdJn0w72D3ChEN9+6GUVHEqmCACobWWtr1parxFmRbO5m8+RhxEG2Dw5OUHXdS4xAwgM+Fd/9VeFuEP33Rgj+r7H0ZHUj/7xH/8xHjx4gOVy6ce8893v4Gd+8qfwzjvvYLWUDGobI86Xl3jz1YfIem9d06BhrqDuIleW04CY9P5TAo8kaCYbf4HATVOgeQGTfQAomYhJpkPXgjEEDMEyqAkxwrOelKIupQXBkknJEXMqe6D/B0BrxwGJomuYRWaELOu3ZWQa3oiMDaKvNzln0Bgc1kyZECNpuQbK9UIGYgRbpqhtBA7YBnCrpmOr9ZJWG9lEEDEyV5BOhTLV9eZNIOQYfe6T1BdNjgkV9HQbVVN/9r2kdf0YIhjeyGGljdXh6VWSIjbG0csGeMzgBAz9iGEtYzWNZQyZsSF7XQYZ4opZMuUATJaSUykHIrM7otQBUirgVk4jOAVkVshkCOB2ABJP1sTQBtRkmMJ5GBBNmoxlTETA10rrrNr+kK3sqlZq/VlQexShXE+QOowYuZBuBqDPo5MkjeOIZHW5lqHLoRBSOcQ3gggYqdLgtBpRR8pIFhVjcti6sD7YPKnGN0sWtea7mKCkguzVNWEQp4wEzXwqQqCJUdB8Or6bpsFiL6r2dxl5mQm5goaHCMQgusWGb8pZdKSxkf7oB+G4iQP5M/Kg5QYpFb1zFt3SoaqT52smhMHTjaNFbidIht6eO8q1/HcApBlp81m4DeBZBC0iSJERm80G9+/fR1JJmYuzM7Qh4l/40pccovajyHZ+rh1UYwFkZmz6DQ4PDgEA5xfn+OY3v4nDw2PcuCGsgx89PQVx1okl37fatBreGKLgyoMu4E3XoWnCBJ8OcOXolh2BgTJQVcQ+hDA1qEmvWxdaA2hSGbEC1SXX7WqcLawIKIfQqNNKSNV3vXjajWBSp0VvU/ACugiUgZmTQHTM4A0jwP2IQWuV0myOPJfOc2iu60AGZ/OTa6jOqt5WoCiWttUEBoF+NKk4XDXcxmDGASw1BgaVUIghK3QEUNgIqzNjBi8xMggREc7c52Bd9n6Sa2JKpqPXMHhtUg9t4phCYBrm0P0gxjQhOBESaV/V52A2aBNKAT0VIoMOhWWOmCcOsRgy9XuQXgSV2kFjbbSNhR2mUzmQgxT4c74KseFcYDb+PBWkS85ZYKzMOp4rOKoIZ4eCZIG825TSxMENIRajTj8Twq3qM5t3W+9CIK5b76WG06DMD+8blvNMIMJZatfdnNVhbKRYdt6K7E/6IiVM3kYAkEgDQDrO1TiR92x1J/ItJ0lSGFAopTD+zDEQso2lRqB5TaPae5FArawbZPWmLQFNBDdhK6ak9FDVew1VkMY/46mRysxIw4BeIUJZSemcsKoKurEXIGdwFsbUGhYv9kk13vLWu9u1H6pdLM+dVOvg8ABnZ2dCGqP93LatQ7xmWovU9z04JQybUpPUr6cEGrPZbMLEC4iRH9Vp8dKAlNA0Dc7OpPzmV37lV3B6euos+wAw7zr87//L/6rMmnKup0+fYnl+jjdefQ29BZ97YW/IBsNN7M62OUqcEmIKvlYAEuAFEUiNbmLRyLYyGcD2yYzEYwk8QeZBGgqz7xACcmaHYQK6fzL7WhWYAWLVRrd5Xc2taEWnAumkrBrIkLU45nJ8l/Y0kFlYTlNKoCEJlNSeedHKWua2jXm40WF+1DZIQaCxyXRPY5SyESu/0TKlPFYBDLMhqsU4sa1NJTRbw23t+YDvvz9uw30ZJXhY9hZlN98+f2Xsj1rXPm5GjArnTSMjjxlpk73mHUnW9ojgTOI5JSlPsnp4Fh3bCEJSFiNKld6uwTwx6l5QyPZCzkjDgBA1UEcZPDJ6rB0umjNAuVHCJYP0CrGWkWoGZdflnCZ1vZEKq7y1uLVWW98VHhRy6ydW+7WVqBmEmEmCLzUHgsBpU3lLxADT1n6QwRQdFmvPU55GAinIEjAo+3z2srpy4+ysvYWXJcuYjuV5mTW4bsRdoyRYYgiITbGdI8gd1LZtwXNC0zReY81mq07qlQIQIyg2xRYcGYEzsgblxiTrTteXtWzU4EhKU4eaAE/2bMViMT2IPTgtdbbQsIz1IUsyBuZnCNkizSJmqm0+m3do5w1C14I0OPXg8Dbee+89LHQtONjbw/n5uQZi5Plu37yJp0+fXnNjP3z7XDuoljUNIaBrO5xfnPvffu3Xfg1//+//95NovmXMbNATdCHnKmOm2dOo0ZXYRbRNACXGqM4KcUJvJAw1xXWuJjZLnixGmggcA/BsKADJcACIsWyoATY4ixPbNCI0bsZmMKKjrebSFdWfJNpmDhCBOCOk7JuAGdwASnQaGWkYMehk7PsepOQOxfkgNbIZE8cIUjvizKVBnsW+F0d5H/WiyizMuRIlNYehSNx4n1YSKPaZORGsdSEcJJIciH0hcIp+IyMKUsReO1t6IMxJtRbMt/Vn03FiD3RNJtTe9fY65HWRwCRr7uxxLH2fa45wPSzWNYCkpDn+Pd6+hfJFDr5AA+o01tFIz0pq/1UZz1puiRCQKFdnD5Nn1DsBUMZyqqKGuRKaZ2J/rxZ4qEl/YPUZW/fJmcBN5dAbYqB+F8D0s61/+/OogTOzviGoIVs9D9HEabXvxCrYYU9tQRohZkggFCeckxgf4OhGJEiIh4RbjSefce2FE5Aro8Fq5pklOAQA3ARQE9EpIx+3JNmQEExzHRyAHIABCbMJ6zF7TZn1HdEkNlCes7weyaqPo2fR2kwy8OtoBiBjNBdDnbIyXnsKoApyuJTXdVfftR+0xbZ1580kBCSYp3V1IWBvPsflel0MyZREjiRndEoGE2PEarXyVzsMA4hInFkdu/P53CVmSqBhKu3k2fYqg7tcrfCzP/8vi6NnTmvbIQ0JARn/8//wPwHQbEgmULK6wYSUE4acJg5xRyKX5sRpBAQUlt0I2Y9CiM6g6/smF6mrQAGBAlJKzgYfY1I7omRepea1BK2t3j1UaRIjTJF3omNdkSvwbU4M0ZxZJiqAsN8qG3woc2gkqSPVTEsaAbJ5b9cjVnKe6Gy86IIwoAc4lwE0EJVQSXlB1gpb3yUAWNhJ5Xloa029um/C7CPGlX12O2uaUfbAwkwOlGgkASCvwZNbIuSKV4JVwqpf9xjW6qD2GUhA6kevgw9MoNiKT2KO5piF/TVVdgUxQOQ8HIGFm2JCnFdxKThnRM7AyGjnxsmQMCKDNxmJNJBCGr6MhEWUwJDECKgEbplgaBpDjFldZqiPQ1mrawb/hCqr6rZlsdTsXMTZBjJCFKeOZ40/S0OMi/7Sg6YMc+Sy77dit2VEajw7akiFWo4vZkaTCcPY6+kzMiekWqKRJQiVc0aLVvvQbBC9npx8QvA0QsiIQiBQp8/dSN21SajFNiB2EbENhYSSdL7lLKzWei1E8QWMwDIgCRrJ0JZpwDj2mA2NJxNoZMmm54xc7aBEJWtfdlnA63WrZ8tp1P6TuRngdDTiv1oWQzs1NC1msxlm+yrtNW/RzaJk6PWLz58/x97eHg72ZJ24vLgQm5CKrONn7ZwCn3MHtYbi9bn3SPHR0RFOX5zi5s2bziiZmK+FklgExoYSh1yMV5ghKxu0RSM4dmjWI3LmAiVhMSxtc0tZIilEoUR89XySvdNBr6tfVzkurI5BcVBb194q+lECUxBn1oZ8diiEfdcgFoVlF8o4WiJbyEmzVQzKpns56Jw1YyBjFlswcuX0a6ZLHkzuVQe8aEzp/StbrW8GQTa60HaFUGUcZVECykIVNAtjz6KyMxNSJntHlUNn2SWyyQwgj4yUGCkV6JLvMdYNKjFUv3/TQptAVsX78T69TtZFMnjaH9t/9EXJOrGiftfItIwRGzfK/EgFojxx0O176rUU5yY79NeyJFDDDIoGYAJSFpIcC8C0IVQSBjbeCAiMJhdijGEY5HxuWACZ03QDB4Ti38OUEJhRru9TNyrANzf/PPnQgkTpiwFj/TzpWg9ETSFP9Tvd/l4/2oYQFFpt2WbZCDmX+ZTHhMb62+9KI5vVM7eKwHCjHwmBIwKquTgwYgBmbYdnujkczvfQNhHdXIzKs9NT3Di8AaZCwjHmjMXhPp49f469Q4FOcgSoiZgdic7Z+XqJoxtH+OTZU9y+dw8A8OHjRzi8cYi+73HYyWY2jiNiDDg7f4GUxXg6OjrCql97hDmNI27euoXnz06939KwwWbdI4TghDj3FrdARE6ac3R0JBm7dubBxP39fZwuT3H/3gM8evTIP7Pz3L0rups1dHTXfvhWO4IuGVV9Nmj2MQDYVDIDTnz1kvdQk65ZszWmLrfZbtfq7BGUjbt8dKlw5ADCL//arwIADro5+n6Njgw5lfAH/81/i5QSjg8FPXX6/AWOI+H52ZnP6/sPHoCb6LISRzeP8eTpCe49eICNPl/sWpydnYGZ0c0675sQI+ZNh9XlJQAgDRGHh4e4dVuQWY8ef4Rbt26hFlNvuw6XqyXm+3sYdE09PDzCRx99hK7rkKNcs2karNcbdLHVe+jcwT8/lYzz0cGBkqqwo22oCehmDbrUen/1lb1i/5dAeImDMjFi18DYvaUPM8B1QEjsnayoEDtXTX4GCIKriY1/ZgFMRjU2mEEImhmvyFd4iiqjLEkC3+1SQqN9Mtr5Oahec3lm0cguWuebyw0ulyv0q14cU0C0cgfJ/kXTuMwETsDIyffuQC3y2FdyKyIxwzmVhAZLfwV1jqS3quAwV/cFgDfJOhChBRKKgzqAgaEHN8UOaxd7CG0Lq6sZ0wBisQ3Lvp89cDtBnzFP9dtDUMmf0u1lhFavYkzIDYnsDSQoE5uApGs/xYREPQ4O9z3bnDYiHZY5G/wKHCQbPMl6qtZ9QW8lsTXGUXR0YfqmapPVBnpmIDMcU0WsQZMSZLKEDVX24qxp0HUdFqbD3LYTCbUAIC5MSaMqRYks6CI7kAh9TuBU0HRC+peqsrIBPAxIVZCOmBGyxGYtQJVzxsilH+Q9kduBACYka12MOzz9/gAAIABJREFUk88YVfDG53MJ5OZxRN8Dc5a50S06zBczZB6wMWTJZoPDw0N31Pu+x52btyYJgB9F+1HAhndt13Zt13Zt13Zt13Zt13Zt13Zt137g9rnOoFpEYjab4fJy5Xo+py9OAQgV/re+JcLi6BaS+WFGnXMxmQeuc+YGeQOQ84ico9LPFwhfbINkIzV76RkZDZpxCKJLmEqtmgk51HVvoYngJMXx1pLpiRnRRAgIUfD9TQXx9ax/FUmzbOY2WXTR5zSoh5edKPxWIqaW1AoU0UQqWmhat1RnJY3qvNaXZOIrUZMMaCm8wrAURtVw8jrYhKxlANmpw6UPCKnC5F8BshrMleCU9JQFOpUqeEkmqa3xeoVcv2U7xt7+1v0bogWY1HXUmdPrvufPbhFsYBI1K9+soMB6ou1oJ0HrcLQvhpQxpISZQmAkyytgH6vhZesf2j5T1YzwiEtWmjMhJ6nt8Qw6aTSv+iyxwFY8Yq6QoawRccDQAHIvk3LgShYn+7+27y1cH/X9DKJ+LyOVyAa9QgWdCgTS7L9Hg3O1jvBUbgcAMIzSZzoRG6u5DaFIvARgPayx3lzixs2bAIA8DNj0vdfs3Tg+BtqAyz7h/n3JLsYu4u2338aP/+RP4LvvvSvnn83w4JUHuOwle9XEPazTBjRrcL6RrFW3N8OYR4zIuDwX4pzVaoU7d2/j6OgIncK61us1AsPhnSEELC8ukFKqsmMBZy/OcbB/iFcfPAQAPH/vE7Rti6P9AwBA6gcsuhmGYcBCs1KcEr701lv4sz/7M/z+7/8+AODjpx97pdLRgWSETy9O8W/91mevy/Z5a9eVOoWX/PvTfv8zb7T1f0BgoSz7hhGInfdrWQe5ZID/w//sP8UnJx/7713ssJcGHLQH+C//q/8aADA/2sdf/c3f4Cd+5qcBAH0a8OYXv4B+GLC51AzxOGCxEK1A43kwSQbEFseHgkzo+x6XFxc40Yk9a1vsL2ZYDz02WrPbdsIXsdn0OFfpuzz2mHcd7t69i++894F8dzZDCAFHN48BCMlUbCPGlHDvocz15XIpcPtcrS9aXkShdNgQG63ltk1dkGCh6lTJDsobbSqbhIAJBJmYsM7s6C6w7AlSFWR7X5qMjabiIij3UKGRqrVRrKBp9mhSg+q6zdHXSqnVbAGU/WZ1folhGByxsV71GDaDZPp03ZXMk2QT7RaMI4EzTfdY2ir1Ak1KeUjwlRP5EyOsQ1ViY3aB2XSJASQh4jSoeMYgREqRMaiNNcYGORaiq0ARTFnrfauMM0/3REMaXFeTUWzPqhSnNnWh+55Bm0nsADdTQpDa5aGUQ2Vi5JBt5Oi9ZpES3C6lyRVyCkE2xFyIMJGSjj0uthEJyqhGadSZYUBsQYoR1BRUoREDxq5xAi1of1qNa2IZ8UI8lP3cqVCgatcQ2lkLZGBQYqFhtcHqfIXNhaJANj3CmKRcTtuoGeQI0ay1bm6uLZipnusakyZAu4WmqpANewm0ZHQDIecwKauQrG0htnzl/n1861vfwkwz1w/u3cO/9JM/CUBKM6SrCvrps2qfawe1rjsBZIGv27Nnz9zBqhFJjhCsHDuv89uCUGZOwuxbEZc0gWQTY0YKNmmTlHAplCXrgsFcIA8BCk0gQoplwBIRqjFeRL7NGY2NQ3ydHdHqQ1L2h7P6EdkgihMl9WW2UonGYr0hEEkNKUsRqF4ToE40E+WhtT4nZ8fbZ4eZlBpUZ+bNAJFNqylpBSNhzIyA5JBoylILQQHuhIUoINVMZXpm0rqHuibwmmb1wQYbEzKkwtTGYCNPvOoAoaz1tnnWtRwZgkapP3O4eXXOpPtyvv4WJ07a1HHNYgxYvQXJBpWYvaazSQn9mLAwkiWh5JhuXPYg7Ap1sJoje8DMumgzeyAgKoS61irlXJxTF6Sn6PCi+plYoVDSNXLe+jhmITDa2sqmd89B67qqWt/60B+ibTulL3NSsfUZVXB7YXqW/zu8yc81vUVKhXiIA0sdagOQs1kDB7MDXFxcOAP13mIfy4sLHC4EQnhwfIzUD7j/4BXfPC6eX+Luaw9xcvYcD15/FQBw2W/w8bMnaBXa1MxnGDmhm7UYlPDk4HAffd8jjCP298Xg7roOh4eH+M7b38ae1qckMBaLuTAWAhgDYRgG3L93H48ePwYgEL/NRmC+1o6OjrBYLPCNb3wDAPC7v/u7+OT5J4iIuHXzFgDgk+eiq7nX7eGyL+s164g4vXj+ste3az9Mu2auSL3fP/M7+cFadd9eShFb7O3vOwPxsNngo5NPJuvIkAbsocXJcI5/89/9DQBi3L32yhv44KOPAAAbJPz5n30dh8eHThb04vQc1DUYL3vcvnlHPrs4A8AY+hUIEmDpN2vcuXOnBLBTxvmLFwhNg5vHx3q/IzYrRjNvcXQkn3Vdi9VqhScfn+CGwpGPj4+RcsZa7ZZnJye4ffculssl8rmS8wUpa0Cs+CFYHZIKE52bovUsTTVYQ3nXGaz7bPleyBJQrvkvAAaHDrlyOEUzPnhw1nUozU7CdM+sXyPhqh5nfU15RyWQH2MEIyIQIYaizxpUp3GjLKq0YaTVgP5CAgP9eqMlISXSLoRL8Jp9eT++MVZRU6AhKmu/wWoZ5Zn1RCwdIOfP+eXbkeuZSnmTlGDJucYR4EhIMWPU/WAIESk2Dn8VNYGAgdkDndvO6XYrJSW4kqTYbsRSBx0YGH2/VskFqyNtA4BGiZo0mN1m6YeqrlKYZKFlLNZfNLknZIGTy/apNfCcoPVJMCNYSu6KQ+n3W5F5xaYRglElNQWAlIU9XMaKwnKjJKCy79WMUYPxtq6MpKoCjKKrmgNizhDmYe3JMYFSAqkuLvUJNAxSu6rnijCbhz0IlLSz65KmQJCo05WERWkG7yV9R3L/8mPfylm4b0JNTKn14UTFeX/y5AkePHiAo4M9AMB3vvUtzA4OsLm89NKMJrz8Xn7Y9rl2UK0xMxbzBVbKNHjr5i2sVit88MEHeOONNwAAj58pY1WeMp8Kg2WVDSEpSPbKQTYR++x1GhQYjZHtkNWcApGSRzYIGZFzqRmAZS2nDgIRIeSAUJHPsGVYoxExRM+geiE+6wZVrbzEjKgLa3JBbXEeS6F6ccYL4QljzOPkGUPTILaFBQxdLE6mXc8y0lQ5qPZDxcGSiZbdaZEoVgJydOea3IkmZ3K0ycuVJ8lKGFBqMnSr4Yq6W28ih5IZz2oC1w4k89UMgfpzvk/ZkxUpFHu+4iQbkY59184P3Setm82xvboMTPOEGQFMqZxe7yNRiaSOYAx1LSYHMNIkUlyft45qsxRzaP/JOx0n2VJC0r5yOZ9cnqFEj8NElsEcbmPtlX4wB7UEHuoaUntC6c4qiopyf7URca3DimIccfVT11dsk0XUv9cM/lQZXWbGBCoRnQahzDuLKGcR666H3ywEjKBSf55ZiVqaKuILUBNwfOuGG6mHe0cYL86xfyQbydnlOfYWB1jnAb2aHM1ihlfefANf/8uv44u3xAA+6PbQjg2WugYGAmaxxerFc4+ibiCkNzmQB/OeP3+Oxd4c8/kct2/fBgA8evIxmqZxaZBnz55hNpvhL//yL/Fbv/VbAIB+ucHs4ACHB0c40VrSoEVEs1ac5M2wQaSIgQc8ef5E+1T6rJk3oKEYwFKDnNGoQWpZrF37p2y19fw9LNvrDttGl3y/c3zmzWJWeu0xD3hx9uLKYbNu4bWyDMYF1gixcUTVi4szfOujdxB0bHXzOf7Wz/8sMoCH9yX7/+LFGdbrSxzuHeK/+4M/AAB88YtfxOnTZwiXPW5oBvXx8hxPn3yMjQZ93vrim9jf38fF5QVePJfgyt7eHvb29qSW9FyIG1cXl5jP58g5e1Z1XK3RzedYKephMZ9jX7O4Nclcba8A1f5h2UVIBmiyi9i6PVaOH8ShjlQkxRrW9c32fb9IW5wwKFcG5cnaWL+bFArpjgc1mRF5izjJbo9yIS6ErgF67SYIUSIzCfcBRPIDTBj6vrBOj4QwwGVg4kBK+BgLT0JOiKHxIKn1ZB381TuQekmU55FzlWyVZbK3M6iseoLbzLrGeiLbhZAdGTFcUN6HMGag1VrIbgQvkkiJAOCmQSIgC8WS9I29HpR3bezJ23ZFnbt82WecCSOXjHrmPOEUQRMRQ4OMoZBMISMyg8fR7YOskmltWJSTK5rOJX2QzTv18Uks8jqZa3IoaE1rLoSFGiQ2dY3QNIidqG1Y8NjGmkjDSEs6Gi1QLEkWGZujBZkYqq6RfVwEZqzXa3ShQacG6aybo+kyYitrTVj16Mcs7OCe0AqOZLR3JplQKsza2u8C/KuSL4AH5uVmq/fm5ooYt6VkvAGRzBmTHbTrRYoe+J7NZY/94ANBb9y9excbRYjYOrn5jLOnfi+7tmu7tmu7tmu7tmu7tmu7tmu7tmv/X7ddBhVSF9K1JdwwjiNW6xUODg7wXKOagRvPFnn0S5k3JTKm0Q5lyi1yIFkDPtmTO8EZ+6ikxYNAedkYycYk2n/MHtkQPXqljtYQyBhwhWEURECVQZXraT2lhRmZAcWaW/2IwX5CDHBRZc9maWSI4PpVnlQLUr/JYETNmLbzDt2iQ7uQbEjoGjCP01oRvQ9iRukG9ohednZhAZgmT+OyQHlTqUFlB9OW7CiR9KtHcslgL1WkmPQeiEqWzxKEqcBIGQa10H6/AjGFX8OywPZ7LklnNFRYDh0NZO+3eoWmdzuiJAAzVKPdIMzAlXtw9Hn1PQ2aIRF83OTQgFWEGpPzUGF8q3OpVe0GQA43MShvzdLIXLLldbIz+fwp76euXwHYWZCnrMeaDbDIOtUwq+mzX4m48dYxVq9iT7sFySfvvO3zbMF5q9/D5OOqGt1qqFD6HQypa2EuOrWQCDJ5FJXRKEu2iXNfVyJERLhcr3Hr9g2fK5d9j+M7t0q0f97i1oM7WG4u0O7JXFyv1/j2d7+NN998ExcXko1ZbzZeBgAAnzz6CA8ePMDhYg8L/d43v/lNHB8f4+joCAd7kqG9f/8+/sm3/h/8O7/1m3j2zDJAMywO9vD0E/n9wSv38PijJzi8eYT+UrI9e0eHuDw7x+Z8iYVmWhdocHFxgc0gGY5IUXQlUcbi/mIfy9USp2fP4aOdgf09gR8Po5x//B5MsLv2QzbLSGKaEb1uHbL20vKEH0X7PtnZ0HXIfY/5QrKZKSUMmw02/QpRM+5pGHAJxqIjPNG50bYNDg4O8PS5cFOsLgeACHv7B/jwyUd6bcbhwTFeXJzhN/5tgQZfrldoENHsLXBxKdmG1199Hb/3e7+HL3/5ywCA9777DpgZP/Ozf8vvc71e4/zFBWazmTOUjjmh62Z49uwZ7t8WCPHZ2Rn2ug77msFoZzN8cnKClLPLRaWUBIZZ9UNWyRzP9kFq3IGCdDGd5no9S8zgMUGpVeVcVMnBAQ7tZDQFgEIZmSO4EinJWWRA5lq3bmVFnLOfm3MWWDEVuKc1qXMsWVtmVOtx4zBdw7vZHrVebbC80NKAS8KwXoPXCrkcofrNjNGkiFJC6FpF8lj/QWyQygYyKaLG98ksUn4o+7sCvCZ8A6wIvFTtc/6eakk8ElbgRte8yIwxQbSrVQkCYwL3CclLQDLQBGQO2Gi/H1Tnd8bhWt6s6t+6WbnPlW0Rgm4a/RyapXOtdkHuzULAGA1rJIwitfQRWOw0rvZE6bdcMrYVTplsYSGxqxkTwBNkxEQ0jUnASX2pZVDRSjY1No3LxQxJzpeRq/vgCUw4QJHGnItdxqWm1sFgzAgQrdwIK6tLYA4wiamcAxqOGCo+ioAsHDJcsW6rQWL14BmEQFok4PwqavtUKAU5YW2NiktQ91XD+ntKnuHu173KBcXJmNhsNripXBecRB4hNg321Bb4UWRQdw6qtn4otVBnCqF566238Nd//dcAgNgdSC3hFiQ2oCwygBAStTGiM6HfGBByAiH5Isssi49AUaQFBoiT1IQCVvSoJDJlsph+lX0SQRjBaCi4MUAOubFFwqCONZySVRe0wHeRGQikGqzFs5DFqRiDRFLBSqFyyiMhU0Sr8hbz/TnavRk6NW7DrENODOKxOCjm6HK1iAMAEpijT0ipV8kTmm159i1iAcXk+51rwYU7IdcYS1kvGlEcICdyqianyDOWnUVROdYl3rYvwbrxlsVFvNVY3RcBok1Zn4uKYzm5Tp4aG/SSGgQhhCqOppw7uu5laFs089nkO9cbmgI2KQuVaF/ZMEpaL1FrkAqdujieDvuFObMFCgwijONY5IMIiLqheTSHq+9W8+7al1m9e4OpXEeI9GlJkmoYlv1+3Sa+fTYD3TQ+7sjHElfzzR+RwhWZGWKFL3nkhhG0PqZpC4HDW2+8ifVm44Roz58/x63XXsMnn4jsTOaMdx59gPms9fpzIsLDVx7g8ePHuHUstaqHe/uITcCLFwKB/LEvvIVv/vVf4bd/+7fx/KkY5t28xeuvv47vfOtthMrz2N/fw/nl0oNMl5cbXK42UEQkHn/0RD8vNaO1lMhKCZ02CFjMFhg3Ju0l2Ls7t+846dNydQ4CYTaboVfyiZwzluoAWLNNc9f+KVs9zSwm9CmmT8Y/Q+f0+92PORYb005UuZzNxixqlAhpQG4zzjY9gsp/9g1j9eK0RL8CATHicnleXYRwfiFzx3RDabPBweEBTs9O3dD68MP38Ju/+RtO6tXORfN1vVnjr77xTTk9gMP9A+zt7WGjdsnz588xb+fgkXH5XK5z68YNXFxeOsR3PfZIzLjz4H6RBNI9PwOIVSHayFMywtmWPJftRTVJEqOsxb4nUUCqvutSL6GYlsxS+kOh0kFlKZkZzecI4jTXe6DE1YNAMytN5LIOF6c6ECpjXeCJICDp3rIeRoybHhcXF0XP9zkLHNp4GQBQbETL0gieKIIQvMRHbwFMGUyxwKSD2F+5LM26fxeiRX84Fmk26Sd1eHLFsWGOT299TwDn4pQACDkgBtXcNSmdIWPYbJyMKIUWTWwl0E2mwZKuEihWtcLlnb18UtWQcfEri60BFKIoAM6X0DRN4dngJHJyyHbr2keMvK5grKy8LZb8AdQBK0kHRHFFQ+3rRjhU10s9SDR9qdFnjVG1UEvgwWzcnAtE3vkiqmcO+RoODA5qOJa5sJjP0SYgqmRRWg3g9Qak3AyzDGRqfMzYM7sUIZW5wrmUrpGmY6TStszpYjsWA0PmSgndE5NlmABI4CsPIr+4iVreI44Ouq5BUD9msVhgtVp5KcS/+ou/CDAjDYPrn966cQOnp6f4LNvn2kE1AqQYI9KYnY1qvV6DmfGnf/qn+Kmf+ikAwLPTSzUuCTWBi/0EXfybENDFpjo3QZSeK8M8EIgSmMm1V1Hhy6Vljzdu/6VuzOwZTVuCTDS8EDWVKFTJFEUR4s515I4K+YAx4fpaYIOeqnstC87ISYtk1QHqWjSzFqxGMQdGSFNjHSQi1oGoZKFIiACEAdCiX1Pd1cBSwE3EiEYiQ2WyXnk/vmDKxMzV0lLluX1xEf8naxZX/p54K2IFTBeo7VYtalIfowEMu5OqBjVrhLjaYyfMtcUYAMJLmAucuY/1fFVNTtbNkgM5aVUz6xDnM9jokvcu1UjXPk5VTwRMxyQzTVjz0iiRe9Eoq+qGNXtqRE0AMA7JtYZdTZqDv8OcLTJZ+tNyoBOTqtZJ9fviyf/9Waos+5XMKCZ2xNVjtpxWoDLKrnFoOSiTo2/O7EGH2vgTi6bcZ5N1TBvZxCygWXSYLWagmY7TJuBiucT55dLXrte/+Bbee+89HCvhyt7eHtLIaFLvAZ6Liwu8/867+PVf/3WvXWXIOrK3J9mYy9UK8y6i7xMW6hCPqwHv/ZO3sWiApDq4YxoxDANmWtMDiIMKFBbfFBOGTULajD4BYozCSN62JfCUMpabonM5n83BzHjy9MTfRtd1woS6qaK1BBweSm7gXNmFL1ZTwrtd+yFb7ZC+LMCH71ErdCVi91nc1LRda8RwuTdbG9umxTAM6E3TGZIBSMOAVAVMUmAgANlOnHVvM5RVaID1AMxaQI1NdC0O9vawXq7w7OyZn+vZ2TO0CFjsS8Ck73v0Q49WdTo36xXmnczdn/rJnwAAxNipVndZi+89fAX/xd/7e/jFX/xFPPvwXQDAjf0DfPDee/gX1UZ59MkTBLU7rHbVSM+8UyBB0m2ynI75ip3hsWz7QJFZIQRAHY8caBIrNI3xviJ+YWbEwForXogpx7HHRo33EAKaIE5ptMB0UOROvf6SBGW5QtBQMF6B4mjJmhKcQXWz2eDy8hLL5SUuL2Xt2OtbEApbLhuKioA2WGZXnHmZBtZ/gkaiUOy+HBixaSrbRrLMAWVdlyQEg1OC6XWLczyNRHugMpo9wmAOQgJZ1WMSFHWnY3CIAQisihHALDK4FUZatkzieP3+7tnUrb2wzrJf15LasJZ8aShMAvtObBjY1/7QEKghBA6e5ADkvQ+bKgBPmiyxRIj+MFVOdZQxmWO1+0eZ19REtG1XbrbBJBDFEEfQ+HfFrtCsvZEs6X359QKDB752LUTFzVEnH5wIisTKYzYljQgmRl8HeIiBnJECO/M/gbUG1i4aSo2qm7bkS3WxQ2o7fbpC229RkQbjOAK6BMaGgIZ8HgKi6Tyxo8YRiBE3b9zA86cnAPCZO6fA59xBtSjjOI6IocHFUoybGCJSTvid3/kdfO1rX7vyve/FYCjZxJL5iIGQOQAjCoQPWaJ01SDfLlSXiUgTQ1wmkwzUerAwcyFPggZyqnPXxEQV7kbuYQu+4OeyRZXUSfUbletLlpa9/8Y0akRnEhKDEYKPidBVmTe7XoEnmwMnC7VEz7xzxIEz+8BkbVBR1ZMIHE8cJ0wbBwKSRfymDo+xp0HvCRyQKF85SS11cl2GQPxv9gWbcA30VJ3T72vc2f2Zb/R9jpscSwUiZA7dVJ6okUh/MsPs01mORHTtkTWc15zT2kGtM6ipiqKPY+WgsoqyV28x5+yyAfW1UB31/frvurbtTF77nFtz7GXHvuzcMIgvTaPKZpJ4UKEyrKw1elyjdPdxFjGbzdAtZghzWba5CRjzgNu3b+PZC4HTXizP8Wu//MuARY6HAWga+X/V9vb2sLq8RKtGUEqMSMBaYTqRgbRJ6CI8NL1oBM0RbO0AgCTzP+eMjb5HUltrbQy9GTg83sf5i6VbOr0aiW3bolcn2YygWadQ5M1aZSLYs78WwY2VPMAwjO6YWlss5tuvZdd+2FateZ+mfa+A6o+ieQnM1ue+Lujf0yAsnbbv22d1o7YFjz3CQYu8rP7WouyV46CO+1j+nkdcqIEW1SjOw4i265D7DZbL6fgsJTQyf7rQoFc4b0py3a6bo1cypSePHuPf//f+A5w8eYwWMgfmszmWmzX+j3/0jwAAN+/dxcVqhZOPT3D33j0AwKpyvH29vGb/CSlP1tGs0dKMqS3RNA24YvdkDb4aDDKpY3qxXFZIGVk7Y+CSvR4GpDTAMC+xCegaQWLZudsY5HpIzkwrZkWVWdT/0+R32etrCbNhGIQ1fLPxNSSMjSOXAMmcJYwiL6eB3BwLnHkSZLTruFFCks2zjCoJQROhZFANFZNynX/LALIS7NieZPuNOcm6jzJKWQgJ3JqpEDaNsRfWWZ0QNDaIOSNQdEUHHqYyiXUzG9R68tPGkiRBE/xpajuWCUicEKnx8WYJlBAJ5JldcZaappmyREOQcuV3OYvndRpRq7jOQQ1tg2iSQ0GCxfa+HAmQuZAPhSK1YuM5kpATNRYoDqEGHU9aLcsUIJBXogYzhWK03Qw8Z2w0SzxsRgwYEWKxGWLWEj5mz4SbPewQdmTkbatHjX6ZthYYQhUw0X4jSUPZCmj7KqNKJqTkjMgGTz49PcW9e/fw8aMP5TzzOXi1xvOnTz1LzZW991m1H8a227Vd27Vd27Vd27Vd27Vd27Vd27Vd+8zbP58Z1E8Z+rGoRdsK9McgaUQEHjJS7hGtphoLjLkXwm7NOow8YMw9mkDoZhJFaBtg0UQsLHvVjxjGEUBEiAUPfzHbIHBGkzQygwwKGXPTX+II6gVOYPT2jIAeIukxeKaMkCPQZ55kJ6nKetbgxxI9ZrATCOm9aoRpBGMVZ9ZJArHRdI+gnwIiKghAZKTQI1NGZHnGjho0bYH4bjJjBQIoApoVSpmRkkBpLSImmWfJ4jYaLWxGoMmERu+hU8xqwwN6Q8OA0EchFdJab6xyxoYzBq8VZOSofWN6WJm1rzIoW/ZXInzNNsEO1bBRL42YNA51Vhjg1shwNGLOjKhZ6qZi1zHIj72dBMbAIgUTU/bP5hwmOrzXSasQEWIMyJZEAyEhITQNFnOtKWgIbR4RW40YpiwRWVhBj0KndFxZZCyEgA4BnWmaZcIsM8YUYInQFxiQiaXY385FJPWylD1qul6v0fejR+CGfkQ769C1HZ49lYxg13XokbGY77mO52y2wOnzM9y6JdqYm00vc3jdIylhxN7eHpbLS+zt7Xn94t7iADln7OeNv5++73Hr1i2vvQwh4HK1xMHBgUe0x9Tj/Pwct27d8trJ/f0Flssl2rbFs36p9zVDN2v8erce3MfZ+Sli16GbKdw1JWz6NcY84LXXXgMA/NU3/i+8/vrrGLTebLPZ4HQeJXug422xWOCXf/VfR9d1nnEmIs8GXGn151tZIqDUgw6VgPJ143mK7bJUFMPxQECpkd8GaVTB1PPnBbo7uc3Lq59v+rX/285dZ70AII25xk9caavL9Uv/tms/QBu//yEZ3yNr+iOA9G63H4gOazKOrt4c6xzMp1tz5uoUAsbq+1XmIFV8FvVYnnx1rOZnvh5A2ffTrOvJk/cmtzJs5Ny/8Au/cO33rb377rt4/vy5r12LxQJt2zoM+Pj4GOtxDYTgpUmX5+e4ces2zs7PizRHCMgQ3chRJ/nF5QrMjJmkbmgzAAAgAElEQVQSNT15+hQHBwdI6/NJScFiscCLiwscqobrarmc7JOHh4c4efIMBwcH5ZjNgIODOTb9iKR9RIGF7yJkR2kRSX1toxnH/a5BWi7BlwP2l/K97nyN/ecDxiWBR7nXE4WmOhyzDWiInEgGUPgnMcDJs7+RGAialYyKBqKM3LaOGANlxBARAzkXAaWMkDK6efQqqTQy8pCQxrIWm4wJQiljYGKByVoVDBMyNxgrmwQjIaSAg2au/XCArpkrnFpGzVEeBWodg2cTEwgDGEM2URUgBdMj1z4OAW2IDgUGBBGYo+CzRl0ohJujZMFZs6RrAKwlIBQ7pCYAYyukWxAyKmJGsyjzQq2RUkKjuctMwnEi70f+AqJCQhoIQ2QQjTiq0FdMFewfBRng2d6cRDYJ8NK7hgFKRUc0IAuRETNGsw/AGFlA12MF8Q1ECLHxjGYCYdwQ1mpaX7YZfUo47HvP2GYKSCxz3JAhQ4YSgRXMQ0RGGwlRofYBcOKxdYUOY7XSp6ST2e35TIyRE0IzRUSuViuENrptdnDzAC/On4PUdg9tRFozEAIGtS+uy3ZOy7CuOeD7tH8+HdQfsIUQEGN0I9wMwJxz0UfjtoL8XYXFOpTRGE0NroGrMEJL11M1kWMkhKZBcjGiUVbeCk+cFEAxJSkQrClzgW5cZyzQSz6/0hfV8fak9UYikAuS+lU9KGdxuEJF+jSOI/q+R0TN0idoGQfkGOSUGdan2XTbriHB8X6MBNJ6VjIyA1vUmYv2FRtLmTl45Dqf18Fc6me3n7rPjC1QziUwniusrVy+a31Tvxt5NJosvJEIIcay2AIAM4LWF/t9SXEs6vFHE6ooXZRIYbY2nhVChByckKhmx31Z277v+hr1CLHxb05E1sBDTlPtOJjAtZEZsAipt42K2K9HbNY9+s2AmzdEU3M+n+NkeY7V+hIbJTm5ceMGhmHAhepwLZdLHB/fQD9ssKcMnevNJYahx+npxusxmQU2ugjsNZuZE56fPvM5f3x8jG4eMY4jNmoA7u3toWkiUhonNVRtFzGOPW4cHfp9DJxx64Zc7/zFC+ztzRFjwKUyggLA0fEhNv0a3/i//xIA8J//3b+LJ48+dOM57u2B+pWvJQDw8OFDpJTcSd+1Xdu1Xft+7ejoCG++KVqrthZfXl7i7t27+JM/+RMAwgZstaOHulYul0vcf/gK8ukp9vdlTc0EnL64wM07t73e7OTjJ7hx+xaePH4MQPQRP3r8GG2KWK4KjD9mwtHiAM+eKHlbFs4Ph8vOM1pEbC5WWJ1J0GoYBsSHD7G/v4+V1g2HKMHX0AWF/4vt1MaAVgOfq8sew8UGw4tLsDqo+XxAXg/gJNex5yEqvBDG+kFcjHUg6DrMvuVJMDkAMbiGJiG4TQeogxMDQmy8VCk04qTOYgseNeA7ZIwxAX1CtmjQmME12WPVXkbMZ31qUGYAaDYbUCfEQIUoUvTQnYgH4mCZVLwxmTAbUdDV8hO/hyzEVhl+mJRKXVMGREQT59a0wC0ASRD7ppkVl6SBcTYU2K2VxVggJdu9BUzKaD5tOU7dx4pqn3RuxYTiv7NalM7xQvKTKsuSM9C0jdacynHDMGIcBvcpxnEEpzRR5WC9AXGSNUHj92Tw5FzUQqLZ1cLyTJmcl0WONZuxekbAYdRtEAD1wNkJWkcIiZWdGwCePD7BV77yFfz4q6/KeYyEMGcPTo3K3fP9+vkHaZ9rB9UyprVxDcjL3t/fx3q9duP2k9X6ilFfk6FsO6hOcODRjGkUA+rkFQdV6l+CJVmbJLTcOQhTG6DivFMPiPnqYlWIf753m9Rdv+QcVi9ZV/yRls/agsNS2ClRGLv2MKK/BGKSRdeCABSjs3s2oUEOLI5UtVC5VouHCy2jp8ewbE45BpHigUxEq9MwhtE2Mwilgxr2dXHSaUyMkMk5egCltr+mb7xu0Fj4UBZN+Y457my9JXXE1lfBnxK5IiaIFqXeinS1mSbjDENh1OVymSuNudT7ZuRCUODjLUqRPl9NkXA1Zq3VTH9TB1XG/DiOGDUamgZCShYJrk+smWd9Z2lggCPmnRhA8bBDjA1OTk7QahT45OQpFjeOcLC37wvoJ08+Rt8PuKd1VjduHAIccOP4CE+eCGPsi9MzfPnLXxanUWVLlstLvPLKK0hnz9CPYjwt9uYgInSdTLyLiwuRnxg3GDTLMYwBi8UCy8sLBFUkP1+eYjabAcQ4O5fs62KxwN7eHr77zncAAF/96ldxef4MQAY0ui91a5JzaveF2GcwNlCNrKTVxVbHAY8ePcLBgWSATWi+6zr/967t2q7t2nYzNMdqtXJ7BwA++eQT/NzP/RwAQWy0SlZmzs3h8TG+9rWv4fadu7hQ1tsQAu7evo2z8ws8Vof0/v37ODl55vIT7733HpbLJZpLwv379wEAN2/exLe//W0sFgsc6Vo/m83w/vvvu/N7Ppxis9lgf38f87nKAMWE8WKDj09eoDmWtFOMhGbWokuNKwY0sUVEqTcc+iU2q4T1xYDxTJ6HlwnUM7rcgBXJRpRkT4qVE0ZBsqG6vyXOGBNjBDxjJgRIwhTsZEdB6g9LEB0IsUXoGgTLcgVFoIUGRh1L/QBeD8hMhRQnm7NQSJK2G1fOmtdNpgQesr/Dtu/RjB1iiI5kSlkZiVmeDYBm/QgZJasqaDGa7PviBNUkoQQK4tK6rakovMpa9IyAJylU3s4IPgE4k/K8rWpVJ/ay2V4ZmYqDaoi12lhhZiRoMLzqsxrp8TJFh22qRcHzbfGNZJ6eC6aSUJljrPfFBX1GVcAZULSg1YA6R4y+9SoZIskKcpNr1McNkRGUwJCaAEZAIEY7mNxfIae08ZwtgWPBnRAQWca7M0tzwpgThiZ4jeqP//iP44MPPkB7Q1j/h9NT3Lh7Fxfn5y4vc7i/7wzZn1X7XDuodaa0Jk9YLBaiqTcMePfdd+Wz7l6ZULYwUMY2OMecWB+UGtlhqiYjG+yzsNeGEIQFrtWIXxtBg+gxmSZT5ozENNHjtPu/bsJ5Fo/K7xaVsajXVsDImzOPsTCIeWQQjICMSI07jDyK/leMTYEJDAMyj2iSLs5tBNpWpHkUN605ZASlhLfrkcrF1K2OZBGRhJVyyR7mlGTxz4zGIFMMhMRoLOupfnBiOJMv2UJQvR+PhHJxwg3e66x2RqJTEQsYqRqhLMZZdV25es/m5NWkAQajsshWyNlfXOtrF4OoDpKE6t3U0UN4/8pRERSBWdtirkZK1yjTNOsGruNWrnE1WrrtoGZfzNgJkQzqwWkGpCjRwYmDSpPgwI3DW7i4uMD6Uh3BYcDh4QzzboFbx6L1lwchlbg4O/NN7PjwUKRFVA6q7wXi2/c9jlRTc29xG8uLU6zXaxwcqCPYA+++8y3cPVi4YdS0hO++87bLkrRti6OjI6xOz/GFL74BAPj617+O4+NDvPHGG74efPWrX8Wjp4+w3+4jK0PianUGgNF2e3q9Cyz2j8Ccsb7UDCpFCa+C4bpuyFgcHblDPG42QJIsr/X7arXCZrPxPrbn3rVd27Vd+17tzp07ODk5mXz28OFDPHr0CIDsSWkYkCCOIyDoj3/tb/9tbDYbxJlqqhrhUtPhf/wH/wAAcPb8FI8ff4SsttOdGzcxrje4dXQDL54ocdvTM7Q5okkBZ89lHeT9fbz54HVfz4gIe3GOcRhx+uKZ39fNmzdxPD/EyYUYvjFGdAMBuTikOUSAI5KulS0WWOcBeYgYezXgRwYSwGjAaPV7hlnSvc12TC6SfRmMYUwYkJHMqM8kjhrEoS3fLRlUogDEVsjqOoNIi65kYnY2XSaIcZOyM/SnrAIiFYT8ZU6qbKclWH5dxkEcOPn3QILcEifOMpMBDFISWnNcBJpq+08kkX8zbVxrgcWpdXUCtUVqm0guAneSoUH8jGK3hhjlfcZ4BSpqsOkIcbhCdV/BkjyhcmRzBidxxmr7fEL4xZ8uq5fVQK7viaEJEXs0syepZEsJhJQSGhCC9k6IEV0bAA2G97NRHOJ17wkaZgA5gxIjWllVtniGET5ptj+2LpuDmWRTORC6Tev9QOOINBZG7cBGvKr+ifo0MZCTgTHk3TfUoFUH9d1338XhwQEGDXiBgdNnzxxBALw8a73dzz9INnVHkrRru7Zru7Zru7Zru7Zru7Zru7Zr/79on+sMap1u39vbc9KAZQVpeeWVVwAAp08GrV/MdXxIYZ0lFe7F4Y7Tr/Dg+rUkeX/FsVuMJ4BiERZObULTAQMPTlQhGSQW8ppJiIoRqljDdoTCMoM1TMGgC0CJudV5uMAGExD4a9Cjo8cJsx8bQ0AMAc3/y96dB11ylPee/2ZW1VnepfvtTS01anULiYsX2RCAlyAIX+LacoTZbI/GLEJCA8jX13gcgY2BAGOHZWPARsOw/DETZt8swFwTDA6wjSEwwR1MgAkDl5GNQKi1tNTq9V3PUlWZ80dmZdV5u1s0kjAH8/tEKNTnvGepU6dOVT6ZTz6ZtXumiiWnpzHFNysz7DCua9UpStCU5m6WErHGh1FVnzIecSa8bzvHII7iWYtrenCyGuPCktrN581cGH2s0pzH8O/apwybkAZxnv3Q7REKr9npIfMhRbc7qpqW+em8VrP8T/pbLE7gMpuGOj2kUbiUEl7F3iPXrIEVXrMyne+tk0bSCMujhD+m0uXWgAkT3pvUmO66sufTzEHdvsRKN9W9WUqmu6QMLsO7OoyCd3t+46KuzW9iMimBdskCYwzlNPT4NYs/b25uYgaOheEwvefpU8fJsiyNgi4MF1lfX2dl51JK5+31eoxGm/T7OWtrYfRgeXmZvXt3sGdpyD//8z8DYT7rj/zoo9LI6O//was4evwoS/0lNiaht7Cf9SmKgo3xBt2dvdBbYHO62lYsA6ztUU7Xm2+D0WazNlhzENZgQ6UuH5eVwHhGMU24q5u+m2VZWG+0358tBy8ich4LCwthykRRzGTDNKOnENpBS4M+ea/H2lo4d1nCOdRay2jUmUaQ51BNefov/EK43V3OKrw6f/OpTzG9Z4uFLGTrTCYThv0+5eaYvcshRXBjY4OTZ9ZZiSmDa2tr9Ho98jxnMQ+juIPBACYVp0+tUi/HOW9ZzF4qDKaK18zS4lw7elmOHdOxZzrxuDi50rgc4w0VGSbe1xS7bC/8nSVnmlFJbylrT2U6RSgzsD7DOINrRgU9cf5g24qojaXOCrI4YuaLsE7qpKrCNZl4SfQ+rnEazue596HY37bZN977mSVu0vfXjBzacJ3I4neS93oURYGxJi1ZMrVZfJ22Tkq7DnvbJsmyLI7mdTKovI0po6mVGKfr+LRmq3Fh321foq3JUgxPi/N6a5faeDbLsFl2VkQSXic+z/iZKVBxE2iHQ2Ob1dXxP4dr5swxm9b7QIXdrGG2YOC2NENHWI6miiPwzscMu22v48oKl1mM7cQGWbZtamANvkkSjm2juoLakTftfh8Ka7pUnNVgMoszFh8zLs0ghyIsmzSIGYpVVWGnhillqm9Ru7B8YzPlzLiwTzs1ksIOMHF0NTYxDj/6Cu49epSmgMi+Sy/l+N134+NcciDVBJnZB+f594X6oQ5QmzkZ0+n0nMVHdu/ezTe+8Q0ALlq5PKVAdoXUXEsRK5QVRdH+EIk/JOOxxnaCUYd1YH0718GYsJaUiekgxaAXfuzO4eI8QV+3KaPdhYDZFkB0J3WHd2vvrzrbb+Pzz3XgZJ0TgfGdR8SAyJh20egiM+SZDQs2N2m/zoUgvDl51jVTY3BV3s7XrfJQHCozZE11MNsUKvApKMaHNOe05dbhyeIFJv74Y2Uy431aw8k5h68cRTOfxIU1tSrvUgHGMq6fGvZPe7E5K1W3uZA0t9P8iU6qNcx8N2Efx9SJVNXOUucx1adTxbfKwkkvS5M3DJmb7UiYuVgQAmKzPc04qus6BbZgKLIszDvtdKBUVUW+bVHf2TnWdP49G6C2BZGaOddnpyN1A9lm3VzfOZY2N9cZDocMBu3cKI9jx87lVFV37749nF6/n2o6YRgn4y8tDOn1i3Y9O5PT71l2rSzxb//2bwDs3rOLXbuWueOOO3jd614HwInj97SfJ+6xhf6Q8WRMPZMM5NmYtItOT+oR03qL3Gb04hqdW+MttqbrhG+n+cVZQgJ++MxLS4tsbIS03yat3VPj6xLwVLHzhsyEKsRNyq5vK4s3QsA9SmuOdveziMi5NNW6jTFpbuK+ffs4fvx4esyOHTsYra8xHk9Sp+W+vfs4diI8Zs+eULDu5MlTqYGaxVUL6knJYHmZcXOuKnKe9vP/hSGLXLQcagScWD+Bw7F7uJtXvvKVAPzkT/4ko9EodZiOMCwPwvm9GSDI+4NwzRoMOePjFBjn8bWB2mJ8rArrsjCHM/bAr61usrm2FaaOTOP2+owCS9XMiYQUXHZizPB/0/arhgUDDN5kKZ3Rm1BYxnXKwtbeY+q2kmztLAZLZU0K3nyehwrEGWklA5OFwpLWOYzL43M91sJka7Z09MxsGR8aKU2wGT4ksYJ/2C/N9d5bk6aTlLEmBjFQbT5vSE9tg/zMhNUCmqKA3jkcIaBsrv3eOaq6jkWK2k7m7moHzRzIqqpmtiuk4dad4plhkGNqZlujxsy2K0IJj/YzZz6sUGBoB5y67ZFue3d78aPtUtuO9phwneMA4hxVEwYnXPNlmzBoNTM9yp99fW6q/zb7r4wFk3qmXX/VuwrrQrVnGx9n0vfUBOpQmYzMOihiHNC3+GEG1tKPK3DkpWViQ3u3bYd5fCzo1d0XzvswrQygrinjzprG9/z6//yfPPe5z03f8/G77272WjqvDPp9JpPJOfetiiQ9CN05XM65FLD2+33W19c5ceIEv/EbvwHA//NXfx8W9XVtwSDroSnN3jy36IWgq6luXcUepuaEAsRFpOPSLWkV5/DDNb1wu1cX4A3TqsK7eIKrw8/NWJMq2DUVdLfbPtG7ua8bj2wvsz3T/5fmcW5rBNcGk4WDvJkDkuUWk4WFuNPv09owgtaczLyj9FNcXlGX4aAvi7CURtHPsXExY2uz8BtwDt8sLuwczrQVZWvvMabGZe0WG5dhc0/mM0wzl8O7GNCH2zkhqEzzTgnnrDL+v5mf2y101N1HMwWRbLtvUsdTZx82J4DcgjMe3wyQFhafhRHUbvBbehcuvvELylyovGuoU8+q8a4NSiMXt9t3ugeNBdMpcGCzjLyw9IqCXmwQZNte53xVfbfPQfWemaJi3ZHTNnCu8MbhTd126Ji24nETOC/tGIZlXcah135jY4N+v88jLnoE37jtVgB279nJIw9dxhe/+MU0T/QRl17CkSNHeO1rXwPAsRP3MuwPGU02t30bsyOMhoxeP2cyGZHFSl1bk/VQcTHuY2tMuvilUvO5ZVqWVK6iiqOaTa8hQDlpLsYVzlVpGzY31oCazGbUdXOu8aHhkBnKMgaozlNO2nNRnpu2dPu2jIy6rtN9vV4vXRxERLYzxpDnOVVVpTbK8ePHMcakbK21tTUGmaU/GKS6HGdWT6eCMadjNouNI1+9wYBpPA/mvR7j9fX0fv2ix6QssXjuX29HaQFOjY7z8j/4PYBtHYJw2f7LePGLX8yP/uiPcno1DBYcP7lJnueh2q8JwatxBpcZfN1LS5T4LA/X5tTxHYKf2lXt3DtrcCbMHW1GE12cy5gyqIwJn9m3neEOsHkeSl6kAkgZ1uR4k3VWFzKEwbDYJshc6Iz1Ib8tbEQoKoTN2iI1Pow+mqzdDmcc7QzRYPu1uQkCHd3ArO0wbp5Tex+yvZrXicGo6eRPpTaf7wTvNdRVRTltBkdqqF2oSRIbQT62A9JqDGEnxu83BogxWKyqKizLQ3sc4VzqoMizHoXJqMzssHG3kBJAbVxaiSH8vWrnxXZHV+No67lWh/pu+G2jqWEeaxw2SLFoho9BalvFOewKG/cThKX8nKtTaqC1YWCmdqFNH3ZfyE603lE0WYu+me/atMXCf3Xucb24EQOLH2RQ5PRiQcapBesqstJQx6yBpoBoih/wZD40f6pOVG58jTcWH4dx80GOW1+nCWyWd+9mfW0NyrYL4Hw1MR5scAqagyoiIiIiIiJz4od6BLVRFEVatxPanoBer3fOssmpN8uE0csspk9Cm1bhaB8TenQcs2m4WezlaXtOUi8UYAtP7hxsmTSq5uOoXbMMF4QUB4ebSYUIrz8rzOME4uhQKKnd9vgAqQIbEKsMc9YIqrUhXdmaZjWoOJ/RNGs3NZ/BzszpqJ2jLh2+triY2G4qC72Q2uybamSZITdZ6kUM2+XSXMjwWcJc09qYtjKcBWNtGH1thlCNwxqfUndrHxY/ruPfwouH+bWhY2l2JNp0tr+5ffZMg+8sMyb1PNVxHoKznfkrhBRoYzr7PX5e63yb4hFH4dNXY1xI2PG2M4EgfA5rQ/oQQBYXXC6KjDxvj1Nzgd1T3dRm72dHW7vpNG3aeRnnKLfprqnDsZPmu7m5wWAwTL+dHTvCouJHjtzGq/7o9zpbEL7PnQthyafVrVVybFoc3GIYTcL80KbqXFmXFHlOWZX0Y1ruZDpiMoFBf8B40s6r6g8WGI/DaxVFzmRaUhRF6omeViUY2LlzB6urYV5q8/x+P6eI+9TH8u67V8KSC6fPnKbIw74fjWJPZHxsVVapd3A47MU1l2NV8ThButfrpXPReDxOab/Ndmn0VEQeiPc+nTeac0k/puI1t40x1LVja3MrjeQ45+n1CqbTsrNkCPR6BePxmGFMxw3z5D15ETJKJluhveTxnfOzxeEY5kNGcXmvLLZQ+kU4N99+7HZe9qqX4b1n4mLKYBauByUl73zfR8JrWQvGUfUsdRVTYrNYKT9m9QyGBdU4Zzxqq81Ds7Zom1bqLTNpmWlFAGancmVZWGWgfV6om+A6U2tSFfw0uhj+c52sqyq+V/dSHaq/hgc3U8CqusRXFdvHj84aRY3/rzvX2KaiPpCmg2Sd1mDlY1vTZGkeIjRppO2c0No7qrKmnjZLx5VQu7NGKn3lZtquaZmaTvug8mGktVmizRkTsrC8D2nSQN+FlOmyk1SYRr+brLWY4lt3mmnGx+/Nzaaxhu/JzC4P07FtZlO479wPnZm72tT9CMviNn+YzSBr/m3jKHeaX9psX2yjFIM+1lqmo0lomBKz38xsLZXcA8bhmqrVQGbC50uZebmFfh5qmZTNnXWoj5EZbFtmGWinszlXY7yPsUHzaQweG1bmiMfO7j074x/DZ11fXYW6xmRZu9JFdfaShQ9l9BQUoALMzPXq6g5ZFzZjc2sd59tUhR07l/E4sizMVwUYT0ZU3qWy6x4HxjHtfnfGY8twochjjrerSkZlRS+PqcL9HJNlLAFZXIbDb2wxnVSEyQfNrzYEYaZJm6BT/Km7NIjzM4FGFu/32+ZMNv+eVO3Fq3sCaqYb5LklL8K2D4fDFKikkwrhIjQzZ9eYGMDGA7p2lONp2N60NmZB3ethMyhigGWzAu+qNB/CGg/W4k1IX4VwssiMA0pcFQOzLMM5Q101+8VTxRVsss68wXBycynwM53/GnVM0565SBjDwsJCmuezORqFwj3GMI3H1KA/xJuQlgywuLjIVlWyORnTX15Kz7PWcvrUKfYsh2VSer0ep06dZmdvwK5YSOLk8RNUHpbj+pnT6ZTR5iaZzenFOY4h5daT5e36ucbXuKokMwucOhUKBl1y4ACnz5xk50pIm62qiqXhAidPnUhzjkbjTaqyJMuyVECsKPqsLO/kvrVj4bsfLNLvD/jXr/9/XHbwMADrp09R1VXs4An7ZufOnZw+fZoXvehFTKZnz/d+YOH7XN06HW97qk7w23a5eMpUOMhRVuExk+nWzKuNJ7PvvzVqO6EmZQ0Gyursc8Lq6tr2Pgwm0wrrZk/Mp8+cSv8O68NWndv1Wa8xGsXzzLb7t6fMnO88JSJyPs31qbG9Y8v7dipL9/o2ncZpBvF26ESbYoHJOJxDm0dX5ex6zGPac2xzRt6o1jv3hXPitGy3ZbOeLbLSvX3ddf8LADt37mF19STgKfrh2vW3f/u3ZFnG7rgW6+qpM9R+zPrmaXYth3ZZOSlZHA44c+ZMuvYv7tnLt7/9bS67LCwnVk9LNjY22LFjR6qBUPQHeBM6LsfxfDwcDllbX2dh546wJBiQxUGOXpz6sT7aol9YqnFIQwXYu7iP0lVYfCqcVE/L0LFvLXVs79R1TZ7nKWBt0naNMW0xIgyurinrmjzWLckXeizsWGS4M+yX/jAsU1Y5l6K+XuxI8L6T9+tCe9VXdZpsOd7aAudS28lXoejQzBIzgG/+3pmD6s3shSzH4lydHlvHz+gMqeN+Mi2x2YTSuE5bMxTeTJ3htQtrdbq6ndYWBxiMNbTTV00q8GjstotqekQrTXFrpkQx+zuY+Tdh2T5rfdiv6Q+W7qqrzntwnpqayjRp5pasn1FU4buvplNKU1P5Ok0vy/KM3Hn6DopYHKWIQfHEtzHFtBwzmYKPr2UYgHWYIscUTedP6Pw3xjBpgsiyxpeeOqbHD/t9Tq+t4o2htziI+xkqN2GyNWbHcghM7777bnbtv5jTcf1jk4V52N55qtjm6sWpBOd1ns6CB6IA9QKNRiN2riyT5zmbW+HEWU4mFIMw+nHvfUcB2LVr50whmJkehO4cxzr0PjXzrL33GJth805PlPfUGfhUxcfECnKdkTdnYt56q62z0waoPt7fHVn1ZnYFze4k8aLpcjGxcnDTS9QUherbNBpkrI8jeW3vmnUhUT6drEzszfRuplcr1BnwlLZKd+RZgTG2s3Zo2H5v2+3zuHZOCJBloWKssxbidtVZjfFmplpdWFe2/dTe+DBy7Nq1SlOSf2cENayL2n6+PI6u15ubDBbDBWH/rhW895RlyUIMPkdrpzl0xSO57dvfBuDu20z+mpMAACAASURBVO7n8H96FLsWVlgfhYbDoFfQ6/Uw9c40gpplll27Vtg6s8p9x0MwuNDrM61rzmyEQC0joxj0qCYlG5uhQbC0tMTKygqra2eYxovn7r0Xsba5xtZog+WdofLtmbWT7Nm7m624Pud4PGbH4hJ5nqeL8569uzh29F4uvfTSdGysrW0wmUzSenkLCwt85Stf5U//9E/51h3hM5p+6Cypq2pmBH7vRRcxma6li/h0fKGBau8c93V/Wf78953rpDg72HxhzvW4B3HCfcDnfPeD8yIiD7+YLHT+EZCmI9qc8zGuyWJ62DYnNFVXV4/ThLxlrLJ+7XN/jWNH2wJ41obsl8secRn/+2/+FgCPeuSVrE7OsFlvcMXllwPwzbvv5aL9e1hdCx2Kxhj6w5z1zTMMFnrNGzOZjJnW0F8Io8Z55plWI9j0DGJdBO8rcpsxjYH6nt0rfPueu9h5yT4uvuhSAG7/5je55NIDLAz6TOK6rraqKcdTVvp9JrGjcriwyObqGt42hfVM/I+UTdWdU9q9pHSLJOV5js1zsk6J1hDgeVzdrrPqqiqsg1tW2DhQUI0nsdJuKuhxVjFEgIIQADWV+T3bti/On/SQUr98/GeoJRLum1YOW9ZMexW5bwcYvM9oVkY1cWKnse3qALbJIHMeF4ccDWH99XNdTrsjp3bb/7+by7l37fNqb1KA2cgw2MyG/9PUkQi/lSq+UR33U9YrsHVT9KkOQWXum72WRpRd2XTFu7gShU8jmsY5wvRWR91rPqvBeks2ycnjqKrzULsqzZ2eTqcsDRcY1xWba+GYNL2Mfn+AG4+5Pwak//VlNzLtzDXH+7SWb9M27AanZ50THkxbCQWoF2xjYxXnFmJvYzhiiqJgeXmZ/qBgWm8b3UgHbOxhMt1UkrDjTV3P9MKYrL1tjI+V02rqJsU3c6HabTzwoEkhCMdpu6hyM1G7CcJiEOtny5Rb2oCvea3meUXepHSGJX2bdNCssPT6OcWglya4xw3GOlKxHoPHe0veLGRtiFVLfTpYm5MX3lA1wbEjpldabK85QfvZiro0Z5/u6K/BZxmmIKWNQEi7dNNmxDacnNPqy4T421qH60TNns7JcOZbbG/n/Zyl/g6m0ymTKgSCW+WYzc3NtMA4QDEccP+JE2mE/dAVj+TU5gbH7rmHIlalNcZw6r5jHD58mHEs1X3kjjvYtbDIvn37mMQK06PNTfJ+j+k09tr2LP28IDOexaXY+1VVfOObt7Jz545Uwv/4ifvoLwxCalR8ri0szk25+OKLAbj99tvZ3NxkcXExjcDffffdvPB/ez533XWUrn5etAV+sPTyPlU1pZ/FKoyTday1DAd9qvi7KMuK1TMnwXj6seL19FwZquc6kbnv1Ng5V7D678Dz0AJcEZE5cM5A9IJmtDQlgGZPcO5hrm5i44hrXdcsLCzMZH6dOR2C1iJ2mtbTEnDcec+3+aM//cPwArVnPB2nVwNYWNrLX/xf/zeDhdDOWF9fZ+eOvRjrWFwM17K7jt7DYDBg1669HDsZso/uO34fP/LjP8bG5ibHT4bgdmX3brbWNljZE677dx+5kwMHD2CHObf/Wyj4d/Dyw9RbYRvqWBRvZWkH43FFPa3SdLKFYoDNe6mYU5PFNjO1JhZAgjYwMHU2U7QwPb5JgwUKcuqwHARlGbahGpfUkwmurFIGUj2tMN1q/XX7et2Mu16e0W3TNe+b2k2xzelNm/5bmzjly4CPgZmZVmBKGJi0wgLGkFnbGZ114OJnSYG6ay/DTfEr146mNimw2y+/nVly3TqlnQ8R/3eO67bxoQBj09ZNY6fekpmzfzDNb8sAJrPYImYGDgqsceSmwsT9nBGnddVZJ4SI32MRlwjMPHnP4IqCOo/L6NicIsswtqBuYorM4rzF9Ax+kqq2pmMJYDqZsrCwQOZM+q4zlzEZT0MB01gRuAlOl2M7diPe7vf7KbX+AUdPHyQVSRIREREREZG5oBHUC3TZZZdRVRX33XcvS0shfdNYQzkZ4XxF1oz2NYVsOs/d3qdijCEzWejZ8u0wufee2oURJ0dIxyhdRRXnMDhCemxuLVnTNYQhwzAtu6OjPvZWtfNBAWrTJIqkR6XS6jO87xRs8mSZJY+px3m/IO/3yHp5ekxd1ykd1s6MoHqa2dnOeQoTUhxSBnQcCK1rj4vrldl6ypYN7+fqZm3ZjCIHm3VGhk0seR5fypnQO+VNmwps8iyMmk5iqfTK4euQt9Qs+Gwc+Lomd262sHtM8Z1Zb7ZjbbTF7j178NamuYFZnmGKPKSmZM0SJRnrm5uYmHZcesfaxgYX793HxZdcAsBtt93G4UsOsHW6Tcu97JID9IuC9fV1RjEdqF8U9IcFx+4PqU077DI7V5Y5ef8G6xvhvr27dnPFFY9kMOxx511Hwn379zEuxywMC0Zx/uezfu3ZrJ5s50oCLCwusbXZzvvpDQumo5K9e3dx4sTptFsGgwFVGdNBsG0Pbqdn1eMYjUcpDRxIo67r6525RheUOnu+RLMLGC39Tg8568f5AI87T7rw+QoxiIj8IEjnsO/mfHjOO743J0ObNSmqUNUTptNtWTUGXMzWcd6xsrLCeDxma7SeHjDohyyjpsDdxsYJrr3+f00vsbJzN2dWT7NjYQdveMMbAFheGlJ7z8nT97Enjh4NhgVrqyfZHI3Yf1EYMS1dxe6L9nDXPSHVePeeFUbrq6wf3+KSS0OWEltbjEcjFjDYScwschu4acXpk6tsrYcpP2M/YrS5yY5iZ/vxmvZht2BivL+piWKyLLQzss40MWIhwybrz1iMd5SVh5gyasuKalpDWaVUU9+shhIPDONcSJs1tp09Y0x74HTrmHSOgaad5Zo5p8135eJT431V5fCmIquzVMAn86FgT9OmdCYuzedcu/ZrU3Sq0xbENbOxPEVnTpv1s2m9xs+O0GXt09t2Zcy0nS2UFNcSbWZXe5PWZ03vZQxVVeGNoZ8yGjPILVk/5ODm3kCeYfwo5f2GdX7dTApCWYW6IsTvGRvSh02WY+JWG2/wdchiHMftKkwoauoyG6YHhk2l8nUbZ/ia0WiEt4Z+/H3YXs6pkyfYs3cvO2IWXrGwQDmdsn4qthk7x0Dzqbev3d7usLPvulAKUC/Q17/6Na666ioWFxdDIRxgWk3D5Pa66lTjtTOVu8K4fqwy16Tq4kMBIe8hFkmymQFr23TbuNbpdBQmUUPMOTcea4uUxpvbnNrYmD47q12X0qT1pLqn9eb84M/xHNsUKLKWrBfmOkKoPGbyUEmvSSUwGSENAdMGn4Q0i+5CzHlMP2gmk9cmVCH23qRc+tobRhtbmBymZUhfWBgW+GFOv5mTYU2a99A9UdfNB2qqqtpwR9XMp609rgrrbzUp0s45isqldbnOtw9DvNr+0orMUuLZKqepw6I3GLC+vo5zjlNrIWC8ZPcuVvbsZi0VGSo4cPHFHD16lFPH7gfCQunV1gg/mbI7FkAaj8fcdscd9Ho9Ltq3DwjzBe659x72XxwWQPfe86//ditLwwUe8xM/AcDn/8f/4CUvewkex6AI39lWOSJvTlLxRDWdTOgt9ZiO28+8tbEBBgZxrs04phafOHGa5eUw12ZraxwLJjXp6o48zvkZV+HCX+S9VGSoKmcbEjt2LrO21p3L0N3Z57gPZk78Mx50Nu8DTEx9oHbW9yp7WHNPRWQePOTz3rbz6MOkboIpoC7rEBDE91hYGDKdTsljuuNWNebMmTOkio6E+YzjchxuN1FLWZIVRahQC0ynmywtDljbPMV//W/PB0KwktucvBgwnsSCf7v28erXvoZHHDzI8ZPHASj6PU5vTViIhWbyzICxHLpkP3nchjMnTrF37142T5zCxfl7m5OSnQvLWCx794br/Nb6FniLn569E30nQA2VYg2Ly6E9mi/0WFhcZBinDhW9Hia3VKbGx2ky9WQKlYNJiR+Hz+0nJbas8BUpEjPOhbZckyrrY9hpDNa0YYOPKaPdgpxdxsRg0Pk2Bde0U9OqZlWJqsJ6j9myaeqYcSYMv8TvKzdZGJjIbCo8BQZvfFzjNgbmtj6roOX2qr1NcNoNUG3n2t99eE3bBPEmDMJ4XLuvTGjRGgzmHL+fZuAjrChhQ50UgMJi6ZEVk5Qu7DIDWVjVojv1rvZQxvZpSajGXNVQxYEdxhU2L6m9Ie/Htrux+Cy+ZtG+vrftaxdFQV05vGvTfq3JwBsmkwlf+tKXwntuK7QGYY7zeDxO+3AwGIRVBs7eBQ+aAtQLdNNNN/F/vvEN7Nu3L40cZtayY8cOSlel7peymhJrXwOdnhjTnvub+aAe0oR2m4WCQlUaUc3C5OnChuVYAG9DkOlMO8JpY69SvzZp/mpd12fNFWj+ljUTrk07t2HmpNIEvr12UeW8n9MbhFz0YtCDPATnzQLEcYLoWfts5rW9xdpw0shoR2eNISwX02yX89TVFGqDi/sisw6bh5FcgH5u48hvTR1/2GVdx0q7hrqZMGtzDJY6bxaRdmAsxtm0YLFxNkzUr+s0tOu39VJCOE93P8/iwgJlXUGeUQzDRenU6ionT57k0ksvZSVW6fPGcXr9DGUcGe1NckZbGywOeimwXV9dxVpLz3hcrGo42tpg30V7OHjwIJ/+zGcAeMVLfxcKII5EZr0+w16frY2tNDLetwUex56VXZw8E+bMDIqccTnBOdgfK/QeOzYhtzCtmoWYB1TxdRdi4YfxaMTCQp+trQnr6+0JqpfnZLGzoCodlatiMYBwzEyqEsgY9AYzS9mMxiM210ed7shtkz/O16g5X6PJbLv9HZ90vhkN7uzH++1XtPM89bulYFRE5s0DBabnOs9+h3O2fThbqcDSYmh/VFXFdFKzvLTIRswsGm+NQvGZpjLpYIHReEQsMwpAHdb8CNf5IlybbWEZDHuUMTLZGq9jPazs2JHed21tHedqxpN2ZGj19DF++7+9MNyIBf+YTMAXfOCvwnI4mfHcf/99LC9cxuqZmH3kataPHSMzGStLO+J2lYy3RpTjitXjZ4BQkHNhuNiOXsZRqnpb0NVU9W0KFub9HkVRpDYlQOlqKldSxwGMfDPsw3IyoR6HtkY9ramrisz5NtuuCsOQNr2fjQMdnSDMNIMQcNa1PPLeh3YZpCV/asLSO960KyxUvsJUNdO1MnWsU4ehyybHzxbNvjDEhVHw1FhjMNak4qSGUETJANa1lfDPCkiZHVU1nWPad45zT2ceqScud2PaQSjfPr+dPmtCkarOPnHE6r7xeKsNOOvoFxkujly7rAwDQN7hmyzJPG5PU88ls5gix8b2LYTDmjJ0jNQLsSMgi1VminaU3eY5WVFB7ATIyLDG4TCcWQ3H32Kes7i4yObGFm9/2zvS/lrcubNdWaB2qWBXIyw59fBSgHqBjp64h+FwyOLiYghIAU+O9561tbU08bk/6KV1Tx+QN2S2TYfwhJLrW83aZHnGkCHD4RATT1SurHFTj8Wmhn/86dLvF+TNBPdtxZeaYLXqVGHLjEkjkbZTIrz5d2/YqdCbZalXyxZ5+IE5m3onnUurvqb/p2WXOgdx1iRF+PZkZrBk3lDRBIVhHRjnaqp48ppUhl6dpcn/NYbMxxN0PPGWZc2krpg6T92MmNo8pEGkIDm8d+YNPd/sOd9udZMGEUdmnXez11/fps2U400Gg0EoPhR7+Goce/fvY+/+fXz5y18GYLnIWVpa4kAcBS1HYzbH6/ynK6/ka//yFQCufe6zMRhK6jQpHWuZlLHKbdapYltOaL71ejpmsyqbDxb2lXP0bM7JMyfS+mFVVVIUOc44jt1/Muz6HLY2p+k77H5Pp06cTN/PZDJhMCjS97+xMQpLp6SxeIslI7cZZSpmFPdHCaXvLpViyGyP4TA0EDY2N4hVD2Z38nbnSwM+Z+No+4MvZJr99sdsD1j92e/13QSs5w1KH+hFFMmKyPfRec+x3/kxdma9gIdua3O2ot5kPHtdyY1lMAwdvhtbG4BlsDAIy6UAvf6Q6eZmuMbHEVNnYFqOKJssH0OaztKMpjVrX6+sLLMap6b4ug7plrWHphK9DUHFs3/tl+M2ZUBF0RtSxmXOhr0hH/nv/53pZEptR/FpOfffcy8//mM/we13HAFgeWkHw8Eik7jm9vbKuRCrvxqDzbKZ9lu3AI5zjsrVlHWZingOpmG00k0q6jj1Ka1xCqnkVRp8SEFyzFTr5LpaLHkxe+003sf3TUOvIf3WuxTQ1fgQnBlD6Zs2Vx2mtfkyNZ2tzbA261SJDWtueu/b6V5NVuC29rY9z7W1GQndXsEX2qtxKIH0wEy3EFQcJfaQMvNMHNV1nSC/xs+kP3tjcNaGKWFFHIwpM2wWiqCm9huG2oONS1BmmaXXy6Ew+Li8oCEEq9ab1DazPqylW3vfFtyyYdDJNVmGtWE6nVL0B2k/l2WJjWv9Hjl2JO2czdXVs37rFlheXgZISxE+nFQkSUREREREROaCRlAvUN/2WVlZoaoqsjhitrS0FEZMz3h2xLSQ8WR0noERh+nkO2YmrLuZeofqitFoxHqT651DWVVctG8fday7XU1Kyqo6q2aMMYa8KNq0X2uxdT0zob5ZQLkZhWxGS8Nc187zbEwZ7odRLucryExarxXjMPE5zUClc2EuYvgocVSV2KmVnhjSjq1LU8vDhPCU7dv00PmQomLaPAvvZ9fg8t7jMsg61WnqumY8nTKpHVUzKpgVGFvSK8KopK/B1iENOK036sE6F+bQ2nY0O5VHb3ojTbPNJn2+rCiYlGFxbwCTZazs3s1XvvY1fvPGG8MTxlsxzahNlQGHBRZsv/nwxNkITOvQUxwGIzOghjr2Fuc9qCb0Ygn86Wia5pYUNi7+7CpKNyW3OVVMb+n3eozKCVmvM4e2Z5iOfTv3dzIBa+n1i1SoaWnHIhurmzhXMh63KU5ZltHvhdSmrdE4FO/qfBdh6WzPcLhAuRWetzRYYmu8xbSqUlpx+KFkzHbLnSvz4Dzd+N00s3P25F/oCmfbn2i3bcc5Xtxv+/MDOWf63MOVMywiMl+y7yrF5Dtr2gxFXmCMYVqWdMe8nG9GTqFf9BmVE8ajKc01YDqZxKlIlmZoqjfwTMd1epmFgeXEydNYYGVXGBU6c2aNLLOsnTnTFoNZGFJujaHfg+Za5irC/JtmSyuMLSinW+kqVGB4+tOfQt8OmDTXZjOk9DVv+4t3p3oNO1f2cPr0aQZxw9qClZ3RVGMgZsA1Kb1ZlqX/ILRHMqBynWKPLrZh6k7NjSZd05s0UpoZg3dmprBRaOBZTKybYoyh3wsZg6YzattMMQOoYhvKuWZBmLBMoDNQWUOzzKo3cV3UgtkR4KpiMunsBxdee9CkVsfttb5tSzejqcYYBqY5Qs4ejWtGyS/kSG2eG9q1fuby3bQWQjpv2yhpike6ZtqcsXEXNinLIYsxK0tcmsZnwYYMt3R0Zx6b+XZUt1mux5v0Ffq6xpc12JraNUvW2DAS7qp2PVvn8N31bD2cWV9jb6/f1tapQ+GkweJCWsPV9PthXfuYRr+0YwfjrS1c1S6P1B29f7gY/3C/ooiIiIiIiMiDoBRf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ERkbmgAFVERERERETmggJUERERERERmQsKUEVERERERGQuKEAVERERERGRuaAAVUREREREROaCAlQRERERERGZCwpQRUREREREZC4oQBUREREREZG5oABVRERERERE5oICVBEREREREZkLClBFRERERERkLihAFRERERH5PnrXu97Fk570pPP+/Zd+6Zd497vffUGPFflBpwBV5CE4fPgwvV6PEydOzNz/2Mc+FmMMd9xxx/dnwx7A4cOH+Yd/+Ifv92aIiIg8rA4fPsz+/fvZ3NxM973tbW/jyU9+8kN+bWMM3/zmNx/y6zxYn/jEJ7jhhhu+b+8v8u9JAarIQ3T55Zdzyy23pNtf+9rXGI1G38ctEhER+eFUVRVvetObvi/vKyIPDwWoIg/R9ddfz3ve8550+93vfjfPe97z0u3V1VWe97znsW/fPg4dOsSrX/1qnHNAm6bze7/3e+zatYvLL7+cT3ziE+m5R48e5RnPeAa7d+/myiuv5K1vfWv6W13XvOY1r+GKK65geXmZxz/+8dx111381m/9Fi95yUtmtvHpT386b3zjG7n++uu58847efrTn87S0hJ//ud/DsA//dM/8cQnPpGVlRUe85jH8JnPfOZ7satERES+p1760pdy8803c+bMmbP+9q//+q9cffXV7N69m0c/+tF86EMfSn978pOfzNve9rZ0u5tG+3M/93MAPOYxj2FpaYkPfvCDfOYzn+HSSy/lz/7sz7j44ot5/vOfD8Bb3/pWrrzySnbv3s0znvEMjh49ml7TGMOb3/xmHvnIR7J3715e+tKXpvZA43ztge3bJ/IfmQJUkYfoZ3/2Z1lbW+PWW2+lrms++MEPct1116W///Zv/zarq6vcfvvt/OM//iPvec97eOc735n+/oUvfIFHP/rRnDhxgpe97GW88IUvxHsPwHOe8xwuvfRSjh49yoc//GFe+cpX8qlPfQqAN7zhDdxyyy18/OMfZ21tjXe84x0sLCxwww03cMstt6SL3okTJ/jUpz7Fc57zHN773vdy2WWX8bGPfYyNjQ1e9rKXcc899/DUpz6VV73qVZw6dYqbb76Za665huPHj/877kUREZGH7glPeAJPfvKTufnmm2fu39zc5Oqrr+baa6/l/vvv55ZbbuFFL3oRX//617/ja372s58F4Ctf+QobGxs861nPAuC+++7j1KlTHDlyhL/4i7/g05/+NK94xSv40Ic+xL333suhQ4d49rOfPfNaH/nIR/jSl77El7/8ZT760Y/yjne8I/3tgdoDIj9MFKCKPAyaUdRPfvKT/MiP/AiPeMQjAFLA+trXvpbl5WUOHz7MS17yEt773vem5x46dIhf//VfJ8sybrjhBu69916OHTvGXXfdxec+9zn+v1oLKgAAIABJREFU7M/+jMFgwGMf+1huvPHG9Ny3ve1tvPrVr+bRj340xhge85jHsGfPHn76p3+anTt3pkD2Ax/4AE9+8pPZv3//Obf9fe97H095ylN4ylOegrWWq6++mic84Ql8/OMf/x7vNRERkYffH//xH/OWt7xlpqP1b/7mbzh8+DDPf/7zyfOcxz3ucVxzzTV8+MMfftDvY63lpptuot/vMxwOef/7388LXvACHve4x9Hv93nta1/L5z//+Zl6FC9/+cvZvXs3l112GS9+8Ytnpgidrz0g8sNGAarIw+D666/nL//yL3nXu941k9574sQJptMphw4dSvcdOnSIe+65J92++OKL078XFhYA2NjY4OjRo+zevZvl5eVzPveuu+7iiiuuOOf23HDDDbzvfe8DQgB6/fXXn3fbjxw5wl/91V+xsrKS/vvc5z7Hvffe+93sAhERkblw1VVX8bSnPY3Xve516b4jR47whS98YeZa9/73v5/77rvvQb/Pvn37GAwG6fbRo0dnrvdLS0vs2bNn5pp/8ODB9O9Dhw7NpACfrz0g8sMm/35vgMh/BIcOHeLyyy/n4x//OG9/+9vT/Xv37qUoCo4cOcKP/diPAXDnnXemEdYHcuDAAU6dOsX6+noKUrvPPXjwIN/61re46qqrznruddddx1VXXcVXvvIVbr31Vn7lV34l/c0YM/PYgwcPcv3118/MbxUREflBdtNNN/G4xz0u1WQ4ePAg//k//2c++clPnvPxi4uLbG1tpdsXErhuv54eOHCAI0eOpNubm5ucPHly5pp/11138eM//uNAuKYfOHDgwj+UyA8JjaCKPEze/va38+lPf5rFxcV0X5ZlPPOZz+T3f//3WV9f58iRI7zhDW+YmaN6PgcPHuSJT3wir3jFKxiPx3z1q1/l7W9/O8997nMBuPHGG/mDP/gDbrvtNrz3fPWrX+XkyZMAXHrppfzUT/0U119/Pddccw3D4TC97v79+7n99tvT7euuu46Pfexj/N3f/R11XTMej/nMZz7D3Xff/XDtGhERkX9XV155Jc961rN485vfDMDTnvY0vvGNb/De976Xsiwpy5IvfvGL3HrrrUBYHu6v//qv2dra4pvf/OZMZzOcfe08l2uvvZZ3vvOd/Mu//AuTyYRXvvKV/MzP/AyHDx9Oj3n961/P6dOnueuuu3jTm96U5rOKSEsBqsjD5IorruAJT3jCWfe/5S1vYXFxkUc+8pE86UlP4tprr+UFL3jBBb3mLbfcwh133MGBAwf41V/9VW666SauvvpqAH73d3+XZz7zmfziL/4iO3bs4IUvfOHM8jY33HADX/va185K733FK17Bq1/9alZWVrj55ps5ePAgH/3oR3nNa17Dvn37OHjwIK9//evPqiwoIiLyg+QP//AP05qoy8vL/P3f/z0f+MAHOHDgABdffDEvf/nLmUwmAPzO7/wOvV6P/fv3c8MNN6TO4MYf/dEfccMNN7CysjJT/bfr53/+5/mTP/kTrrnmGi655BK+9a1v8YEPfGDmMb/8y7/M4x//eB772Mfy1Kc+lRe+8IXfg08u8oPNeJUHE/kP6bOf/SzXXXcdd9xxB9aqL0pEROT7yRjDbbfdxpVXXvn93hSRuaZWq8h/QGVZ8qY3vYkbb7xRwamIiIiI/MBQy1XkP5hbb72VlZUV7r33Xl784hd/vzdHREREROSCKcVXRERERERE5oJGUEVERERERGQuzMU6qNvXkfphkRUFdVkCYDOD9z4t+DwajbEe6OyaB+pNqACThUf42jHs9ZhMpgAUmcXVoSKrte0LeqBbp9WZ9vZSncV/GXrFgM0yrA3mgBroD4aMxptxwyz47a92thUPHgMmbKfznimOrOgxLsO2LiwvsrGxOfM8CxjTfn4Tx/zPN/a//W6/7fDyPnzWs5jz/D++qPHtey4vL7G+vsFFF+3jxLHj6WF5ngGGqqrCZ+wvgHNQ1WljLIY+UMQ36JHj8AxYAFsA8Lr/4w30lhbpLy5z38kTABy47CDj8RmI33OW2fDvDLI8/JRtkWFyi83aHeW9x+LAeLLmQxmPNYai2JkeQ1VTTyvqcahoWI4m1OMSV1bUZdh+6y3eQR33g3MO5w1158vw2RbeGryFrBe2Kx8UFIs9+sN+us8Z8NSkJI4qfsfeY+K3bYFefDPX+TzeQE3YJgfgLf1+H2vDcZubDFNbyknFaGsMwHhzxGQyoT+y1HV4buUctYE6/i6cN1RhqzrffdwW3x4SNh5UFqh8Sdf281n3dp63p9ztySvd233XA0jb4YzDNZti28dluSXLLc5V8Z7wG6ym4TP/5m/+JpWbAmN+2Cg56KH7yF9/tt2P3mOcx3hPFg/pzBiMMWS5wWTht2eyDJOH81De7wMwWFxgMBhQ9cJxaIwhtwZroYi/a0MF3rUneEi/RBfPBxWAsfj4vgBFackwGOPTtjbP83mGy8N2ld5gbZ5O/vV4ClsV+aSCSTw/T0t63uGtwcW5+y7PIM9wRfztFhZnLbbIMZ1ttc5B7fA+vFaGITOG0dS15wDjMNZi2x0Yrp+Zbc84RY4zlmlZM3HhtcraM5mUTKdTBpvh3GC8x1SePP70s9qRO+g5S9Y59G0G5Bl1vIDWObjMYOLnMXk4dwLk8QxnvCfzNb6u8bHtgHP4eCGu4ua7zFJnFuJ377Lw3eSTKl2vnXPUdU1VOly8LpbTCu8c3jW7xWNcaAM1h5txneOgd/Zv+XztodzatL+b12gq0ltrU00GV8Z9E1/IWPCZg8xTxGuUKaAYFOS9nLwX9ntRFJCF9/DN+xgTvr94/SnxbE1KxpOSMl4769GUemsC0xoziZ+nrHG1x2Hj1QwqDDUea+r02s1nbU79prnft/uhuTSkYy3uSOPb38XYZnjvca49Jpv94TuPu9A2+aIjHr9xG3ILvYzeMOyr3mKPvF+QDzKal3S2jr9xh4nXq6Yd4Omn1zaE769t9zWfp90+51w4vrxLbZDmezHGsJmHVQ2sychsHn7/gKsMVemoJ446/n6qcUk1qZmMxlC6tE+dc1TTcI0vyxI3nYZ9H/ebie9lth2R3vtzND7PPmoXvG3bGICN32vWOWeEBmjYJpNbbN9iewaKsOP7CwWDxSG94QDXK2e2C9t+r87X4bcYfw95VlDXntpBnoXvLM8LXO0ZbU0YjcL5erju2draoozxyi885b/gaM61Pm17RQ24TiTQaTQ1DPj67N/zucxFgPqDoLn4PpwWFxdZW10FILM5ZVmmAwJgYWHI1la7bMhZX/Q2zQ+m6PcZbY3aH7Yx9Ad9JuMJzjUHVeDoBGszx0y8iOOZlCVZFgKnQa/H6miT0bizXRfYEKyAfq/PVmw89/oDKEvG5ZQ8BuYbG5tnfU7H7F32HPuhuwnbw2Rvtj3mfPtxW0C6PdL1ncesr29w6aWP4I1vfCOPetSjAJhOp0wmE6yH4XABgDs2x5i6po6dBYwrsmlNXtXk8YpkvWVrfZO8GHDseAhG9+/fz8Z0QlVV7NwZgsj1M6sUg5n4pPP5O8Go9yFQi42n0NFhsPj2wk24IKcLN6HDwEK6UDav123oOxP3Z9qXJpyDjJl53PaGAc6F/7zfdqHptEdjR4fxs40TS/hOm+O5u33dv9d1nQJH8gxrLVmW0YtBYZXn+DqcQB9sp1j3d9O87/ley3QaLzOv8QCBafe2M+Ae4KflraGsa7wlNfzyIiOzluHyMgCVm9IvhkzKH74AVR5+3vtznj6dc50GlcFXsc3V/P5rh69qfBEO6Gzmt9EEqOGc5emec5rogfR4H+9tT0GhmZsZM3MhMMbAOX6b6fcVz0ne+xTQOUhBUnueCtvT3PYudsbWLp2MjTEY5+P5N2557FTNOm0HY8M2ZbGTsQlQvTW4Zp9YC8ZijMOmzrEaw7bz8bbvwkLbAdndB2l/mvT5jbFNPzG2G9CZ9jNTb9uHxuBNeJ3m8ec8PRnXBmyAj415a0kBnbUhIHcpqOh8jubjdV7SnePv26/zKSCOn9R2npeeb9JuCN+Lcem9PT4FeG3wZtoAZNuxtL1dEj5H29g41/m/u1/SfT4c8+k9mb3Ghb+nW3Fbw3v4eG2HuG+taa+n8ffgmX2M8x6/bTseSiplOCd0jq1tfzvXvy/8dS/czP6O31f3Hb33uBgY1bVL/7kyng9KR11WuKpKAZTzHpxPHdrEwP6sa743Zx8MFxCcPpAm4G76sugExM3nSU33eF7wVQ297+pt2s3rtCEb7U/fxPPE+b9Df+6zwUOiFF8RERERERGZCxpBvUC+3j5u89CtnTmT/l3WNda2qTaj0YiNzigohNGU8/Uo9BYXmG6FNNx6WpFlGUtLSwCsr65SVTXLS8tpwWpD26vY7XlsumTquhlps0xpe5S2RrPpjBfMg+kPWJ2MKeJn3KwrKu8gz5i6B9i/PvQYNo+o6fSinisdd5v/9/OfT/9uel1nevZSN1S7Ddt7yGzznNgLtmvXLu68804uueQSTp46BUA1nbK8vEye5ykddXE4xNc1VZPW7KbgJvjaUcXPbGvHjpUVBv0FlnftBuDYyRMUC4uMJhN2XbQPgDOrqyEFrtOzj4sjDil/JuRpW1+kT9uMnBpvUo+YBQwmpX43oxL4kGICYUSi3tYL7GMPs4vpJnjw1oPrpDt5H3qXPSk9zDuHreN/zbCgaXq6m55jg42v3fTGNT3/zWhl+n46vwUXRypcVeHyNh03sxZyQ52F0cUiy/B5jjPtMdyMMMz8Bs7x72Z7G00vt+nsr9nXPPft7SPS7Wecve0MM2nTrrM9zfFqCKMA1lqmMVfO1pa6mpLnC+m505g+L/JwaVNpw3Hoa9I5IY2OVuBt+O35qoI8x7tmJCeMulgfRxXDi4ZXm0nRCLqjS83oTxoJTe/pO7+1MIriO8/1zoP3bRZRVUNd45zD+jbbxDqDx6dENVObOAoY0+eNx/iQ0GbSqEabiZLHs0kGWGPJsnaE0hsXMp3isIhtRlAzm84jJs/C4KztnvVihoprEwlNHOVtRq/SPjImnaoyY/AmjG745nrQjMrGa1KeZU1majq5NGmG3vs0jOJsuGbU58xgatP8PO1IKYTP4bzF2goXR5MzF79H16Sxhq8svF87hNp81qozGnXeiUTN01zzeiYNqLuURmXSZ+xn3S0OU0ZM3GdF3E6bmbB/rJ0Z9T9rFLTZ58210xsyDLm16VrWjJA7147GNyOc1kNF5zflPca2t9P7bkvBdSZe55r37qQdp0/n2j1mfNjO7n3dtlV6r87zH0hzfKTtwsxe47xNt7uXRdP5bgC8M+H4NHReq/Mendvd+6AZvGyP+Sa91xiDNVnaN/8/e++2o1uSnId9EZnrr6p96O7pHs6MyBmSIg0BFmzAkCnBz2IYEHjnO98T8FyYEGDYfgkDhi8MvYItw5DtJ7BgypJFYkBKMz3Th71776r618oIX8QhY62q6t49VFOb5h+Dnl21ah1yZebKjMMXXwgUiNSeVTHOgvP9gG7WF+f7Fdt5gxQouiGRZer/IrAkrflEqoiCB/C9x3rwYSSeU59ii9r69xfvegzYighoMJqPow5AN8Foo2ZIWLveIXJ9bKWqJgINMAR/74zhqX8Wu1U8gaH4evkWl1wM1HeUd4X4vit0kMjy4MIgPZ/PkDES4svU8Pz5c9ze3oIfCasfYZ53b+4RiQC8nDDWM958Zfdq/RoLN3z51VvUj+Pr4IPUbGrcjTMEwEcffmS/n89Yx8A434NuDJar9/dPfwTl8OvzHV5+/D28/vxzO9C7rQBXJ/xP//gfAwB++3d+B2/DiM5NzxZ0Kh+sGVN76AxgsMfjGGyyXzUMxvWwjVRWlyOMY5NYUO2cX33+Oc7bhtv7e1zd3AAAbm5ucDqd8Pr1a9zeeu7D974P1ZLv0WAKicNxAFvUvnz1BT7dfoUPPvw4n39zc4NfvfoSX331lV3LjF6MaFvPBYyZY0xMUBCE1tzghAjEQCOdEFg4JEOnUknDFvfmy9WIRZ4bJB0IBNGyQXr6cRipIbHt19yZgF21AvFtpAlNZ2If87nhiSiYaQfxVeyVFNYJzaMysESEhj3sjUR3YxuKxTetmcd9J9tDJVekPPexn4HHYTSP/T7cyI+8E4E9UJnmtGdTZgU6c1uZMc5r5kD/5Ce/j5/97F9+w9td5CKPiz6i4FSjRSv8MG0p+0J5ENgdm30IaBu56SiTLT1coHmJv6Q0IuNb3Snp/nOuBw7xBe1sm12eHoBpcIVSJ+JG6n5vIVXoQCqgSgIWSpifKb0GDRa/eW+2zjDmetCIweSGJ8c7uuEZRjmT5evSzOEFN6hn3aYx6jmaBr0NZZZ258SzbQfguBUEBC6KvzBAjVL57J2h7ZDPqNFamvujGDyUiB6kWYSoDqjau+RaZx4EQKbCa0YkWd4uoq99L8t80YBWR1vm2B6lOtyJTBOScq4SOZdFyV2GGUXDJ24HvN87eth8rZkT0I1UYEJIjypE7G8ozyGinA9bceDm3BXP68aEa8Z99LCXVZh27QfxudSYoczFaeJw3mIwqpgxKKOm9+j8ruK78/9inKsBc9Q9zXEf74OEosff0rFPc96mM+mxex1+f2CYHq4JiH84eIyrwcaIPP/cSSuwbXbxtm3Y1oGxDqhDfLd1BbZD3rWG7jl1ljSAo1d8ftYAxqGFjxyLF2KoyhxL1LGf72NeBDtrlQ0sBOiAek5tO4k5HYamEzByT6mAxkPFra20sS9zsjhB4nulLpZzHwm7O1eG51g//Za/tlwM1HeUd42gvqtzoJ2eATJwf/b7DlPnW7dcz7GteP0IWdBT8uyjj3Hrhp2sZwCEzdt8tVzh7fkeHdPIrjl0j30/b4dFXX74w7+FL16/whdfWrT32fe+h//uH/0j/Ed/7+/hs88tX/J73/ue5+nI/JCxX8gaEa5/4xP86Z/+KW6eWXTnfD6Dum0A3//BDwAAn/785zidTnZtiRRS8ToSgO2wkOWGoMWwPET/Qn+qEa9dbkuxQo4GqvI+8jXGwMsPPwD3loHXr968wUkG+LTg+x9+AAB4M9gUDvdWKzGUFmg7Q8/+sa+C733/E3z2q8/T+DhdX2MbK3rvuHtrBuqzly+MNCA9C+o+LEl9R7fwrE7Dj5qiKaMV491SiaRYXqWvI/cBhE6MjRUSnSMEYk2PtKopTuJ9ZH3nEYRG4B4eONvgmWaOTCdKZcKe5+3SScLEoP1cxd5QjX/NWCyGIUypUydRsEEzsg4+eJntUpo3w14Jj+eOogCD5vGa8vF1xum3kTWW+9TGIxKy3xrWMaAQXC/mLOrNo0C+sfzhH/4h/viP/xiqlxzUi/w6QpDYIMS8TE1RFFD77hsoI3O2XtuVLRxnm6LZhX4vduN05jWFaVU30Wpo2vMoNOB0UEqeNZcAUuwU82gXfC+pv6MovUkoQzSVdeI0JKIfFNhtcERtpsuWfafzftcmIlOeq4GKw37j4UQzJPwZA2ZYDz1EezX1/libzCiabc/czzCSmdC4oS+xTjdI452BCjeiVDXXdQFAIhnpqh0+l09Oh2H+LZJBG+f4t67AoIzkkZ+vGHN9H7TjfXhKjn/eOU1cHtOdInobOX7qpAi9TQKczg1L6xbhLpHKuvdEG6oTvZGhgVox5smNLdU5ZmoNBkETSTQ8YnZMYaykTIqyvwQ5JjOo952BSnAioWKgjm2DqOR3LY4soBKpI5pO5a8TlXBORxts8I8GajU0rV2+maZBJ2ZYlYE6Gqcj5mRxtoQw81Rl2PoeRGhBijSAzQmCAGDbBtbzBjkPiEdQZdtAmwBV11TLSw4ntzJjuMYydQb2jbmuN7T/+zfI1G0GxEMEQZAYDovz2XRyIQGxogmjdf/GxBxImZdsJ3rOOB4MZCWhFIgHNhzNIASQEW12dZLLPiDSsW2TPFXdoTRvXpzpVfZ+lW8lFwP1XYW/eZIBeOBtfvp2xtr2/PlzAMCbV68AaEISqE9oxGNPPh57+8Wr/Pk3f/x7+OlPf4rf/73fA2BQ4p///Of49/727+Gtw4CTPAB7ozqOLyd7wt3dHd7c3eLZsxtvl0d2z/f45DcMerqu626aWjfYrKxemT/5V/8vfvjDH+L169cAgN/6nd/FV7dv8Wd/9mf4rR//NgDg/rzh2c1zuy4VAgFRURDUSQVKXzNNVr3q6VTMD7u+4+PGg5brJsRmvs/893Q64bxt+PmnnxqrH8xobcuCu9tbfOX9fPXiAzOQ3HOnY4VsZ4zzinHvUNN14H4947xtCC7HdVPItuLj732IV28sGjvOK04NOcfYFyMZc6EPdZJBIA7m3QbuBktrxbA0JUzm76IYTmZi7zP7IyS8ldXbO0gKwAam7DAbi6czRfarjmXpaaiGNJp63gRbTSeCwiOk5byjVzc8jMyccKdUrorBHd9SVQbVSSW+6asNZSHhbU9coDphhvXnkPCEH2G/D2DA5fu06xQKsmhOsJuQGaJjmHczrthUQM4c+R//wR9A9deE5V/kIijGIVzB3SmOJRIaxoeY0UlqkH4AaNtAayM5kxoI5FG7XLvIlSu2CI/ffRetaG6camEOF5gmbWRHc48A3EkVjjNf41q+j6UwcFUsHblQDSNDZ9DuHPUTqvOT4e8dhpkz2lY3lyEgpjES0biMkkQbnPk2HOM6BLwpeEgxSNVZTudoNDJoaTUGQAA1JMt/OzXwwknUtDTGyocomRTjIqGmCnGG43r/HRDZ54bvPPn/5MafhpEsBGJK5AexRa2LXxoKgWoYfg8RbE9pZEl0dNA/AKChuVINsJyhPFU7ZVP4l76g+57eFzZmWponmpF43BsJJJI6QxgVVIw8Kk6O/VzyNJ18L8Kmk2wrI43VwVyMVUlHdIO2Bu0T1goAKjNwoENzHDcPpxHFfjnbGrpFNcRnX86+1vqhxHuVSGJlso3rwiGjDxJ3Hhqlu74qv9con0Zf+NximtD+YP8eKhibYnPdZrvfMM4D47xCPU5AqwBCaCq7Nu/IJZkho+33dXqo9tt7HObs0eNQz63riOtmWq4bkEQCKgz1AdZUhtKQHoThSjw3fyZhpx/WFIrQiUbp59CtiQgtgFm9oWkHr/vwgJKtxd+VvKPVdZGLXOQiF7nIRS5ykYtc5CIXuch3K+9HBPW7M8D/7cmD7Oe/nKx3d/it3/nb+OM//mMAwI9+9CO8fvUKd3cGxeu94+Wz57i/20c/nvIoyNVNQhll23C1LPjqtUF+l9M1fvTDv4UvX3+V0b7wXQVkAtj7stq1AxfHhpfXH2Xdtuvra9ze36P1niQ/jyVi19yfeN5v/eS38erVK/ST5d3+xc//DUgUv/c7v4s//9nPAAAfvXiB89vbmW8DeJK67GAXQam9oxb3yN0uglpw9IB5P5s+jAraS0v+fox8ScJKrA2fffEFPvnkExARbjwK/vr1a3DvOF1fJ0HV7XkzD/cSvbtgBIQkIgBEkE1AreGll5T5/MsvsbRu7+IY4vu7M549u8o8UhUjyCDSSXowLH9pE80xIyWosnmpA1kG91BnfVbFEMG2bUkQIKt78RUTWuR9F3k70BJx9ntvXhevnTrY51E/dfCJDXpaoHBGRRLwown3Ck87q8HADimuJauiHCvlEuIcKePbmSGtYase0cfmLh6X+n3UttT6a9kp+ftDKNJDb+vD36NPJkWKe4VLDirB4Xk6a8mqEtZ1xWIMIF4D9q/DAnuR91EqWkLcGQ+lJIELuKltBYHGsFnfWJKURLcNxA0k4ZLf5+sBhrchoplD5UeP85fV60T67yvsgQ011058D5rrLETBbX6RAcElmuu65ZXSIX8x3t2jQlAIPFc/1kVyQjnimc4Bj5hCMu2BYN8wKlzU964krFNgbArZBOLIG/tZoKMgiQCwcvYDe7SklhARUjRuoEbA4v3YGbw09CBA6YQoez71C0NAlWCYRzdpR9iWoxRt8j1nKCV0NsZqh1xxDGlLuGSkqyBjiTK83I8AvaBsHpN6XFWT5Gke8/HWicRR9TxfDu4ORlsallNDj/rdSzOGGOYkOXpyt/CSRdl7XnZoBykX2dX2FP/Z0PPzWqjamKHsK4f+C/0mIuPUjGxLI2+QGQMKESrtEmBYSaPY0weZPsIFpRSv9lhJu6OoAKgw/R3UtSCZDtfVfHJoIIsO9z5cd4ymxvoUSIToJ/V/h8N3t1WwrQPbedbhHecVch7g4D8aA10ZpEUnCKSEDxgzg2SvZ1S9cK5dEbl8bO99qFvG9Q1OQKnzGeyXhB47Yp5JIUMTcphv6SshMClYOdfrePpxWBOWX6Rz4ABgOahoE05OFoW373febVZAfYeJ8w7yfhiofw3kf/s//vd3Ou9d886ev/gE/+Kf/3P83b/7dwEAf/EXf4HldML1tRk727ri9ZtbXF9f74htjhJkBncCy4MB8PLFc/zyl7/Ecyfvub19iw+ev8BZzzvYQSBHcsPG/MY/f22Q4dYaXrx8gTdvLA+yXV/hZun44OUHOHttRZHNlOXaD56nUwlkvvjVZ3jx4gXu7+8BAC+eGQmUrmtCYE9XCxjD2iF1kZgQMhGB5SnumdRYjF8tIU+xoIfhTmUxc9FHfq7G1tSV9ovuRx9+D9w7vvjlL3fMwLx0rOd7vIr+4p5QH38Jy5doDW2ZJtZyc4Nf/vJXeObG6N3dHZ49X/Dq1Ze5mX3w4Yfg9W5PFiTe1gJjY2GsskK9MnsTQHqD8B5+av02CUPGtkG8oDpgkGUrgp3NBLHu+l1JHqxFozGoN+jSoVncvkMbQdoE8raAC+8UCSeM8B1hUPoN3kkeg9RmPlHv9j607QzMKo0MOsgTmfQ0a+Thb0eGxePvxzZ+3flD9n8bqqBmhAcT9utjNDRJkU6to/GCl14H9dNf/AKXZf4iv7bo3hWkcNRYpKSz5aSKSMLpiP0nIUSURE/IAAAgAElEQVR+KS9iEMhd/ueEgO6f9/CLm2se2xoqCg0YIcK4mWs0Awj4ZIVVWu79dFgFEVyV+1zbHHZ31DWVLQ+Oy17jeaVmOESjG4R4V7fb4IhlTeAGNAOjjsAaquXNS1E4SUwJbUJZs/XYd9UAnP8Cygp2p6E90oh0grmXGKDmSnE2NAzsaqBO8qry1N1vdd0cdSyOV7ljMIwwprj/vCD8BkrAssmT94rnZtMD7kiH2tyu/eQ9SKwffH9onbGcOnrvODm2kXuztI7at/HWh2lqz52GWrT3AWFQObY7/sQ+ET/btzfHN2Ct1SRoTMmKLUzp2IzghRJhMJnD/ZF+zD3vEYeA4GH/P2w3742yyp5cQMzHp1cocN5J92dVYzWdwv5OKN9UfGMKQLa8ALIOiOs2sgrGeQCbphHLhnPN/PV4JutMOQr4+KNS1q7H3gfZ4gcX5vEBdSN16tMG+2Vwm/v4kNUdcNEuS99iQcbSqFmbduSRtPtnJ+m4oQj8zLVM2aH+bbZJoF663uebfI2mdHB8vKu8H5rLbgXfGyVHWa4sIrPen81jNCSv/yf/5J/g+vr6AWvrU8QlR2/MN8ljE7Mmgcc5x8XnsTbc3t7iN3/8Y3z+5Zf+Xld4wYztfsvrrm9ugMJjY4s67Ra9oUZONGQuoLdyhxcvXuaEa1cN67ohPKLljQxnHh644lW78QBqaw0C4PkHL7NdvXfcnu/dw2JeJXg0Lz9kx7HXvnh2OkHOZyx+znp7hxMIuF3xwWJRVT6vWIRA2zBWNcD0o1HIbiI/R0veRng4mWdOhm8qZ2ceE/c8MTPYc19qTuRb9661xTap3js4I+dkJAQ+jLfne9ytZ7x48WIms/eG8/mMZZmmeiMYs5r3w7I0tNMJcnWF860Z6ufbM8Y68MGHH+L23nJXn714BkBwfdVTQ1jv73Cl4oXiMZnq2L1+NkDQMSxq6udt44xxJmzFWGsebRzbXIitj/ab6ICm97n2aV2Umu6Zce+v3Ot8tYA8Yo9TB3XYt+pK63nbsCPWomZMhECSg4gInhNlH4eIj3kIwVgjc44wdo4DwNicRWSfg0zBthj3ITS172CMso4QJZtw3FMPi/5j8q4Oq+NalCUGUv81RaPm/6lYJOf58+f4wpmx75nw/OYGq+egfu+jT/CYwv/8+XOcz2es/o0ty5I/X+QiIb33VPJUZBqdybxtvzNmqavISW1EmRNOysCGSTbIFvljnURAttrY97n5satTQ+99Omo2gYzh0YP5jQwRMCxaaPeC7RlAEhWRqhHzhXdqmCImNBVQag3nw3cdCJL8lBsBxH6dHRJYLjsz5n7aLUrZIalQmz9Z53rmFhmRZCRvPQ+c71fIuk2Ey9nQLqyTTbihWT6rO/PYGVy5rmfk0R/myanA+3ZyY1AP5ZvnOQKAeJL8iNjYKu04AhTTeTzGAAbAp6sdRwQipy2ie+TjH38XBSKH0t9Zts32eRGcyn5gDuo9CqY6IizKpeh80HdUd5wHuFrQmkVMAaBfLeinDjpx5t2OsQFs1QZqFBxljwxZliVX2tA1xFFJ2TeHa3LfLEZR7ElxPpHl7lLR8ZRoRuIP+k6N6gMAGqfRut2dM+cxUErqPmZiSo4K2WyGJt+DzshbPcbUPZo239t0j/l+TD3HBYAzIgOiA2HxtGZ62Vr2XHpkY1W1HPHIXR7xLkV3HVDI8JzNmDfrwHYeGIWYkocaIiHrF6rpT6gODzN+431WDLR29WiUON43xNBSjzsl8u5k5W/ye1Uf64LOIHKejPjue8fCzZYhJ8UY5w2jdyygLBEJNBCFvmD/39TQFNHObdvcyaDInHG1tVVJMiLcGLi6PmUkeeiG3jq2se3Mt3eSb2F2vRcG6j/9P//p7venBnRZll3JjZubG6gqPv30UwDA7/+d38c/+2f/DM8ccplSlcRqoH7bMPRjBmr5H4CsOfbgGcc2cKxxdrwfh6Ix1JnGcvKr12fTQgrt7jwSnh+0eqWmsPUd5kTADqkcMJH83RXwamwEZLYasbEhpDe1Ks117MpxEkUvXkXAlQIxqvn0rA/1xHW1sgSAJfYX76TVgLLezU0q4CEiFTtmvR+bvG9sYM1+0KbQID+4Qj4PbIt0GkHssWf/feHmhg4O0bjiQbPLjFH36DE0F6/93A2Ca8Zl9qS/H2PCZwDa5j3CW62qD8fVtAZrkRoUT5iKa9Q26yRJwkNni20RDD0YOAEPti62JPlaF4xPC7g19GUBLbP8ibpiFlDe1lo+1/qMs+5qQlwJEN9Bk9grNsPSU3OiUf6NVDH8vxiToRNKFnKMpnL2rf1hcYNVpqMTjMnO+G3WEX2Hn7Nd5bUmNLvAtBW2HqriA4eUv7h5Bh0Dv/qlrYm3b97g5c2HuB/3uam/ffs26yGHnE6ni4F6kYdSWLBtnfGSWa7BRZSDmEqAhPJ7rQzawjKN0dYg24C0aeyY0TfXBr8MPCq7KKFR37GqdyKAxGCdfmIDY4Nk7VPADFVTsn3dbTBUQpuRPHumGxdzO90xtEZ6Rqce5KUGvXdjISCX2hukNZDSLK3lUFbOKBdn2ZltLZFqdabX6C8RsFhEiEvkGEQPAjV13eAG22dagYJ2AnWe9LWNQTScT8X33DBe2CMx/sRgB08DBGZiTNb10of+c6Cpqj6wby3MAOQ4Lx+HgHyfQhGHOeVU9+gsBRLG2KFeC3bOmzDKWnEqjO56WOzDjaDdmOdzPjQjtTLqwfgO5nN3JKlU9iSaDv9dVLv+bD9k++Zr615P1cLMmgEcN6ZKjc4BhY7pUGitldSkKZneVfZRQhmnr5EaRY17q1LqAyoKjGmMr+tq86x3UDDAttA59k+LlJjsm6q/luc/aBPtfcRpsAIgR5FBCE2QBEIYaqVaZDr8WfEIWlH3+kElS3vwTMGk5QIeZ18sSsTuvedfRTWdb3bQtP1p6PvftUDKx4CuA4M4KzmYXuS0mTS1JYJOVIR/k6JznQw3BBX4riEpJmEaIL5WCySs1mzyt7SrvkaeQkxc5CIXuchFLnKRi1zkIhe5yEUu8lcq70UEtWKXHwubhzx/bjmLAPDs2TMjdBHBb/7mbwIAfvazn+F0Ou2uOULsKqXzv0sZYtGKzAllgDrjRE4q0y0HRfku8zNF1CEve8+MeQYLtMD/rfk4FlDbe6ICspFBXveOE4Alini3hqV387iW+5rnvHrzpjfmMREyogMqXm5SAqtAhkC9HqyMgXG3QjeZEJfJx+P94NCDwuEeXkehmfdk8AlgBGQoPONNZx7PUCMMUAXayV9nmNeJGeIntsYAd/QgwPBo1KYjI7vjQWwOIB0gFUR+MEihpAbLDZKK0wJgNe9gwIBEDNID3XvlouYWzMsdnted8yqOyRx/sQ5ID2QjSdIHYO/5jU61tBG1fvB3bDjAWPydmCesbFkW9G5lZZasg0rmpa+QXmYcfJ9e0kELSZBmTb04FuOaqAWHcsXx6Ibw8AacbnNqfXFYH/ycOmRc/o2MLPUaa8JzJAYMASCPeFPfRR5AeungmT3UL5vN3JN/fPLxx7i/vcV6Z3DxV/dnEIBrh8z/7t/5Cf7b//q/wX/+X/ynX/vMN2/ePGzDRf7GS0VUBLTS1nn7EjbPPO2tY2QevM9XRX4fqwzwYIz7iIStGL2hDULgxojhiBGymqn+zG3bZh55a+DWIOuWEHxqtiZ2zKhawEcJSMhFI/a0iPmVq6hD2jyqs7Ehd7QQz0ETEQTAEDawyHKs64MN4WPIDY+OKuXPEbEgsvzVqFXZPHpqaA1f+2E1ZTfVhHdYNNWiyTEekWOZ6T5BdsMT/UHNyn1hIWCJCKofc+2vdcqIbgiTkxsxY7RYeRo6YHtv5KJ5eyLImuvHmLsSleMZVfWXih7miBm1WRyGuINE0ETQYy9rlOk9k+xolv2xPo65VIA1ns7Ebb7rWIxQSL1fdCHQwuCIMAO29z0St4t85rlaWgXL/L0gqzIaTaZTaEkViairEgoM3JFG5e6kHr0sujKRtW84hJhgiKReEEMBYU+0gcJIGguyIOa28Vk8rRtH7G+O2eyL3IsHoDwSjUNrg/IZ1Gnuaa2DFhucSQTUoRgJz/4mqcSExzIzVR8iD+3zUOimgOegcpT+GwUNUMB3MWYROZ8B7H3kskpAeoGi1RQCtqcijLvZ5ZOqQXd5toCtsfbODnFXnXjrVSFtg4KwbXkFiAZaqTUtlmA7deoSkZ/f6ABplMyKvPVuE66kVSWEXKvW9c3ybaKi74WBWllWv07+7M/+DFdXpnhFPsPtrREJAQZ3+9GPfoRXXmfzKXkflLD77QwCgzmgkoRGDegBUWpY1ElQolD2umb+TH2D2KQSeuGL59FQRVmA2GuZuT1jQm7MqOLk+TBL61haT4jvUMurUExj9LHk+Xgn1IUkYa/+jupG43lgdeIkXQXb/eo5p2WB3lMwQYaClh0QIqEKuTio+ubvvxLc0JkvHbA1VQV8oYewYeuZZ6a650EFjGhpHQOCrpo5z6zj4VaW7SnLOqnlGZwCLrz4mA2QG3S2ESks3+dr5qsaK2xugpkgwmVgw+jb9xWgCakjh4pNVS36jHYKRsyfdIiYXwC9QJkWYjQQFmZcBUMim/mpOnNFaAgEBULo8B5RzVwUEYFSe9D+YNb0JiBIJBI65/uhlI0/4L5bMYqP48W+n/TSp9EnWmC91VD9NvJ1a88xT70d2hd/rZvgGAPbtuHFla2BKmK5a96nX3z2GX78wx8BQOZCAQbpjfUzpLW2O+ciF7EcgvgOGINkR16i5KzhBPQwzGCMoKsqyL9jJgFhYKxusBJhWQZGa6AWipGtNTXFBLDvdqaFdJAoztuWOfzrqaOpQnpDGilqREqWPxZ56ZafmbmyjSy9UDDhrkS271ZnrjjTeM1JB2M7r6BmK0CXDunmfIu2bv6cteZlkBPF5TfsOf5K0KiB7rVUGxgD4aQ1lk7ozLNXMhbiaBa36ZSL3rM8YHjSaR60/Sfrek7G90x9YauvOmxz2bXL0nv8VtE/CQP39WnMldFTWW19Lrp6ZWIeUCP4iQRZmMnHYkp/930qcly1GGoBd21RE9KhtFzmURhr1AqJUPfUpYAtN4YeiLOYPQuG9uuvClzn8jGDOQjqbh+GZ8wkIRzRnY+q9MO8rbu9Yqg5C1LXAB5knOlmz4w0GXbn8u4cdzKx6nQ6i80peqpB3vaE88exfPM5R0ACOUB8hQbaqaVD3sa0+3yacwtgyFh3kHXSr4cdS362c28Wd0oPKCg4Ns4CrALaIpnUjTvBft4AzmeCfDsQY/iHIURgjP046uQmmesWQXXqcP4yD1+AgKNTwOzOQvgWzgm3FbrY2CrKHGEFD4Aa5bdp32TDjmPjMMhWSjXCVVHRgZ38kqFO3NZ695znuNDfx+sbY3/bB/LrQnXfCwP1fD7vfn/Ki/Py5Ut89NFHAIAvv/wSL1++dC+me8TGwGeffZZFlt9nScy+/26eVZ2EDharsqLahcjm7JE1CW9rhoKmPbJj7Yr7u7GXhbHFcOihENh19jtT2cvg58TvvnibHh/KQLzD3iC1e+0VjWqoRkR426xoMmDsxRDz5mVkXdkMHJqLvzLAVBlNKf9N5Sm8wm707SL13s9C5PkyCvYcICWxvqFJKqSLZb9AbG6dbtLnOx0BRDNPNo5Bcg23Ph6TBTc24k7gZaCpQj1PYxtG+mFhiDmGSWJhL7v37PljBJ6X5WLGLx2yH8JE9evcOB06yU5Ah4LvLrE2AQAHVb9KknW0bWABgdeR47+oKUqKqfAKTImcG4v9iTEN4IyK0pyFYaymohn5JjWCSpYzWr2poTTU8Ymf6wIaT2rZR844XJw+zfuqFaP1u5CKjAjHyvQ6A+e7O2OszHWDMGjmiv3q57/E7c0bvHz5MvNOVY0sprWGqsBdjNOLHKUVg86+H/ZcpLlnpBMoFRVTzjqmobepQGVg22aO6RgDTQQaiZzsPAlEyQgcSlN1UIqYEzOcKyILFIQuHpkBwOR7CKkRNPl1QkgSvUYevexITVcHcN06NrFSXdF2C5rOklyhNZK2PARpoD6t9yQioW32TduXsRBXwOmB8hpGRtGF1Pb7o+ESu8BwR3XniRAZ5A6+ols2UhBJKRU2UUcZhRLNfTZBXmLRRK5JeSq7xTQCRkf9I3Npc28RQAvhDgzJxK3s5ZjkWMSbt6FZGTTdl9sRkeRTiH3byGWmMw8AqLU0zGWB5Qz7nKFGGE0hwc8Aj52xkxalU9veT0rkcO5Tc1zEHaKhdwxV1FI01l9x3t7hqsAuSmjP1f1+r2rEVfndmUNIaM5TEtlZsjysn2SI/Qybg7mnU4zH01JHltkd7pqTHsDkxBARYPi3N+Z3qK6ThDpTjcMdYqM+t+x9mbvr1+6mpJpeuY6B7nol1gE9b2aoAmaoiukfcSm7MWelCef9Now0wG0M3ObQMpfjHXT2nL2HFsP0MQuuWe61FN2W7PvLFdD1jkQUqp3JmI6lRoRODZ3Y4+gAcwdTA1Ob/azDymAlPbghEcbxe1V1I7UY11Tehb41g8+vJZcc1Itc5CIXuchFLnKRi1zkIhe5yHsh70UE9XQ980Yfi57WCCl7bsCXr78ENStKHzkCH3//Y/Te8fb+Lq99DFL3GCX0u8hjpz9gPi3sgvtn7e9jLHM8y7Kw52amq8OYCJdlwaD9/c4O9QEA0eEFoGc+XLAMZh0yLZGz4mWERfHNy+YNi7zEqBc1wlms06VUS1/kvRDR1/D87r0fnGfMqO+AsTquMrAFE90mCdWdPqQovFzaAMWgCd8NWFiFh0k57p03vXNlQDayvJarkVgPLz5NWN0b2Zy9LSn+u8N9aUKGrH4VOfTH+zk8x4U1DWrQ2vDkgoC2LFb4PWi9wcC2QTbJewms6PIOAuPvdRQ7tMOh7P4+ITs+Mmpsb8rTmy7T0Z+5VJZDDISLdJYSohml3xjNYSgRUeZueWU2vUsEAGXOwSFWOlmPBbNczszb8dpuGaqYt6zRUmPWpCwuTc0YNoX23uoqFS0Q3nf2Ds13h+fxkI3nenDzHb/1vTy99tRjswZageNgzuO407Ora2znM96+epNt1THwo+//BgDgZjnh+nTC65L28OzZM9ze3mKMgcXRJkT0AMlykYtUmet8iRIwgbRZNK58jgBhqMzInIiVF4ua1B7xqqXIIk/wwTdZIZcKDM97zCjdEIAZVsUqIgoerStQRlGZqBrAS3WwwU9nPgyuGqNj4IwSsai5f8EOzJwJEbabEwBG8KgSWb744JFrvbEdl/zCAueMiJFkxGmuQVG6g7GPdqhq0Q9so98Ay1MDMKIOotffjjHTgjYhZ0DWiJrAh9IhvZE2oeRIHC5BIR+b6PeERh7zCP2ChOZG/mkc54jqTBZkjjJqNNdwiIBGM/h2FZncBhE9ZUz9KyHIzIme4mb/BfQU3UrVNSJsMa5q0dj6tND3qESvs8xORlmnXhiw3DEGSARDJMu5EIwltqJ7IqfyuEcEELOKqs6SPxGhjUwlkgf34E29Dy2CaCfqA24J4GH0KsaWjx+olnqZpV1AfOeuuzsTcxNO5GNVXY7QfmNwfpjvWRFPyUdR9N1VLHq6rivavff9eYOu20zj2gZosOWfF32WmIHGmU8f0G5xfUdFdjXtow3z7SucICKQxwgq7c6ZCDFMhFRZBynakCiEQL7NiC2Bwf7/7G1vsBSAiHLHsyfncl3TC1O0w3upvGMgAXLtUf8blfeqr/qofDt7C3hPDNR7zz8M2dFyH84LiOrHH3+M58+f46uvvkpomojg9vbWSWfmvb6OeOnfldi7TXiGKAEYJU+zAQosS0/CiNVhBUfiClHFwvtjWhZsm2hWekSGl5KIjVo5DQTluUCs/mHrGL6gxaZhOSLMPO1FomJK+m3duMl9H7YRkE4DVYEsGD1p7Q1DTwX3T0yAw5RCRL1+VKpD9kwu7xBwjRBVTFhy9LsIhsOZODcNJ+TRueBsSlA9gxyOdj5ZgfVaR1WZrbQJ7cu+VLGx26DacgyYGKfTCUIj4WhKDKwNSgMDNmaRmRNvlCVTdnaoLVyPEY+x1A3AFZQ0kinniZQsk6eIc3KTUjUF0RdVwIqqEymayiR9Whjq5RwS7daaLYxh9JHtmbVcxMYAqSQ8PN5bzBsy39EX9HRhsNdqLYXYycfqWDbnMdk5dUpubPqh3CD/5js9LkeytqecZVVJkANIm9UhvjTH++OPPsKXn32ecN7tfMbnv/gUP/jBD/CLX/wir421M8gsotbk+7I+XuQ9ETnsK7H3FIWKASsQH3wKoNRd0kkKL/GUyLI5z3JGF7KAXFO1534GzHImp96BmxsAwMqmiF0vC67c4dJh+5+MkWsVqWbqhh1ww0dgJC4u1wMO7537lHGLhGPI0iBUFFQcdWEoj+G5dmr1GNdeDFT1HEBfqSRgmKCEP+tmxFCRbxl9H47okUZx0TujC2P9zy71PZCoEDVRlo0AzAlIrj9o1qS13VULESHBDDc7pOV5e2Hs1y1zygKVoUF1b6AKkPU6A7bIvl4TEWhxXabqItW4KTpRTV2IHOiE1hadgBc3isL4ZYY2YPCc3o+tyruARD1efhayPMJNjJgPALYxoF77O3Qg8pxQob3eIjzLtmX/HIQ09Kzp7JDiBHrUCTrI6xkXSLQbuTVn9wivrXKE0yrCYPJvA5qdEQbqtm05rmMwxmCYgYVsq03TbzZijkGI2ha7v6WNbduGzSG9cl4hq0AjB3XEe0/vVNQRrrVlwQbvr5yF9EC501y7HmgEljjup1VD9ul3M6u47PMczpaZOBYMFTUlFDvX4exLPvSTpTrs50jDkU9jPw5jGIHVbl5k9IL2vx+kBqe+rbwXBmpdUICnDdRnz55lJKD3ji+//BKqihvfqESM+fWvg4qlkDQ2TQSinFOMaIDAeH79PNkKtdviM0bH2KZX7qjsNhw8MHBnR1FkzSKj3bUqvjASQVxxDQ9W12ArNPbZHknT8AWjPCufiX0OKjy/IM6WMaOcaUg6K4GgLIRqK0RcNxQeQbWeBCIijWxPtosoWVx3G0jJvdyg7u2f13W2nJNUADwvNjSkbdvQdHpj63MfeBiLmKdcIcx72qfe0JWSBMv8XBtE5oZjBlL5Tsp/qTwRI6LnaZj6i1aiIS79E20X2o9lePbDozffUXebIntUOIz/5sexjWy7KtlqIzRrzGnkQkWjbPYPmjV8qxH41JZZPct18yR3PWptO9tyreX8p/Icdg4e1R3TZeYH/RUadLHR1PmVCoI7Am5ubvCKvsh+//DFS1wvJ/z0pz/FH/3RHwEAXr16lZHTIKi75J9e5DGxqMw0RnKdibrVZDnYZsS5sRFrCbBb497tgebtf5BrVqKgzR16MXebCjqxsYbHvNaROa4xs3O9i3WaGaRmlETET5uiE0NpZP53U3vfUddTMgb3zJ9VY2ZXnuv1pgOtNZxVppMsDNSIyARBD/E0DofrMSKQyDsb4ob63jgyFvK5FvsPOzbSeO80+ol2zugHa3pcmwa5958fIzztyGJPZNz5TPO62Ycgi2wnpUJEHMt1qRcQTSKjMQ570bw+3r9VZ1voTt6fiCgZYARZNPcjsk0RRt5T2k70YJ2fOZf79uK4NmuJjIejpTg6CSVyGv/6eD0IQpf9etdHunto/jhqO126Nnd0yC54sHuHbyHiObBPGajGjaI7Iq0xxpMGau/9nZykx9rlVd/JHFQZOAX6yg1ySaN8uvrzO4+5VgxUZXO+pUOG6DC7vY8fC0oc66B6ZPJdpI5DksfxHDFzEpVz1HKyw0H1lOSczOBP0Zfr+xyvC17pv2IH9nthoJ60z0iYTwABdoM7VHG+H7g6PQMQ9pVdcx7RtYbZaGM/U56KoDK/22SxNs6PIjY8JU9qxkMnQgWnkhpTWj5XgbdkBCs7Y6qGwgahKbDJHRY3DhdVjLOinweu1oAcEAgdX51L0V41g0B2k9xakwu9+pSTWdKDCAl5eHE7pwbRSK2Y+wnLwugnmgrCqaN3BndAHF8i4x6qgrZ4uZqgdN/mpsvrgNwP4F7QnN2RNoIM9sR9yv4WjGQ01M5QImxlk21sG3BrDS284b7g9OLtzYXS6W4bgL4QgI7bNUfWORwUoWIxYF43nwT3bxXtRLhiBndTitgLzQ/ZsAVUig+eZjeIugIUpBsYIGeG41MoSoLRB9ZlS8/6GIr+FruFODfm4g1VmiUIcjrp3rcX/fbVs70R29BK/jyhDQILsMSmrmakc95bYKh7ScPp2f0b79sZvezkSgNxGoxbF2hroCufk1cdG1vUNCA2gwkv1xsM0jm3IBBMRxQ32zjGGGje+AYB0eoLt0FXVVboOKMrJmTPI0BLOAa8P80X4f3MwNYYKwG3fuxMirN5YKDNmMWZOcszAaYUjXUzBIJ//6fW0NwNFSRMEZ2ZuppicxBIPWYcBbO8QjgZGoCbG1sXv/zsc9xcXyes8fXbN1BVfMIfgl7bO1/hhEUXKAQjaPh7h4xHjFRF8dJSghjvv1NqqIu8L6JjpHLeyMpuVSI1YkZjNZIOn89dga6CRYBI3jkJ0KFYh+0ry7agrwt4ZfuAARCT+/8YQ2wuDhVT7NokKREMnK6u8IEzV3/2y19i3c4gCD79/FN73umEjz/+GPe3ks6X07Kg9QX3Z19HdMPVs+eg04JbtTWC+gm/aPdYV801fCOCrjQZiQdAQ3HqfaKB7l0xLwyDdCYoM7YX51wHebPXlSAeCsNRFeIkfbIpTmfCOJuxCpiCzQRD7Ugx+1mQNnIHtq6ojL3aB0YXgBTNleMrYiza0f0TZmXI5kzpvietMtFZMy0G0GZLp6LqBwz1tq8evXp7Gml59SHoq+I0gOeuqy3Ktn7F4tIIqgwhxfBJwwtBr8nLfIVjxNIrwjEfUiPj92RzJqCfeU6mypEhmlAAACAASURBVJg8YyfFKYSJrMAqsivD0ZyYKhjyVW1RbCCIkzcpEV5jS3K6bSOctw26ATfD9odlMPS8AvdbljuBDmwY0AZsgZTjDSsMymzjEzoD2d4FK/bQ3cgIVCEAbDQjYRs5KglTd22jmW5FLY1KUXN8jKEZ5W5e0uRoCNb+A4DXV5aOEw7lDsapkEyxCOhecd16stC2ZuO+KXAfpY9cL7iidepMpKAGiAaTtTvoRdE1UlMaWO2biL1M7wC5G6A7xbN7n5e3wLjTRMBhCFQHtA+IR+fHicCnBj716VhbB67XgZdBAImG9paxuQEMGFu5kjnWwxRZPXo+isEouu/McGjwOskvB5BowoCxn1TBIrjxpvdtw4kUfWE07z+cVqzPOtrzE/h6GtejKRojCSyBDtoo+4GBiT6ojsggcfXv59P1FX7zh38Lr9aZBnQixtXpCnde4o6LYZzfK4wBXQoS49vIu1toF7nIRS5ykYtc5CIXuchFLnKRi3yH8l5EUI+yy3F5Qhj76Plflfy6OWeCvTegPXAnuNfEf2P3roxDDs0YI3OBgAnx2z2LYP1XIDqRTI7iDY1IdYXGGm39TAoPCG540ZUMYqMkWD0Set0cFtN4QhMczpvwFW87ZE8aICLYSo6RDT0ldDUPHnqq/hdt58iNzSZYPc7IfYjEfCKLTh8lyg/APWI0h2Uf3Y57OQQriJOs/IJD2zIyjj2M+hsgElQjE63trmVm8LJMj7ZHg7mUWtrUcpVyvEufVQkYUS940QbLx0iiq2FRDcb05CfJU4G7RT27rHi0rgAsl7UhIGzD0vgr9Py0AH3mQ0RSDSlhEhD4PCmDbWM4c0llIKn1AwItImjc0JrBAQFgbNb2+9ttQs2G+hz0PvDoqojOOoGY31mNhJPDxcJr3lqznGTkrUHshCpfs1oFj0KMVx2rHawQ9OA+DIsqZLkDP4PKtw8AL168wFmn97O1Bmzzul1dwYtcxOWYvxS1ELX8PWSmFFgkqpatAA6wNX0aLlbXvCBS2aGDDuff39/jfD7jjhlv3r4FANyo5v6UddYdutcdYaMgy/1XxhKQZTQMDJAQ1AskDnK0RuSZ2QfnpDdzXReQ5Uh6W0kIaBv0PDIqNFghTZNXQlkhTm8iUU5uDGAbjvTRfb+XTq3Qyux/37/rHkFCDyCWjRmbD0cXWzcDVXWUJJSLe2K/RtV9fl6kGYWEaP6e640aumnCiC3ftUKPDb7shEccYWlH6jBlZA3weZLbt9o+BiCKmEkZv2+KyhAxHpb92Qsf5jZQIKL+cyNDBGwHBJ/pFX7s34ISu48Sz1vq4T8AuW/Xa1K/OOjcj0VPH3u2xsNgtWB5p5NOAjDafI92iK9BzUsHKEEfUcyo6FK28T4ORa46cerIFV4daDM81BsBGEdK76C+TzmER9YBGEokcpS3+DY93Yz3ZY3ivhFNZJ+Xx3frJXPVUHj+c6TQibpe6/fxNKXQd63t7DncPHlWeer99X2FCyS7rOeZwqSa30r0ww9/8CP87M//HD/8/g8BAM8+eI7713d4M27xwbMPAABv3r6JkXgwNr+uvHcG6jHvAZhGUhgOR+Fy3l9XiRxRmnSCICKvCxqJ3QrdNoxtbjZRw0q5MKLFhh5GEaaRWjcgJUuMn/vI3NTqeaYkRw7NiiaC85gfIDfCQIO2nvBayx2ZH+MQqzFmQf+50QGxuXA0AsDeQI1/w+gr389OkYkPdgmIhBMsNGd+jk3aNv69waiqUK+XajVijTCCygYahh/gyskKrA0zp5IaqLPnKEWr97VfdzmeB9nlYZfcoVZg2SRtp3ysbiDHfOhCWeQ5nCDmdNg/NQgRlt16SWDlmQfL05EiDn/mGACXuvilYSYO+xkEJDyHXHEqsPbzCukNOHt+89qhVx2ykGGYvB/HGHZNWa2IKEmtBsRy01orNecITIqlOzsyzJCFKraTAufITWIzvpNl0mF3LREvln+hBo3SVFzYahYT41TyOTtP+J2AsA7BSvKow63mAxebPJWpYz7JA4Ve7Zv32ZH/z5h5qnYJ4W7dM/Sez+e94cEMGe+2gv51Xmcv8u3EoOW+drmCF/MVcIgYXIlKyLomUU6Fo3MxNK2O3nAFN7CTLedr7C0xJeeaZwQh9Vs4byNrot7d2TxflsUcn8VoELJvJfcObj7vJzcDgbLWaPBBMDUINhSOEnPSrcVRHD42ahNj2QDaCMorRjDTUge1mcJAZO49IoJuYdgCMgZo6A7iC/U8s9RA96ZirBbHlCYRNbb8ZKBn8BgIIONKmvDl6bd7pM5hYSTd62kP1zZSnUy7znxa7APPVCRM0kKBUj8Q1Fi/hKE6+54NnnnwwE6H9rHNsUYe8jV9MlRyxEiZ2KXmiLihXM2uh0aSEQ35vH1kkzfqRdk5x2MEa9UD+3nO2/g7Ds+MoEfqgkAyAsN/1jiWtsdD8/yx3NannEePrf3GixAN3P/NnE3A2LZJyrWSI/YZiDrCJwDMEJl6C1kno/nGr0kEWjlXKPXdOSennjdcbwmyz9TD/GpmzrQ37h3UO3hZZg5qa8DG+X0QEejenC25Pqg6lwUVx72Wfik6ZrH6MxBT5u6eS2X+awZvGKyC1vbpbOTOcWotmbjBPBmhY6xIrB8jfU41nV85tly1b5M3b77C93/wo3QA/i//8/+K/+QP/gF+8Bs/wGef/nK+UzjP8IhonvTO8l4YqA88q26MftuE7e8Sr6w8jaZslU8c49Py81S/sR3pIakLg9qifixtIWfB6kq+bmLeJxllpfftveT27XYCzAYrbIMH3Cj056eBL4YXVxTlnOAflS8uY2AT8Y3X79UZJ3RLJfLcBWoMKJICf8DH1b40v65BuoLHtDiZgG2N4uwmzX/JNyLb2Bj7BPfOjN4aWpAexPvF89yrKTQJCGJhU9W5KYl7wqEZWfK64tkm3YblKRJhJc9fQkdHt8XCT9y+ZuGvRmuN7tq9pnFac6XpepIIiAh4DJyD8REAhiWzV7a1DnM+HInIiAhLSWeyUgaTZTd6nDEjeRJzK+apfaqWP+ZXMRZf0MVo7QHQJmhOZx+b7aYC6gQN1u21QdcFdLUAp+n8AC3QBjSdkRCFYNRvRwjUG4LpLouBE6F5jk5fVmyrE3z5BFjHgI6ycTTbeAjAtk0PvSnSRVlvtiEpM676jKAuPJXnVQjarE9nCroCrkTMYvCmsE3XVJBolHVRppMhCGqiWEXdDCynpDh3XCG5X1f8zk/+NgDgX/7sX+2iD/F+jwRoL/I3XEg0v5UwPAXTmcI6/0ufEjAN1FifQb5W7w2cvZjKrToJyQJxoWW/C7KOOLYsC+5aB6BoUTbptACNM6fSbi/AtmH4XtNJsW6Ku7s7fPX6bT7v7e29fUclF5+pKH7Kjp457LNq61I6h8TcRdyMDM5uNkCsQHODkAhKzd4xWHxVLYI7ZjQWsLxIy9sMB6+TAJZ+1xicur95WY903m22z4/I12eL3iaSBf5a5KXUquOMGgAtJHE+JjW6SgQe00BliRxFLUgkQ2slaAmGRtFGWfaFmCFsZl2sxUaEKdg2TV1mb7CkvTHfw8+J/sgjm5E0paPQEVf2x8g5dCQMHjHYD9IpQmv2tAbKbwGAl08DMgrsJyr2zhyi0P/8fdzAaOVYlUpyU42d5jpTK8eqzlGvl7zejq+y3x+Ax43TeKdw3KpORBWyVcXQB0DbcH26Z5I6r450a5LcKURmyB7bqoUwU8s835MwWS70CLLPzZxhnEgJQElA1BMBBTfwaGkTdaENsjIoyMpEoV1gtCyhE8W3jN34WNUkmmUcAYCLrvGYEyiomVEcFoe5G4RSNlHc+d6csLOxQd/8/aKcVE43VS/h6L+jIC6zDQ+dL71dQ4mw+hr17/+H/wEAxZdfvU5Ono6nKySwloj8t9Ax3gsD9UEye4EsAth3XpEj/Oi7lseeFW2YyuU8Xn+v18fGbVHhORmpfMQiPqjblsfGJk5hOyPJ5LVetLed0Qp9nBSnHDDlgWt0j/NjyrIv4tAbnYZm4gL83Nv7ewgJeGnQxTd/bqCGNBjywzh8HFaLjmadMwWUxT1U3tTSn3EdAdhAuaF04vyPs2/2Bng8L0gprJ9nL7Eb16oK3chWmDWulYwC5vuIgLYNeva+oVl3qlP3Y498jY8oZ0cDFTiyLJq0U4keDE+Cb9NrT0IGORlzgxk665ztSLmIslSQKUXhmJgLYpAnHFkMd/Afpt0nyswwbhNBYGfbOtBXRZdJ8tNVMTqSkXrVxaHChEaLtx0YbUWjBg3HA6JcjD/P29aKF2NHiFW7nsSIOIIEwJP44+tsfl+LugYpk8+FR+AbDGAJeDDNzQSwvhwwRuL2yBpW14Pap7Wnjx5fi1TN6zgUv7ypkcxl3/gfrm5u8A//8A8BAP/lf/VTnNqCMe7T4y9jPOrZvJAU/M2W+t1bPWyLiGQaAALSO+sDdpjXinXOv+M8SqbUR9ZHOmKDUdfAaZzGGnfz/LmtcZ2zbNL1zQ36smAtBmkEU0ca3MZefXt7u6sT/MVnX+F0OuHmZOQ2RmzWUvkaOgBYTeTgYp+O6UJ2qP4u61x31ehDS00HTYUy2s4eISbskRC2bRWCKmBXRi3vqNOpoGLPFJHJ/M8DK7MhXPzmGzZHMs0BCwTHzrmGh3VYFWOe4+RE/eDYIAlY7DRkG00nt3b2uqQN6rqAuHI9Yj+GqRxjqBnUhdSFi3EdZWhAWvovdJxp9CuM1DARUA0QngZhCNO+Nm/Ae4/7KWM+Dx6JbTRN20aAwBzf4f1gEhtbICOr3dWrTDEp/f24JryXx85JHajey9seJdy+LiD0lJ6dDqQ5lUCEI5LVTogNbqg7YzYzUgEYBo8sDSemYIc5g3yPilJIVk8wvLtWTk7Lu+kQyDYsmOIEaeRpZIHyCIdspOkAMIdWd/1wsXYZnFyhTuIpY4AXBmiWiFSh4jQrhrOHJmt6l33XMW997mgZM/9eoXPOGYplrsUBqVcmSNYMNuNUeOru1t2KagYb/dE8RlzrIT89/sQN53XzQQH+5P/5FwCA+9tbcDvleYHC4gMhWfYl8E7Q8bzm3U+9yEUucpGLXOQiF7nIRS5ykYtc5LuT9yKCWqVCd2bi8NMmd+TAhHxXEdWK487n0eF37D1UT4kgCGnmMSv0jVn3TAwfLjKLC1stL/f6BBF2OAtpRlAlPTXl/kRWfoT3fbkL/wPhpsUITxNr5o9YOx1mU99z3YAGtLWDT3ZdW6yYRkaFSAw2IgWaI5Y7iAJtVngEjjSjuVFXM52T7nEKIgL4z9MLePDw1n4Oz3/Jj02Ib1CeD7FI2xoPn5DrCZ+xKAFEktyCGkM3Rl960sG/KzlSbYdf+WgEVdvMowApOGAk4XUWj3KP/b3iPpVwCUDmIalqEgaNjBSYNzJqv2YbaN5zZL+Xd91g+TZDM9cT9xtwHujDoqiAectlENw5iUaEtTVIFwyHwDXqeKub1Q9073tjg62l4xPsSIDZroi0iG7TnUsebcb99Nyzwtyc9vumYrES5RIwNRp4ApXopX8Uw2CD3okIcjC72QYWwUKz5NN4ZB7UbxD+M8lhtVH3pB6ixBHwjtwXorErwQUy2NrdtuIP/v7fz+etMqAg9Jg320NI12PyMLZ1kf9fS1mbM7fUPxn4zx32e6biqxUhqRHASK8gLrlcRCCetTAp8Im0zxXc5e37Phc1zwHg6voaQwSn0wnrZukW7bSA2oIN91mvu/UOK6Xla5/Xy1zXNXNYVRWvX32F5zc3OPnaKCf2gJevnWp7t+UcRj9QgW2Wr1mBts30GyKykiqBFiYYVBgAZZWnAS57m18IVc19DigcDiXMENGWhBGK4UMGGsiJ5LbVV7LIz+yGI7H7RnSWJ3LkEUkdzZ93XBQWnWsaR19pIb8CefQyUoIaqDeHKHL2zVAr+RXNkKFGijdLbCPSnKK/IopDfq0Ng5e2w2zX0M14KgJ9LTa9RqDLZufbeBcd5THhkQGmLAfG0Alzj7FHhW3Cy7SUvcX5E7L/PFpPccFBnoL4Es30sxnhnJwYx5FV1QfRrW/Sp5WdEK1c5/xX0Yr8eeZrC2jzPXyeBVXBoJGklkyxisRiQx6RxNR/aZIXPoT4rpnELiIe0Jxr2dwzXW9pDjPvDZTlbwi8nRLGKgTwCZYKFKUR1WC8ag2xY6Kmd+gsT5T6V45hxV7uhQtM2tStORL2rTYb3ID4di/H1LgsxOSB66oP2/zOucVTzznOrKqrfPXFa/z4xz/Gv/nzfw0A+K2f/AQA4flHH+HNF6+8XT5uqPPm4Xzlpz6gR+S9M1BTWVN91DBN8rMntKS6AH0XsoPNBtrga86vxCf1vFxUYhIIQcaYxqgIVGzR2vLDngsMl0QLVZ0JB3BkwSOdwES7enJJgBEnpwFGkNC5rbH54iLqddAK7HcoaGOs24aTFzEbqlDmBB+qkhUeL8/TUEZ4rmjElMWsq3FnSop//N6umlAeG3p1WGT+KM3FJlkCi8IQfSE1iWqzAeNgWxRTpqIfjNDKDZRo5xho2tEEqQQRzVzIEIoxK+PH5V1343NQ1kAlL5J0FhfPOqW2Q+k272U5ItWAn4vlogXWTIKhAh3rHPtoU9kEq5ATWai3A4Dl9iSplrdhE7Tzhr5JGqidBzYm6Oa148SXOC7jKsDoCpGGJZ8qwNITXgeyhTbgPHaLln2XTLjMWE4dp+tTKnUrBEPUSBQA6DAIIOmWRmWQmDBPw5GBSWBydhw4j13tYfHi8KST+CHoCb5u4zcH1l6qw6nCfu3naeKKYDe/AdtUb+/v8fruNu9vOaj7XGXu7Z0M1e9yfb3I+yX6YH/QXdpEQBNVNSGKUec3/ovzSKcxRYxkmYycyljLQDOvC244pS6ggMrYGajqZEe89IR6Ciy/fKhiiTqR1HbWHHlBRhXKtUPFah2aAuxrmJA5VYPLiYBOzQwHv1f3ph8dw6oKHrQzUDPfG3A2fb9HJVfCQ8d8KOJ6WIsrg3f8l2v3GKZbiGJ4/dRNGTStYYgwaAknY3kgw517eTccxeZHnSJmTfbp8zPYJ8S6Pk5khnuZre0NkGaEhlJybJMX4+zGp5gBum2SaxWp2hxKY9T7D3u2eWvLXO+GGhMq0qg0eDbzbAMALM1yhI91LAHs9lOogB023dyZ04gKIVZAacvq7zm+9VshONlhGmr+/UjRI0oQpzKwV5KkvBnmyAmmgXScp4VqBJGXepTjDGCy72Fqjm6XxXMpDNTp6BobLPjAc69htRsRD7BO45NIkXWSVR/OQE/8rOvUjgwznOuHl0mdD2njGcEQs6U9BcSXjUcirEyFgK7bjoNFxgC0oeusUCFi6XI6qMBd2fqgdDzD06/ydRyETFMHILL+iaFnMicOtQZ4Sh1aw1isDju1vRPw2F1UdYny9yBGzdrOpbefP3uJr16/xbNnzwEA/+Zf/xwA8Ob1mzzHFsDxwNb5y8B03wsD9ZjEe1ToH5MdEUhc+/WX/KXkSQy+Pv7cx1jE6z2ab1RBYiIydsaiikCHe9P8mjRUqU2cOWxCaWXe8vscvdDmuZuGUC1XE+fEf6ns27q721CtfXMCWyDRSnNsvgHEAp04fTCUxD74qpAwgIbE4/OwROzqaSL3vtZNnmCGeCj+rHNzLgxI1sfBzktGf0NEuQEFQVEl5ohFn0pC++wb3bXBXj46xzqIdOaTvGu46cF8L4ZqPWfUWURu8Ow2CFOtRGhnLNmityeMIiJ0N1BJFZsO6ICx0/r5gCtGT7Q1nAxC83jvXs2dppnFCnRl9KE4RfTgvFkfZy5Ug7BCFsKWLnOB3BAIA5uPWeMFrc2oBDNDlSBD5/uVcgWpAANgbjg9u0ovbeQpJZnCOqCbRd2DjCgoFo3oJYbHczmGILdy64QZXagGd7R1WO5K/Tb8jnuvYymkbUfmfNjPFHlwTEjBQVpB9rebD17iV59/buPTTtjGHQAY4VpcdzBOj57Op/29F/mbIrHvxv7WtBifoUABuT5H9DLOn9+kfZdE+2ORuKqyX/dyzaFiqPkp2yZYh6KLYHOFVEgMzUBAc2UzSI20tKU5KVMqsqq4OV3jqp/Qgt9BYIzuGbHzdbQYDLEXNKLplPbvn5X3zlWteZ0AkxlSoYypEND8PgXxJAdnpxmDM+9RYheQaYfrBoAEypyoKKJt5/BVNrIibpjrDpvBVqMvVarzE3houDTlmQfraxDJjJaDnJQwy+8ArU3ixvochULOhSRpE2xjy+jYRF9N4zds4VwH1SK9UvZTNQVirq3FjNspdVxN/ipF54LljqL0S2gTSYbnThmFGfF2nkBJPY/b908Y9UV17nyd7JzdpaXx876V9Oh1cnjFR3ObH3s4004Xj+jprsqCq3JbjJc7+okVjCD0aQBt/h36t9Iwc5dhxlvodOrBhH10cP/zkTejivg5A5qfWGO2+dCtGoMdbJYTukRghyCD3JB0XaNZlNQ4O/wbEwE2oJFibLGXC1Q5nSQ7hwTFbFEwTYMcADobadpcAm19qGgDaQxujK2bozmk8tz4C+wDJDQ5TfJfzPU1jp2o4+7NHT788ENvezNPBDMQfCdanF7+719WX3gvDFSl/eTfQx1NqCjX9djuXz8uh4/rKWP3XWCXIUNjMdzfj8qGBBg5kAR01SXKnUhRMk2x5TSmbEEtidHCgArW85qbGRFhOJwgw+9skaJ1jJ3xwa3tNzL/N2EwhYjqAZGMTk5RESlYmv290w4UI5t4+/YtVjVF/2q7wvXzG1zdWER1WRZcN8a2lrqhgEU0ecI11TdlFczkdQ023YPRJlK3FJMmyJJpbpSv5/Pud3sH75vCFhkshkSK3rv1QRqkwwh/fJE9MWM7r1i3gQg3348VYz1Dt+eg5z5HnpEbUHXsRz4zn30Yg8dm7GPOm/R0HiKvvPTd4jDcCI/ntJgfRZkaY0DWDcMjgrJu0M0cDy3IdDzqFhsDiT9rmWzDDLHoYnj5EAy3QCMxuC6saxuQcOhVFCzmGWf39ltfdaBEOdOMWtxg7R0gxrIsu74ZY0C2bcKZe8fCDdRHMgIv2oEhGAEZGKa4EAjN0QabuAMGxdAEuRNJIdv0WNY6fvHd291iQ53loKSseuY8ykHNKFUlGQNsXlS2TagaKCKtAzYYf2kDAHzx6kv8/X/wB/Y+42zaqMwNxfqnJVvmUzCc7yqF4iLvp1SyNduDGzrPeteNjCAJhQG1E6HBDKdW5iEz4+Ts3H1p4EZOfBKoIYNuokBLiew7G8mm7szmKFB6WD3TbZ17GoGwyUBbFpydFZ6ZLS3EFbh1Hbg73+NqWfDD7/+GH1sxblxpi9Ir7jzO9Y3se+597v1GBGQGcKYixLtr5fl3HYKLzuJG+uJrpZUF0R0002D77AzKsSZYjeXdegNzrIk7mK3OK5njNEiLBJYCEtHmTpDzCmoNi0dkBhgaaJ1sq6XnUNEjhu8H6gb+cObhE/GscRn7dCu6UwO0Mchp5NvVAlo6BkZCnrUxxhCs64oTbgBYeaz1/t4iWbWMDTDZ+61zoFr0pCEPjBZarGZ61n8ciiGbESVF6RFmDKzmzEjnJ7z/NZ16oorlNOekpTFZu2LP5QYs1yfcr1uu9UPV9jbdl4JrBw3gsfVYyP05UZIJOlFq8Y5khkwYQOp1Zc3ZPR2pu8g25jjVxz6mkwRLdvpySYwkzO8TDMKtEFOq+DcihPCPbutqkcjGCa9dupnXNTrPUTrFD7bWTCe53yYKIvZElL5R9efO49o8Wu7vMsYZTDcAKbbYG9kcXCcfAG7AsnTcrwPkUX3aNnR1HSHSvcbAcjphrANEoU+ZbiGFxdfmRqkN7yNpfedrrOsiAQtfOhshaSOwO9/69RVoWYzRO4iaiGD14qfeF/0dZR11aEKiD5lcO31x3J/Re8enP/80Bh44nXa2AZj998eVh8etsK+Xi0P8Ihe5yEUucpGLXOQiF7nIRS7yXsh7EUHdQToqVLVEt74J8gtMa/u79PJ7it+jzwVKFDd+D08UYechs6SLAs3z6GmlTkfknGJ6syJidgT6cSsYdT7kk2SovnrW7A+78/y5EQkCAuZD0/Po4W6On+GQQnVvctJs76PgQjCPtNN9A+G5i3esXdMcBhIeN3G69v3IHnOcjKxD06ttwdiZS/EAHgWDUM8SmHXeiUVZI8+wPCf6QfVY85Z37+9v860i9d8oNONue6hXNgzAnhjKjkaF291ZGE7JH1601fO7AEwIuCgKJ4F/j34fnnCg+Hf4nNrYCIcAYPPfOwlayd0YYt56wD3Aqru5Y/m5XpIiIgCsXgPW20A2zo15B50jksNXohBSEMus+86Atvl+Xgtg11ek83uanm3PK3N4VvQp6359ID+euVDmOM5zAfeE74cLhH0/WKTFSjjM69TrxJYxaAo0njnqzGAm/OT7v4v/60/+bwDAf/8//I/4h//wP8Pp5hnOt18BAD755BP86rNffSsCg4v8zZOMCpZjBFsXsryXRwgJZW93ZEGiW3giDCZ2TS2ySLPgfX4D+R1Qwj4TbeS74YOpqxZBmPhDA15mHeFtc5TISHJCbGIkb+XbE1/nsz5j3n7mz4ZiwKCstaisZZ+sWeUlB8xigbu+UrY30rLjCSyH7SgTShp7siNoYm/evHwMEVQjmhQoFo/sCcDdEF1a8gKFLMpKNc3F0UwZOBGLNAeog2H7hWxbWcOtBiUxQA7NJGaACewRVD4xuJnekbu8GGJJ1m0S0XnZPZayR4jBNINrwtKnTLeYEW6a9Sr9uu1uhTSBOoSn925R9l7glKRgWhyOPvshZltE6GyOzrkWkU1qlHm2ytanRFqisOLzuegkPl51LX50fsP1qqLnHSW+zTxl6TPiLvv+KJlcT90ORyKlI1eCvef8pjXmHgGT2GgYxLcSVYojjYaC48UHbG4laRbld1Z5RXDYurZ/0AAAIABJREFUK0WtLvyQDVvoYzVKHNeRcWdkf/QGagRqM2dcWY2XLXqmUULlpUQqZTg6KiKO6vnTOjIvNcnm5uRyBMrMlQZV4qjZVkapGRz2EDMkUB2drcRjb4jyeEyEIGoK4rDhSILQUzdHzo1Kqum6bU0BpDOgC0MdjaKqBi37/9h7l11bkuQ6cJm5x97nZmVlZYmsEgRSTY04IaCBpg2qBz3qL+DHSD3ov+B3NATwL3qgGWvSBCiA6oLqlVl57z073M16YA+3iH3uK1nFvl21Hci85+yzI8LDw8PdHmstq/DRQI/8Dm2Iz8JBPSjk0pEnB8A2txcSxOcH+fts1UFJfL3eG5bREkqLZUAH3EThRZwJOaFVxIoJx/4gVlcuNhoAEF8AlRb/zq6hYG6HBfQMhwbceC7HsXM1qgNXOXRA0CvX+BuhWyG6VAbNTtcjLMpfunw5p0LmNEhMUVYjtTMfif1lgPMe17xPp1SxYEte660RLa6Q7xfJtXkhyGFOpi2gqR7n/xfR7AsXOGyOVcy8qGeVtWPXZy/xqT8m2PIpjbEU13JB0ZM7L6d6WP689oDNBszDhX2AeD72/XjW6v/LO6B73pAZNmac7f7xzopngm3YPjaTbf28BdSM2T/TNQWYsr6pIPrq7xMFf8U2N+6ckyM3ICzDORfd4FsB4I3RZy9OufdvLj4JeKnnrrfK3olBlBvfWdSEfR8gPQm+FccUcJEZHJvNmwJrj2/QMhCIPM6FRFQBrUE6oYXh50aXEuEHP/whAOAv/u2/BebA7c2en/3iF79A65wibY/2aNHOVJraFs90wT7J9zYCcmKasc753rXWnPdYDHjya7BCx8lBLcIdWZs7OqEovwcM09fuujapOadhrOk+MZ4n5vMOvXnN4zGAwQeHwQ6tnHZfwpiKkS1oxDYeJaiUjktp1ZgOp9J+WXuNOHtwOQ92f5UHTkSHIDeJrTOqK9Adz0KKFD9BoFQE3VyWmVRWYD32D1JopcyojX8o7ItDejXhw6ZmqqO61+TGEq+kQ2tAJ/SrmaBt20z4ThUpcSwKmtOqFzgHVW8TOgaqX8aiacsAcPE6AhUYsPU7xs4+2593c04l7pmArmi8lcBg87qoVlkgx/0DLWyw1hpad+d6Z4CGOUCBp2zWX62BbG1pk5xb3uN7rn1O1NSxaq5cfQ7Wj5MDV2HC+Vk90d0N+zsVDmnoeTiFCwqEOBSJ8TqJlsoy1AIN244MkugQCK+giaI5p5hx3qUOtKdcMwQjlLihaKoLWk/I9SEoM1yCZany705sCDJy79BmCrqpR+GJDNlXGIFIMJ4HqpioV0Vf6tzkOiEl0aH+3hNWIDoDf2GLhpBTUew19V5bY0P7Q8m0OQxK7EGZPWw8P6lzuudccN54V2od+T4JcxeIq6Qrw/DCVKz3YhK/v328/ftZOKhAcZJ8knwIe/y7wCZ/mqPw/rBAdZbf9fIcnEPYIpB8i31gjpEbc5QJqQ6kCRvQ4h0CUFjWqMrPR2Q6r+vOiZaQHPv5lDmnS2avUHxEsC8Ha3FucS+VCkcAa+FgTHiktUTpXNE0lV0jwpnWjBk7t7GboELZnKGSXKX0P0vfoVEYXEowgS2AFH1HfYfun/3iDFmf2CIEAIBRDaLT0cd5xJhYYlFZjLnMgX9OgMnI8rEyxljQksBXU62tSVUh70d1sP244KFE9lJUD9xIYI3L4X7TKrp3zCYDYII2pOz+3oHeCU0Xr1dgPKXhUfXRCdgI2k3qHbC1tnE44L55THFxA3dYiaGYli2MN7EBVuS7Onl2Z9xXgGejIy9pgiCtQYdgd6OVHN0QDiew3vcGKsKgodIYv1kARnkJkjC9++nXyDTBvNaZ34/3D2kMgMiK2pOkQTC7cYJx9fHbOrg1PO87vvr6awDAf//5z+34bcPr16/zmte+4e14PtwfcFzPHu7rH1k7rVcCrPUfyDWlrhHxDnANlDofvfXFx+NGB9G8yLKeA2mHf+0K9nNk9lQRtLfMvML4hbZquMEWmZYZ5VYm9tsN8/mWvHsdAzqOZpGeEUns/MpOK7PCDUzs5VSQ/YoxO6BoFCvL6vvhhKKkSFIwsYqjxRrdI/iJo+PcQKngH4Z/d96qlGeVS0gRhrI1WdJpZZkghokJhoPNvp9rcM0Anmo8/HRQrQPMrQwYgEaQhsyYtq1Bt5VBpc6WdVdFi2CE3wiLZgaV5gQNK8NT913TXF5Gt427LIGdOo/SLycX4fEPpmU2ZWryWaGKOQxNRTHurTzLc4vvsNtOvaO5PLN0gQ6yLPIMjqtgsuS5azvbuO+6ar2385iQO0Br6q7kTx5Xjjm+Z+UafN8/O1FYIMv2ZOY1lwMRAS22kAVSBgi8YhH2jrlYoZ1r9zWE8lrhcNX+qWcTmwsbtdawtYbReyKJRMREIA9OnyVNdNrc6nOHTkabhDasZoAhExfyoylhV7K1LCpiDMssEo3iBwjmMGE1zbnkJY1OpZts/SprGQTELceUoK6MfnwGimIzRPCAFFsE6bSls+mFGTB2wbwtlByEMIdA58QMLQ0PQh2U0pUgTTCnl/Hqjl88G8UnJzW5yfmFT2sPDuqjPdqjPdqjPdqjPdqjPdqjPdqjfRbts8mgnrOZlsgvf3tP0OpfwssOaE1EkN93fUZRGvVWYcwWzbTonRaIpezOt4AFWdQjkcE9YTL8u0EaOc91Lq4MRKbTo3mExR+pOPxQl40oIxSiAS7yqCzJIRIacZ2G1Qdjh06LbGVkxqAD24xfBRuMp5raoR75MsXe6KtH0RkJg1nZdR9ftbEJzqn9Y9dWICNuqhbBitIwXl/9RcitIaAkL8SOsYhrNhBmeYaZ13KVtOwoWyHxiDyJ8OJalev9c1rCjyiUXleEdGJl5zMqJ6aoKaKHSKiqQiM0KHIXJSWPXpLgAFuz+45o6D0/dzaGNIuOi0fIZW4YanDeiNJPWGR2hFpuB6aPedaK45iH60IC608WuMfECEnDyClzy2m7kLrOXe1twbW4HyDxwg3zNqA7IPON99PHTxe/OTL1H7P2VC5RPJ8Pfq8kgq2jC4oUY5JlEpghHj3uvQMXhoYs/sbQTvjyix9muY2LPuHyox/h9ptfJwzv1atXePvmzSNi+WiHJijoD0R29LyWafl5ZVBRMinUvFZpJFZcQZOZSxaAABKDzb4HafBSsz2B8jj7nS3rUFAPhlqy39WzcTIGNDmOVtMQpKf75sU3bba+KK/MkikSt6zHbRdw3heVNdvSqblvQa3UXCu8MCJnwZRqAFMEUy27fE3VWYEWztq6LhDse6vBbMOyqDwCgzuvwWNLTC2oYWSJGeBWVvgJkMwD/xOiaBUxpEvxGICVx8k54Wt/s0xmJg7JLCumVTeSAWxEmMogf2gkE6zqHM81DxkLJjlVwT4C5wx8LUvSqYPBybEFCfabojnSCwDmZGwXAU1OClALVEx5rn6C/Cmyma0T2sXW3TkGZHa0iyDrak6r+xk17wHfFyuF6APtrHHxkn1xh0RQPdCCEnZ+OjaH5h3njvUgsnuRPQ37QByqXHmwAvJnpFk6MegzrGNNisZoPBYdp3Ubq9M9E5myd/d6x3q5YF68WkTUCXXtk4U8dFi6TKhnbW9v34JY0VjQ/flQE2xtKfp3JrwFzJjMUoWWbSWRhL4TNXS/XsDMRUbaovkszqWSKGpIr/I3QYILDrnlWBsUExp17B2tSErYdPPvWf1jGZrq/PM2MG4z0RMNDJoC3TU1PUypW0ATmeHWMa1qQlF17z72e9ySZ+sPbW0P36t9Fg7qLDf1koEUTtSLHJh/xnU/yVFwTsaHjEubSsdrBB+ucgIaEaxEmU9e5//FBFfx/W29By4+Qwn1BQo3RUYxEJpN+OT/LJGjcPoUiubzKfsrLs1QFsfoe6Kw1GuMlcJ3ZsB7fSdf0QK/vmTXvSZcWczOoj02zAruzglMB4vs5pPzaQ4ZS1lAHUIsQH7I8I02YVJwjs5yyg8CXQFbAnnRbqQz1XyzTlgZu0R5kdlWVUwRjDkxCoeqtuRGvsDx+Jh2gALlKdb5bCMgiFZICGHADD/K52g1AGfosQsndyTuaBWKPvaXC+xP4cagaIKraQN4Y9DcFpTNmE/YRbGnsWDXngHxbQRhsgcbvBBlP3I5+Z04uRsAMIdCyEoBaBTYJqA1PhoRBCiMexWLP1NDA6FHX0gwuEHbWtTbUEwMMxxiwVZ/f/BycO3w+zvWt+QKvbQM+R9nEt4FTMaDqpBIvm6gTuAtHNSGdtlSql8bYxLh+vQKu/NH9jlw+81v7BwOgXp+fn6hE4/2x96E1joQYifnIG04pAcqi6+PUe+BHeIbAijMbNB4ElBwpuI6tSQLmy1fnUWzUNd6EOvcwHLSJmDrA5W9z7UBKkeP1CCkKU44DZ5HWGXhyB1nCR4amdjaLFx2ZQY29sBYOIcWWr7xRO5d03fuiDUVx3QJDwFNBVMYlCXJGOQlRHrsQc1geHE/UZlRaJXb0WnlsYK6Y311qG5AFJlxaRsAWaUM2+LrJ0DP99iDeJt5C0dhwrhejDu7A0TLOmJlh0eX3YbEgtWrCyB33Jo/nybqpXWWUQ8yJz+pQ7hvVkLzWMrFhB1XiTdx+OUYlAFmc0yewG2CdY00wC5GeVr7EyKrtkcxZymQ7XKB6nAHwKHNAjBN7EOwB09QTMhqO20k56QHcLQ1X7rvs+jdGGM5jyeRJCpBhXCw4/YOFKWasKAjnexML7NkjNmVSePKYO8K1MR82ahAfLutGeoBEm0K2ux9iW1Ria1+blNoOKhdsG0Nsm9ZkF6ZvASL98GvaaXofCyfYZSipllvnhuwNQaXevE3qK9ffo9NgWlimxnkl2Wr10dQBd+ivA9hWh1YuM16fnZh9/PxWahWKtmAeNmeq38xeKTjdsN4tpvc31pAbtV0tjJ5OmdOsObmF4mAIgkwByANcDg0cSSrKOclkY/xi+1cSufj2mfhoB5Fee75p7G4NnyYm/r/hxYRH8jKJhk+faQBTLh3DKgY6Wcu2Cx1UJsvjNEYtvhY9tJJz549bcVxjmiPYm304s5gGBHk36lbSyiTSsmgsosnZA0w5ZKFKouSyHLGYQGl5NmWhVBKcGZFRovSnaptpjUjHItBOCOKjBK+9JLoKKI71A4iWOfNIaL/5qTGcbDotQj2DNO/7Iyen+3HthdFl+rfgXyuWhayBlPGrHVf/UbsO2wLyKyGhboasNTMIUIYLi8Y34tFT5hAvaFfFKxWB7fBxDvGnAhOE29XgBTiYTrtlvnjrQFRKNsdLcaqXTtduzKir6LGScW+p3BBb90i7KqIzk91kV6dGW9vJKDGabh0ASAdqoqnpyc7/y4YYAysrG0YhiKCWWbHSwbLhwJhLyrnNju2x37nwQNzUP25EuHpB0/uoDq369KsTnFfXCMAGCr47W9NsfdHP/whtq++QmfCm1//0jvx4W3jwT/942tV7+CgQ5sOoy16h7nhhvtBrC9EPF5AkmQdVOep6TkYXZ1fPy72COsXpdMcnHpSF2Ap6xmDM7iZx5EH6nQd54taZkxtj2q5/gwhMAkatpWRawTqR7SM1WqdmHUv7u6UxO/SPOhIa5MRgQqDZhFAKrmfLQzjaatYBh39P6IVcBu+BypKdlRtnc/MoZrjwsKpaGvBWQFaCUa6sR/7v3VCD8KdhqzSQ/1ckO3fafcAFkBrOKxlFrye+SxEBDQFGBPsli9PM6YN/VWCwxxazjgsqEstFziLJHIY/hq3Ym4JsdREEcYYhkaLWK4A3E46Hx4wjb4PFUvEUwO744SLcft4AqRL34AwIDwxbyMvEMmJ97XlY0TAl/L5r4E5BsqHyIsoCGa2RITP1TFGPrP4TjindDru8J7H86x909UPAI64s2BH2IeB7psQRCqP9wlsE004zxU2HZfAF2OhMfJZxPX93+nPJv7CdKxZHmPDc0LnDnU/ud0IT71l8IBJ8WYKer8sBWcBhuyYOrN+Kimb81uSThKZ+TIWwYmmUEclD7CvJ2hKvyh1mNkC+Taf3bYRwVRDXIR2hohg7Oag7m8tOD1uOzAV3W2wfeygodAx034LMTF1HRkAlmVVQGYgTVqi93Jdkd+9hfDZOKg1KpCZuRIRq+T2z6m9M6Pq/1bHpt5ja83gHcWpDIEoIG715Rs20YeI1Nk4dZwcvzJxVtb1KGbR6uKKcDRfdpwOkudE3gt/Tv6isB7v9+BcSyHlhzEgZkSILDU38Sh3OK+AvXy2mM3juakdrqFqEemzI3u8nXeMKVGGsE04Sg/frZlwO0vdnGIXnBnV6pmNffla3zeDei5jcs6+xZJFZSOJZ1o3Y0OHHg+2IECRaxdLUbPSYQzt5zI2vgnlpuRwOOotI9+YHboNSG8Jp3t12TwY4gtbJ/C1gS4b4Js6925BFRJQLN5MpiQZ1xODpmPOxMayMKwoeZ24AsCi45lBdaGtDPx45kdZsXnkW6Dm3YYjDKQqNxFhzhX1/VD72CWsEZ3WDlimgDk1SwYprtfNBEYuBuvpF3NOa3BCIXj97Wt87SJJEMH/+V/+C/63//jXaz6fIr2P9mjAorYAK5v6roDL2ZE9KN/eGcXvvuZdUKcYyoh1rK6/ymikHvwsaRoc96AUyyt9CjTGUaVcIVRKqbA5tmlME62xiHMzEoFCddFXBqjuW6bAGaF2Yva9dZVRU27AEHBknrxjoWAcQ9HY1PSr0U0ejIxhsOyPglUxwmYgAlFLh46YoeIrW8D83EFlXetQKwHytDV8PPKWa3AhnU9bs7lzOmt9MxXfNLrbUdTROmEiLYbG8vVZXJl3SfLmvJuy+z1vd8JU1bGKzxtvMOGdsDMbFOKZ0RAxskC+iB4yqA3HAAwRAXMebBxVi4jGcdQYsjGwtxQPNMEk21448JSQF+2DSAR8bOOyJ0cTkbsKD2kfFidvznmHiqj2z+G4+m5XO95bBrARAWWbeRPLWZuJtpOEn4pDZunkxNp+XZAZ54CWX1MKpFf895nBo+Vwa7lHIU+seABhzmbBG1rnefbn3PvlcK29VECATMtWT0mBL53TwGEnO/js/3DpTx3rfG7lMcjpX1XF2JdDvO879ucd+83Vd2+GBAh0yNx3g+3vslAdsHVKvZwT4M7nwIJ5TA/Q4/icP87A+fg04x9CQvLRHu3RHu3RHu3RHu3RHu3RHu3R/gDaZ5FB/aqvulNDBGNK1OMFYBkgYsauK/rTmZ17qYcIC4CUlo7IxplQfRat+Zj2gxd8eaEVvRt+uuFc0AqlDM5eRjqZIfOGXW64efZll92ZdtbU4OloBVjFEDQlgAQX/2InAEx4mn1xDltH4wbyUh2zAbc5MXSCNirnIzRZiIMJAqaJSIQ0fwdDSbIWlUW/BHMOBNE/ili31nD10OCFL7jSK1zEYJJdL1B5gzl2cAzWrmii6MxL6p2B/TatVItH0nZhDEUWSFbY5Hg9xeTsbVB94DSzaI1cDjwjTwQihwJFBI4Y4ryhW9uiCwYHVQGHFP8cIJle4BwYzwMCm19DVrkT2i7oT0+Yl0tcEtRWcWzZvdA4EVqKK4lDnxZEIsqLzPKZIWX6gbsbbQUw6Y4DZCWzLOt9jIgCr2L+zYE2JnaVjIoJmZDBBAHN+R2qLvrh/RTyjN2Kvuo0TtCNJ6Jiw7wIBin2jTFH8C0MrBuw3NYY1wvhujEulxVpv86LQbQi4rgLWASh3XEFY1ODMK8SLN5PvkCCJ0YGkX01foPNHjW6l4CZPpcHTeAK0LXhzRsvPXFR0JMAtwFxQYUxhkVIhfDq7YqkRsS/NiY+REjPGaIzHJKI8G3382XWwzMvnRO+uzEDW0e/dGxR99RrskGOsOPeBbwbxPd6veL18w2gicsXXwAAbq9fAydO9X1LwNR7vvNof0jti1ISIcqYbKSJvugcdIyZ/FLtisGMeVFM32/GtaN3xXjla3Mj9KaW4YssGgjk5dUWP872+ArnFMfIZgZQG5QsWbn7erljGLy1ZIUaXAgkMgzPAn0L8HPH5e0ru5+heMPfOqwuOKcMFUYsJEQNwvZvcLjntmG/MvaGzJiqCy1tThmw+1Ev+7KyZeTrQ96zkGcsBlpgTYfDD1Xx3e2YYVlQT0mIdO6nY4AnrAakC7J0UTRdvE7sAL/6EiIABYmsEbhvdo9z2T6Jfqo84TMFRBXcF1de2MphaWeI2yTPrYF6R7+afbCT3fcQSpvo+c3A87NYiYzxxsdUQM1tOu9CY0avNp3DWA0G6XsSbD+b0BSQ+mrcDinGoQKZtnRSQJ0nY44Jum4puCMkeKOGWKuZvCaKEWaI4csBmfmsZ1PMTphPlLaZNDUO45uJq3fmQgLdFLTHPmx2146FNJsEaNiGftsdgE5JwSoWs68aFgLuN/KM4IhHNlHZsuRDgT2W9gW/s+80tgwrLeQVEdBbu0PfSOEbpt0rmlBdFgVPAQuDSwrQ1pbrGtOdQTe28QGANkzfghW8uR0mExtv2K4Mgm3qY59o2xXbk+Lr7+yG3lwYb7XhlqUKBVOsBMvmfdiEQM9AE8n6vBch8BzpKXFruNwURAMh5MgA2lRsw8SGAIDGxPPrZ/QpNrCAZVLddkE+E8WUy6IrkJXia2ilZrTBr3e/3iT1U1KaO30S6AboGGhvrzb2w+YQ3xTNJ6YMe+8DUtx2K8/YBJktJTXRs+rxvJYrfviDL/Hmu19bH7jjhoaJgeuTrZ1v9jcH+HJMAFvvuGiifHz7LBzU2pjZeZHrRl8ymd7H7fpYVbNPdVI/pi3+iV/nhe8kfxJ1HTil9Sn/l5/Nw3cXXGmZje6g+wYf0JKEvJ5gVjF54pPgfVJZhARu9McaQZQwHuHa19gE7GchZH0qwPxBUitcvUReGEFgCS4PiZ+jDpxfP6FmMCfzIMQgkuOSuPmoGZrCUOZM53Wx7smCILH5BsQBaRgVIBUAV0sVxeRxKAZODkvihFncw2rCGeHfM6jyAJvHy+/BGcJzx6uBvghJXr/f/y15xyi8kN7NNCCChEcqzibNYAujNQb3ZgWnATA1g4rJCTJOC+rGjk5pREvsRLy2126OuX3RVEQVDhsHgKGgAsHj1vL93K7ueIpBnlrb0Byitu872hjGR5JVa40bLaj4evHWRi9eyL4+D/+7HH4NSJWPNxu8l/vil7Z+H2wzeNKRa0NE+MlPfoK///u/BwD82Z/9GXrv+OGPf4xvf/UrG/unJ4w3b/Foj1Zba20J5AEOr0MJpiAht4GAJGbjRTMn55CTo+l71Ds4Y9E+dg8//P6Be3mR6x3nOUMzsSDBL1Nm/Jzls+BRVoXzu339hXa/96+A1eIXaory3UE0T78RUe5J3BqIzABdyvzqdbM172GMASKsPR0GAyRVg6ECBp9mNhjscQCz/iyTwLlEKbpDHLoCHUGq59ZWUDlPE3VqF0QRIpB5rD6QQb5PMXgpoOEl8YGjTWSQRa9dHddTzYBvnSMMt4MCFsm+r8fzgjmV0BVOJr9ea22p4jcFNRub3JOmO33h0GU/atCZV/8P/TpCRwHf705DdYblxnsdX1Po/XfIIPF1vjLrIflyd+0YA11Uq/OzjLExOkoZZ/H7zpizuk2mGFEXV42Pqko1Jut757I1lTom31LkMoK/B50UEcypNhBt5IPdiFJNm0Ww7wOdWjqMVkJYQLsuNfCpWU9UU4EaBwdO1d4pIjrQ7azvSzzObG3NtdR+hgmzhbijABimMEMj4MnTbKA5IaGvMsQVlJHj3oo/8a4mIvjHf/xHfPGVOaPPzxNfXr/At8/f4M3bN/GAzovRP7t9Fg6qLY4+ccJIxnGSqx6ly+vEjnY2pMMJPRu2v2vntDrQpHhRcISBXMTrolKb8RriRPBIUjVcKbO2qRbmDqosiQDnbCCl2ZXZ+qTLJQpjIxwQP5WNsSpa8CbIi0vnLTnJnrFEFlAXpYhQ+U/VaKFuTnlmabpJ5U9No36K300ZHsaRTxEL2dGYQDq763sAiWAv3CFq5sC/JHp0WOAgaBOrlEnwMWMxax1EtnnOWKimWBRhVwhFmZmjI53nd2Mm2vflpH5qe5fBdBe8eEfT2HCL80vnYEG8d0RoHgZUNpl+7R0izu2c0+XU13vRGllx8xDTaK48TFi8LfL5kZwgW3BH4YAoHFlxmWgaRnKDNrYNzefukHEyltnXiCXoASb03iGbpJR97x1jDMw5MVzhD6rQ0oeajcxsh9zzi84ZVABZQoGqQe8cLs5sqRXMJlpOsQCW0QgDWs1J/dWvfoUf//jHds9jQETSOY3zP9qjnVunvuI7CCX2Evwi+OLMGVSiTmhbA29lrm7NVDnDQeH78lvpoHziHi7w4GjpdzqRdV1LT2FlCkQjOxvrhqz3p/BY69the+d9MI880JQlq1zpPsX5St9rP8OpTI5rIFHKWMRStI4pvx/GxYUDI/viHFcSUwEHbP/jKctj97ISWjIyajKk0DbTUbL7s2Nqok2wOP3JQ26cDmjbGviygbYO+HxA75mVA5CKphFYBAByA5vmzPVaxIx+qKwSNe9pS/mUHeVW+LKNfH4svimJr98xNGI83Aj6A0ATCwBQRDt9DBs6kPs+nDMseUUJoZu27D/qYsHbbdlAqoAOznEPJ6+JoLLyNIKRdd9VzYegsEoRde7eB6BXsNT8lBLMLnOZie0/PjqoIH8OGufyZ1htdzE+dXKs1e9fynuQpVhkOf1C0MlLcGuabovOpYlBDaA2wNQWAsGsCrTWMFwKeYwGmVsKGooOzGkBlUD0KU2oMqbOvMcdA1OwstKTMd7Ow3cY7nyOmXOXJyyDOXRlUKc56WFTBtezFbEmJnVEIi+Br3g+be371K2cn5a1Yh8TQwRtt3PNOTFuO+Y+IJEaj/fMu5TZcBybkj2emDtfffkDKAa+/PoHAICb7ikqmlomW8McAy+3Onc/3vf6LBzUfd+XgRiJcU3AAAAgAElEQVSRtXIPAflpZZVeDmrdgI7Rm2jfN0J7zDau778PBBcZzRp5ShJ+6adFT1a0iDWccz/MCnGi2Li2EZPDh+NU5HWmaBGWTS0Mmc5kJXMQSl9Erc4SlfuJRUkbYfMFYwoOJT1Csc8WNP9ORGOJUZC6UNJDRrUxg9DA7qAQTehgiC8CNjSrzM1a0BQgTTiI+vmL13zIuqfbEvcaTia7iEaXJRYV2uMloixwJ3ZS6lv0GQJDMaZAlCyITHXTdf0eC+gLm0HeJ/IX/K5bNYTe5XgS0SFwdjYQV/RT7pzpsrXcRU3dgjVoa9QxBSDMQJspsW8bj6wSTWxzBIxSR803HNL0R1XbAeZMZOCReRvLcXbjpmkHyCAvzIymAPdLbnpW2klT9TL8NJES+WYza4hW6Z5GKLLyqxaZRZAkTnJncDNvh+BbPId49+L3DcfPmkvu922pQnKzvnER1aB5fAcaW7Dv9evX6aC+eWMRz3/105/ilz//OQBbg8GMw4LzaH/0Ld4La7GerKU3URadV6mjS7faj1vPz+jC4E5Z2qSiNV7Kjn3KHl5nbARui+17JwZ3OAdcFMUNV/WsivrPAGwTZFniPeW8B/RC3M+qYWV75XteqeqgLlVQug8YlawenwLga6ysrBbrGq8OM/6Z2UqlAY42wgqSi6J7fckIiEkjgN2+SqX3Mta0AmIhKRj3w6QQXnVDuTfw1kBbh/Zl5ykvmygCazpnGr6yD+g+gLFoE2tPIhCdxuhubLH2AzZHgA/zSCy7G5QwAdogYAxTmy9jq6qrXx3o7mRGFtfKxazrCRGm1flYAR4KODyy/Am1Bt7CqdtW15qAKjInAuNRHMBtyON+7f/l3QGgF4Q6mYAaHOKVQY3xiXJSx2wp44x8iHMn2gBuD8a76Vlwm2PeB7UESoh3ZVODimc1ABHQmAjc9BwDbWzQJgnlp6bAxui0nFYFg1uHKLA7LHufO8ZYdoPMlgmGnL0Mf/cDeWXzf6qV/bHvMMabgYZ2ePdVBDw0HVSIgoYYBdF9Np1+b2nIxDWkoAEsCESRlQG8HjHZ+gn73Kg+rahgi9U7nROjqPjKPqFDDjbJAY7v467F/q3IhHjf3775LX78r77G87BydG9ef4s38w06CLeAprf3Oajv95ve1R5h80d7tEd7tEd7tEd7tEd7tEd7tEf7LNpnkUEdYyyuSonUZMTQvxccDKBEDStkoX7+ie0M+z1HbL9vXoHfdeyUA9zvnO1abAlFrd8VsthZqNizVdKWkIQeE2MZ7VaiBTPGyoRVvuyCGgR8gUw8ILmYAMghAhG9GWI1GllXZpKByZSlgm468cSGGQiBAB8Iy6h55Ek863oo1o6AsQS30aLMFYISEJX6/ENgKqMwoiv1lSkAzULiMzKtHsUTkRSSEFGXCHf4hJigAuaCp4SwxoU7NheLmu3IE9QYd128HbzAK/pdtLzmBzKp9Ts1IpuS/sZ+KSc+ft9vKv/cXDghapTZMYLOjDkB8gji5nymMrsRMOxZ+iqNPRvp36L1XfilGV6DL54XAexRW9dTwIUYnZshy6P/DodHETxQdaGwsq4Y3YMXdJZ8djEj1AzII8IJ8wlYWBkbK9Z+v0adIdZdT7Bf5syituRxEXRMiEqKd1l/S0YYNj9/+tOf4p/+6Z8AAD/84Q9BzPjbv/1b/M3f/I2NwxjHtNOjPRpOYCyHqxKtJABcII83RnP4Zr9uoGtD29qC9HaCdkrBupeyp9+3KUkii2opmcigrUxb4YwBKWIErhlhy4oRkHx2Kwq6oJSR6Xmp77VsheQadSwj8RK94vz7+TOVBcOPDKrBJyllFCXXpuPxjXwNK+VbiDjXKWXFJp7ZS/FAy7RpHIwYy9B6WBzkeg8cPzNnthzN62dyuXc6oqQo1s19JI9PxwANsdqnxe67z7LHPr+yfer7bmKjvT8aExiA8ga0lvMjtAy0ZPai3jVEEsHFs5nQjy6UNNSoKgmdJAKL2z9hO7Hto3XPIyKr+T174a8aPUVCTNCzkLyPNSdzDgIaNomqVUOL+eA8VdCiiV3aKq9SETvxLHPW0LLFbfhW3dcK1Nwp7MjIoLotVTJ2bLUE1zbo79Ky6+xIEAzWXNB6Ik4BA4AdwK1hFJuYumLXCWFKe0/IM9NgjKuPzdgg28iRJ8Bg76rpBKVgaLGvhex5RWKUGaCbAihoLfF3a0o+Q56GZiJ1mG/e91p/ApVFKoW37jYG60KbNIZ2SrFHYsZkPtgjUML0sacRnFefNyLJ6471Z81bySzqevaamh75vk7BGLdDqcd/8+N/jV9+90sML2EznnckIfm9y/rHr/mfhYMqKXCzYCdn4+y8sC8H9YXzlU2q/luP0/pA4juHD04bxzs81PPHd+dBcFawYA/AIi7PtUA7ua+eDIeHWXmny2v3fxbcguAGesI1Fk81+6D+8lQFPl1XD4XZAVnYEdimrqpQKoZ3Y2gDuJuiKACry9gIM4WH1OpEqSY0GI1AaAY/iM3MC3HbcCxOBhVyaQg8CPXD+JzrsMZnks+RQM7RSWEjZitIXBZ2iBV1VtHDYmkcD+vn2Hd3bhZnojG7omDD5qq3QnKYRwEBr4v67wPiW9tLgZcP/bt+PgZQ4J+sfXk5qAtqTwguZ6ygjA7BOASe7FVpSyyKfC4S5c4vRMA0iHqKX1F9ptZYCVuhAMTG3MG4+qzehNEVeCNAssqMlJwOq0F/zZDIIA0TxA3XFP2CL+DCCbuK8QhudlAT6tht1+1uPI/jba3PcwF0NkgvUULnAIDYlEnjbAxgowVFDqP09evX+PLLL21sXEX6r/7qr7C5nPFt//haro/2x9NawYMRMcBqgkdh4TSrNdwvHXT1vehVQ780qAdUAEAbHeqDvssxfWfA9h17OADspAeYKRAxSMYBJKaMVQEwHEGFujo2YK7OHBbIzcCt6AFmaZBfN9TluC4SKgyWjuvkCz+f+bT18+NaWTivi+sAYDlqUduR21JGNwMY6MUoJeXk8kV/+CZOy3Hnmt2pbLbnAwAxGY+fjs+Fyu9cjo+1UpgNimkX977iYCiLmhODYU4qALRphvV0oaToq3GCddWyPk0lds0NaktlmTpBWhj1dmDvzqmMJy0e6Cv16ck6Z+McUM3GoK0ZNzXWejZ7agX7jaahUNfVABCKzRIzxbYfoIGvWO+HUy1o+n42xdWcCQoXBxrm3JNoamywCTVAQxyTLIExgISCXuNZ0RK5DNgxZa/sWdc6xjm25WdzRA/mIQALJtRgjvjv4Vz3sBekBBl0OfxUzo+pUHfwdAduvIPAq++eONDOC27s4icKTdVo3Tpo74v6IupVCga6RoDC6ofLrLaZB7B9/g4SXFxFO5xR0sX9jcoCpGoOqkkw+9BQvqPAcgCV11wmBqiRcfY94EdbhzSA/HclZLAl7KBQJJa5AuQaEOm5bPWmq041/HmHzbUcVE8ulOf/J1//EP/9//kn/Om//gkA4OnLDf/5f/9P+E//x3/GLgb7fR63j3BOP619Fg7qvu+ZGQ25gk4rYlgXlWj3QgNAYqlLtPKlosTvL6Xw/vYxR74klFQ3IQZKAeolqGLZuXDofKE/ObvKlJtC9EeZzCnIDpCty23de2TsMsIcq0pZOJZ6HS0JegVMvt6dRTHn1Fg7flwnNHdO25Px/fp1Q9v62qRIcBs3eyn9FWnNMmiYvNTW2BfWQ8YunMDl2ADBCzht7LoEYoSMIXOYAeqORhg5ELsml0xyeGCynoPKUg6O57WUoKyx2qLTXfYeAN7IyEx1PAe7h8WH+V1kEc7tY7IT1gc3zFqDtGZGUTpF6oPCEQRe91IzAjiKJK2C9s03YHumTLYBcJwso7F1TI6GqV0DljEPp1X0PhCkXnoqjLXoz5iYdMsTya1h7+VddFTGMnrt3TooaHoAjaiOp6vvtZa6H+eI/osO6tbKtV5Yw/znNpyvlJ/Zzq3QjOYCkgp8adsYA2epAnoffvXNr/AXf/EXAICf//zn2HrHz372M+OexrG9Q97DIXm0P77WmVcwFAA3C5SEB0TN/aWNwJcwqBh06aBGyxoiACyZ7QGOe+K72sfu4eIZuYOeAk5ZAD0ek8GeRtB8hwks5iCsZJXzUiOY3AQQts+KkRr2xzK6bW9+l3Nax6Aedxc4x3JQPzRWFjhY9lJrDQ2mErpQUQqRlrw0EcFmoegV6HIHUxthpidoQlhEy+HJrFqIMnnvd2qIyK2hq2yeZCaZLQAoxemXEaJI67PmAfQIIFIEje/2tzVH0kHlJcqlraH3ZlnMGEcvL5cO0U6gPtHGUtlVIkAsgp0BUp8P1XgWIVMALvNOmcFDssyMCoOaOZrZBXYxnFbs3T4dYbcyqLoPL73o445hGd+JfI7DLasox0dMXmqNVuaQNLP8K5tNmT1dDmo4ueU9wjmZhCzPVue8EViXAxkljiJGAdFE8GVpSM8tK/cMNdm+L4lsww5ENFj9ucp0x1JMKMn+yF6aSjNARt3KLvZUtxaAJzbp6GFrDwGRQoQwZM23MSWzlwxge6aDTcnKjq5b99PU7Glzwn1MZb0z+exBGG0FoqkZEoWvDN482XM10UiXbrFrkAV1Uj9qKuaw/3SP+WbZZ5qayDJA3e4qfaHj+tJaA7eFZAUAaeacLxtM8D//9V/j17/5NQTLZrCEUBmcw3IX6+/HowUfHNRHe7RHe7RHe7RHe7RHe7RHe7RH+yzaZ5FBvd1uyUFtHplSQpZ0CPhgVfG1j98PE/ogxPcDEcnaPjXnSi91rVwuIqaRhZyqDsXxv1uICURFKa3eR703/y+yYQIsDgZMqFZgUZQjpOIY8Y0+m2iYR0pc5TB6IVhZWPEIaWsbqDPa1dUbAbTNo5eZQbPi40qEHoiaUHltCw6kPAxOqcAx/HKI7x6k+2ur92PQ6hfU/iZSXZbUeQWkqzi3w09K+VfcadorlZE4tgosiyz5uQ5qzYKv2pv/8i1ra4XSY2vQwKx6BlV11QGLtvp7/w7NhHIXCf9OIG0gXhA7Vl5QQVgU1ebzKcsw4VHoZFs5UK/OWw/dJTJnmkLfmJjO5ZF9YDJj/8F1rTfNouoSsBjvA7eGm3MrotUoY/23UfCxjvPM5iIf5mTjojZ4euTHLKpnHNbZHMlQ5jcpKFIXfuORMTrwrmXgT//0T/E//sf/yH713vHnf/7nUM+gtusV8+0zHu3RagtYOeDoHVeQTEXJ5nSTDbl5UWejb3RKeKiyoVVIPxwTr+iPj4H4CusxIwDPqnjKhiX2RTns+8KmDK4NkMi0QUCDFkwn+iTHbKkGP79k9s60odo+FeL7se2wf79wDg71Wl6oCsARJkkvmmiCg16GZgaVl7I5RQWBpUxLee51PwFPlig94lk7IUGLkmzUwQ2QfS2Gse9GRrBpVDvg5L6ttVNRU/sV5hvZQS2qveTlXVA/22y/kEj5tOAyl3nHdm0uWUEIwEL2WdgF5H0/lCsTr81tXxlOsWqMhBVTYjub0aYAMCukAby3GHjna0pSNkgZPAkNguFlUjiy8bl/Oi+bKOugVsxZvgfx3MoA5/2vYXVoNRX0WeFpa8kuiy7Fa3FKlWLR9wC7F1rXq7SfVMHGqaqACHTal/JNY0BpYmhRaGbNeqmd3B4FAcTJgWdiNGIwaVKA5rTxE10VGYYIWmPMqM1LwKsRmhPx6Kdl1BUJ500bUOkwZ22cA8lgP0vYwICVktusbnBSJpIu4XNGxUvWSMKfZaqp9U6FlDrCOi0bX8cehJwjlVucegHNqBncllLxTgP/5n/6s6QX7d+9xW3umMUub62tkkDvbR/vTX0WDmqF6wiAfU70OXC5XAAAl6cnbNuGMUZypnjbsO875pxpjHUf7FHcBgESmgGUzYGWgM/55VwQxWWQXrbukIR3bzZxbN1g4wUzQ3bV2+pfvEJrO8KVmWjAXC+8DIFMAbV+OLfA+DFrI/FSNLTlZ+IvfoVNQxWiclf3yKA/9rO9MA4XdOhGbwSgJVF9zh1TxISFfGxmlLmYDUHUaF7zVAICIoprD/7FGvfeGa1d04Hbtg239hayi5GuAejcj7AnnRBVtPbqxWdRN+pwloDFezlDxCQ/W9doOM6JKUb8T+gPbDxFJTeZvm24Xi/Yni7oPk+fnk5GBJZREiJJC4ZWHJT89+wY45NbnYN5/jA6y/ilgxq8sSE212pgw7uQgBFdRlr+XWA8Cufj5n0z2X++aegcQOXoUhF+KCWGqG/ALIZpnCfe1zkhw0QXVj+NbzbnSEezbw3X6xXffvstXr2ygtNPT0+H8Qhoby19dR5H4Lhm9VPg7G6cy7OtIgN3rYzjgEGE+AC1Mkj8MgpivdGElNvmv+YWk5Xnut1uuF6v2fff/va3+NGPfpTXm2NY6YeP2mAe7Y+ltWs7whE7gd0BBQDp9q73a1+w385As8+T6m1nSIMROL5P9fcK6w2YfG3hAKWB7RxRKweVnpLzv4DhELTOVktYpxey32HUlFcNs9tes79VPNEr3G43B72utTiCWGMQeuvOtVt80IDTS6krc3ZZA/J/dFL5YGuoSrm3ZWzOOa0sVqwlXsak2isgg/PmnudcTG7NnkeMswgiUszoCHZecvHJ1xwXP4yBICa0viV00ju3eL1sBi4UGbhjdseNrQY1gOyLuL0wZWYN6YRJOuefQAkjrHSvGg+sfH1V9RJnKIFv48ca7HcZ/iZiE85vQ2sCMGfZIUzB5gHkhEiH7yWSgQxVRd+WDRb3cUisqPkvYw60Fnv/5pBkpI0VhU/4EtdjcNsO7xOYgNswrYSgqqoBZakEBshqt5XghPeZT3B4OpbgSTHNEiBip/IELUTnBHo/QN0tILpqgfMUQKcJEqXtaUGIWRwnbmTPuyH5ntzsWTUvFTPZkhpTBNOZKRMTcttBvGVCy2rU+zvgJVcazLbsGgEs+69hoLlDt/Vu71kJkihg49fWPrwNe8cWt9TeQytXVwLXIGgJ7CsTmKmUiTNK1X6VLHXULh18vaBdO3D1tXJrJhQZS9skABOyK8aItWyH7EY7C6cVCvcpsEQUyTjp8e5YeUa4eNjijLfNIMbsHN6hE9ura17v+oNX2J4u8OrJdpyPI+unJ/Te1T4LB/V2ux3EQKi1ooCHXAybP1AA+fLXSGcu/N8vGHloZ4M+N08gz5/X+kj1y4W3h0e1KEnOcvRPUqn3fObFZ8xOJDk+1+vTBGGYeBArDsI87FGtzJxiGbixoE01UQxessFgEkxepE0jdW9ol7YCCOyqutEHZjSdFvTMLpjYBGHxL7Qr2rYB2EGzkNen5sagCtC8N3DqPZQRWo4nWTSr+oIZ0VJfTBGL8uIG5UVVF5/EXAUoaaoqTjbl4hM19bNu52zEywbj8fv2DhzfDRyccBOjWpxmi/gS1LKmkZ0nC37kaCmt7HnWCCMMEeP4hHPnczeUAusGeTRmBXNIHjeJMPu0PTrOrybekgYW0d391fMhv7fG6izScQgq6Mlh/cgIQ1ZGi0hnXXOCo4N3rHWH1L+1t2/fpkO67zv2fcebN2/wf/3X/woA+A///t/fZXQf7dH6BRmINOOKTWwmou1sxs0ssBEmMTQPnTQC6N7ZfF9mMf596TsvrfuKk6L/KQhnqpkKbcvW0E1AbEgHANCNIGL3GD4KqWbQ129j0fMzoxWCg1UoxzNHp4DVh5A/hJcVjtOJPfF4Dz9LCKeUADkEIF7asa5EU7lifL2YcGJRM486z5TP1QK7kyhrqq479Z/8+7X2rERWj47ZsIY1HzLrlsrxwBwCmtM7GqNKOC9ufEI3te5iSK2lM6qtWWClt2Jr+iON2rnA3XorgGWgsLaEeNY23svaOO48kSgo/bQZkY6ejdxcNlkENpyfqyOCtFbjvdmN+EC7Q9EIkb00kaEl2sgIpdyJeA+pBF0rB3WeRvWszSBjWma6zG8hAk8b/1RjnuJVEHwcRX3fX2PaEeNegxiMjRtkOwoDotOhDm9kx6vicWR1V6BmAmSB5q04xURA88BIaxasYuXD/m0/S3I2CSaolBosTOhiiIFqj0KBjqVT0SmqSpQpwhYYYC9327o5rNt1BXzoYvxTujboJYKABGnFcmBLJGFfdgyErAb6vK8MYq+7+1CBEMv6qWRreOPlOF8b2uUC2rZcK6kx8HQBjeBJK/jSDdcWPNX3Bd8Ps+vjHbTPzkGl1kAiJqpSPyNC731lOjxiJsU5zGhrEQd6Xztn3M4bQnVSR8iNv3A8KNe1O5hN+mOnc0uzyFb0VZiAub4Tk+jsaLLa/pQQimJcr0XvaBsohSNazu+bGUnpuy8s5I6C9QMedPNxb4Coid+0jJg3bNeO69NTqviCGYpZomYe2cVykpkis4eEjFHbcmHkzR2LyYBO5PxXhZJa9LXCfIDT1pXbgf8cxy+SOMJhxXGLqQI19jU5AHoVcMQpJfSibWwCIRsvrPYntjqnoh+/T/jv2cB5Kcv6weMVhw2ChdPgiOhuEPuPGVfypEt8ySat1gyEKkQJU2fGgWiuTQEARC1SGfPLD4SqCWlF0XUQYQ4Tajks4jU6VNads7N7fhbxezsFqO6H7dMhfIPsvTjP3boFMLCc0fiChqG1fmcAX3/9NX7zm98AAL744gv85V/+JX72s5/hq6++Wud7iCQ92qnxtQgUOkySG+X6pgwzBhnLwHak0NSVP2zuWL3LObu7bjGkz0Jj986pBXNUS3aLqhm0zqUl09Y2Nuepc/lyAw0Pkpe1qwbBEpFSIL4Go2OwHB1NlMzoS83OJafv3Adeo9Fhjbu3W1JALhEb4vsdUklXPaAdC1WcUwnLUSfzKA5JADIIIRV/MQIBMe7sIkRhAGe/yM65HBl3cAJeWe8xAwEKFaMGlSQuCC6q+A6bq47VmrveTyoZYWaDSqZKse3wdYwbA/M2/bjIlrtooB7n1buC0vGtaTdldk8cN+XuuKRmbTGZkaJVQb1ScqlmERtM/x4NSpEpVrX5CKR2tfqGfLBtXhi+cFAjY6ZTHAW4xpThSst+HcBsKJqrPB9BDQ4NXYrgon4fK7u8bRv6xhh9wUrRzDmtglyKCaJVbtJQeo4ICDse5vgLLPsc32M25Wb45xQ4uRBe2gfAAM1KkTEl6dxOCSsAn76IGnKAVnm3ZrwxgFYJGXHoLIX4UWdwa7j8YImJtq1BLg24tkQ40GaIsfR0pwTAcTnlu9h/U0xQEr40iSMHvP/k9k0MsSFPHFlwiett0MsGXHo6zvy0ga5Xoz8A4GfJuTQPE+g+gHTfPt6e/ThP7tEe7dEe7dEe7dEe7dEe7dEe7dEe7ffcPosMauUJEhaUJKID7+Kh1P/8i98r2/QSnPeln+9qbL7jfFWkRN4RMRb22o6R2neCcSaPCB6+W5CK4RHpWuzXwkTwCNIaw0L1dMjkMQoc8F5oqd0klss6RIsBCMmKOgpZlKlxEqa1E9q2oV968gBEx4GjQUxoJA6N5RgcaBMQWp6LYFG0OWdGlagTxCOpdsvOwyODk62BPT6RiCNnvi4zwSuCaZDTePaVOwQQnyKNcRI4lImM1xPQCLpewNcNuHBGvz62VejmuX1qVvP7tODwBA8VAISnzVHPfpbelveCTlnRlXEgS2HaZ6Z/D6s+EJFHO9eHWvCiDggBYNXcg0X75SBaAf8bEto2HVCFiYVWEDnAnlgN90WiC6ZGpch4RmnjpbmHmJ3b93lmzTOoESqNXBRBEyCiuuD9GZF3NEeN+KpaH4KD+vbtW/zyl7/E09MTfvGLXwAA/vzf/Tv8t//7Hz65n4/2h934shJo6jg9bSjlYygho5HpmGTAuzbJiF5AUlmqSNJLAkh53cIn/BDM18o1+Fofn4G87jflap/Zt8hCdRNtM1TS2gPoRi5I49ebctCxYLs4dE5wqs+I1fDkvOXENH6I+3//+70d8y6BNiFG7FJUxiUOVwhUGZMmmpt7BpXkwzO8+Z6fOhaOZAmxoTyO2XQCEvZ9XP/Y91dCEcjSWLHLc/YMWuX+Z1kLWjXE89mlEJ2XRFE6COzV8THbwTJ3abSxgiYwWVMLhCLFlIPl9lXJcGaJGyKksBFZ3dAGAOx7fztCpt3kumsx19ZsE0OylUx13ktfeywEwKiUMAZYoZMxvV6qTHXkob8Dk9BxRM7l+e2H7OshMx/3oIrpNWn3fbeMaWtZb5yZQbta1rRA3ZuuMe0O7yVCZlnjmsyM5kiMLehh15r1tvmQiUNVdIc7p+MiPkd0lScKFIDxIy9x065/EXO5Gy+5CdSpZIMFPBjKE0sDgw5+BYliNvi5is+iJpbY/F1prTnMmxIlya1BewM2XwN7w2TG5dWWdV15a6CNINsqK2NCdATZHVEI8400RJB8HGgCbeAgVOQzdoEgyMtE+e9DJlgbmJB2EPUG2hpk6/mZPBHk0iCOT1byMlwEnMt31fecy6z6PrS3z8JBveOlEIEm50CPMcDM+S8Qaep7BxW4Hwj9wM91Y4vjgxQfQ32UQVnfO7sh7zJGGWsDYQCDLOWfJOTegKFQh2soVYz7ehFA9pKkA8ww7DkkYbkaX66QB4dBHCCKomhCB/Ve49cQ5skdT2U1X0i5rw2u9Y7WY3PxF1sUKrP0IdQACShOpUxYEWLflJhNTaxJP/SVeUBc1W7edoAmVPmw+J7QsfbekB44BraQLqdUsRTnuNyzxEOoxhkt6LM5RS66kQsOQ7tiNIXy93kd/+XbgtKp1TRskhELac1/Vq8568e8ADs+zCt/7NTL5jgjCKRrI27+ayVtwTaFMBEUth7YnI4NHIdFltkhVwVWFtwrpVbeKeN9V7j7EqSMi7vYyilohbjnqpBYDOT3te8TNNsIOdeABdE6rC7LNr1rh48J+O677zLwMMbAN998g6+//ho//elPAQD/7R/+4ZP7+Gh/BK1r4VCZYaKk7hjZZ0LxDsQ7RL53E1o4pG2Hwv8AACAASURBVLF9lFclnM/3OXAvrTN3EF+dEHHeYTk/uTEbLeBsaa25cI91OaDtDfTWaoSG2IjC1oPl62iKFkUJQJoNOj2eFMFWpYNR/qG27muJ2p1hxe9rub4WzL9BfAdY2UGPAFGDshZuH2MfO6SM3Yzr8xouwIxYKXuqcdCWgFAYq5V6ZYhjMQcvHE1uFowOCKkqQjCviOXafc/zfdew88stoNMRtFYXdmTpK4Y57LnyiL1AjDYkZ6f1GLgNR1qJcwyZOMW4cOrdeYluoKzekMEO0qzCEPodEeRWx64rrWCreLBVGNhDFIePdQVYCRc3BmPuTKJ0kN83gpEUiuczxkgbdoTzSYw23QYLG16t3mlAkRtWoDeml82rBm5IMclt23C5XDCelkAaUzOBohg3EYwQMap9nYpRnSQP6rIqhE1Nye64LUcQ5qzNxvmsBwTUBTSwaIL7QBtL9EkFwJXNjnCIK3swRkFACGJ1H3NG8jjDOVW3+dU1ddrWky6nDdDO0A6ofzY9+HFzQTERpGBa6KbIMKqR66Zls/rp6wU2a27pzpDPB+GlpaKNzDdpi6o2NsZtY2Rhe9rWO54G93sMEnw/uO5n4aBWxxNsE76KJKkv1AcO6rbdbXDEfOfsvq99Cgc1g6Ll7xmJwtFwNCGDskDrsRyJxktOBHj2rXWBtrUYa8keH/oT14q5MdWiKyIIInfwbyLqmJtbzXSFrS2alj6rk89LZ8M5iI2f1BYWbg3q6mrcuy3YmBm9In9+uSipFWxW4hyt6RuxiiT/M1Tv6Fr5CRfomBiuxjp6x77v0BsfN3DcO06UYZ5w+Ll8Hj3NAV7HARDMzFwBtjEnn8AFksCaugXSgRsrGmaS+D82eRYZ1JcCHN8ng/qpTlEq+TEn1yZ+rmVyNN7Nw3HHzS74pzSlTByPuEiNvERf80hoFv6Or3hkv0TpM3od94rixK4bwjTCRW42ys0KYWNxmhoogvneA7iIkib5vySLT1FxD7acnsnd2L/g0H+oEQncf/dWOHnxneLca/DRgMyiZn/83++++w4A8Cd/8icgAN9++y1+9atfAQAuX3wBTMHt7dtP6uej/WE3aUVRljzIE6VGACgIosWQhnPf1L/rkzVE96Qfef61vYRiCkO5oqnu3qUpaBSlJcL5pAwwZlZwKriv19VUTn2NSFQPg7aOJhNjlD24BBzVA1wyZ9DXoPuAdOOiRTCX3RmONaze19nmOAqp3a/xcd+xXwJY4xLnti8ufQX/jjnqguar5nQeX5YjIcXsplS7llnFpLUvWB+RXN9QuQ1Dv4pTie/n1XayPqxm9okulX99+dmK39eqPuCbDZesEBiFNWh2mScwVhbXnGadM20N0WlKrhGgHgoS50+WpEBFFwEAGltWWlcmT4kwUJ9hcD9fbq08Ykt0rERBjgOvPqiQO6jWBhGEmiGBPNWmu415qg3DhY2KDfS6Ji14PbMMjaSzoajin4z1LsazmKS4zPU+AF6eRRU9HFSCawOt4BG3UFMm9KjUcdlMwbY6qMzgovotIqAhaCIlIwh4mru8YwvVNTw4HcVdVubfbBvua2fd6YJNFLwL2JWd274BY4LDr5iC23WzwER2It7hpRBta8o0hzgCDb1BenVQja/9xMsm0s7Q5oKbYVey2c0p+kaOBVNNLirEER/KeNb1bs58ujEnjnxd6s7xpVrO0r4uJGiOEHh22eO+xT03Pw/y3Hbw2Un9cDDpfe2zcFBfcipfEkm63W656PWMshyV+z6UzXipfQzEtzrLNRKUhnrKvumLYj3n805YBJODtN07qEum8YEFbYzGsHInVJ55GNQq85hxISx4JcPLhciSG3cHlUEHeEb+25ZjEWJxfpgJGvWWSo7t0tMIj9pqoPWMrO+2YHBIn/vJlARDCBRE/wko+WbgmcltA2TUWqJvLepTFiUrwSNuRRWntRrqtoO7mnGuxCuDnN2avgdSyalavyOqRWT33y4byOXAaQs5f2S0+lNfsJwjaRR8pIf7Pdta1NdnH4LccTG4rPToMVC0AiIrwx37SBg49Zp0eP2tRMr5HQxIi30Qz2XNV/HneIDUh+Nc3l1QQ2ttSdKHIXMKKFQj8fj3Ylh6x+fpbdfz7zXw8ZHP8+LBlsgmkPqMYkJkBY4Z3hhUOogkhZbInBNffPEFAIMf/fIXv4CI4Cc/+QkA4O/+7u/wv/7H/+Wj+vZofzxNm+ZcMqMWAK3MpBlNXpXYrVtRC0QpljBKKOxOWitqrBm5z5/WkPi3UnxeDPREsLc4UxpWFhb0UhToQosJQuZEKlPWQRWxsixWEiXqdwhekg7TMdOI1DHQB1y4JpxdASYtmsQLze75aLOEiu+7xmFG7UPP4kYJCQVSfbe2Cat5nqgoZdsrS4kcsGbGMu/Pn0dJlvu6OFPlVHLB9H56oLxTW2uX3Wg6Odb3AaKlqKuGH4V2XdDWLkYHIYUElDqDuLr6X8Yyx0rsWHEbSFRNzEUnSFbWnJQyE9QG0Ie4U782qRAGOtuIKoIRxzY9IOqkQJzvGh3tzdCxz7GPPlNQmsz5EYYH+OHZLQXmCv5gU+jzQKPIStvRdb8+3EP29YUu+v1miZxSNqeOQY/zhJOvNgYxDswmRdQbo4Xoj4sD8cZoF8ug9quVieG+klW9d8uixvVmA7PVN68jK54dz5JM5JlkAqZnHRXNa7mnlwxqngyJpAUTpjJ4CJq/Y30K+pgIgEVTxb5ZEIirUQwLeElQ9jpDhb3Osp1/bmY3jxBGjXdrrjXJ6vCSZV7DaWWbS80FSFkJaGIJlAxG+DOQNY8m4EHuNV7idkv8Ts2oczIH4KV7+Bngpmh8SYjud9MqKVw8yMWELKmTrbHRHF5o3yd7+s857tEe7dEe7dEe7dEe7dEe7dEe7dEe7XfaPosM6iFy+sLfI3o4xsjMx5zTOY/HDOriYXxa+zh+x/3PkVGtnMbzd1661lQ1eHem2psTwgsEQ89lvl/oL5FDiBXJ/wCAieQ0KCGjggH/ieyinabcm6hBfZObY9GdwO4TKZoXUCaHKrTeMT1yGlHD7rCfiMCoAurZ5Ug2B7XkAFtiShGGiNAwkUV6KjmfhxHRS/Y9o82ncao12e5qVpbfQ3DpQHkp8A3weq5tM3EkvvTFo7hY5L1m1vHe2lD/37dDBvUEQ4ufVRXN+RYG5xHUOOxZYCEiqIf5Vv8eU3cS5MTVVRznvGUNAtrm5xKxKKL/Li50IWtCG0zFrxNX6GT8ps4t4bu9rfsCDG1g2d8FuQJ5FrXeReVRn9aOlxAYedhHZlANnnNEQ1sGolznI84TWYzWVo3ib775Bj/60Y/w+vXrFEn68ssvbS36wDr4aH9cjdviPysig7NQMMb0Jl8X/CB/Z9d+DDB1q1JSMqiBXohWNSXOmcP3oppy3S/lO8p/lJldOQj3JVT+jEprnOs4ABfEO2XP4h6LSJKIgGTVoQyYYe3/+zKp6wL3f6/jMMbMz2oGNTC4QijQ/4IVKuOEgjZhVeynMfYDYKJPC4FCzbJ2dRUTPsKKAa9ZX1A2I/ofx3g2Luw5dfOFBoG9/iNPgyPrEDy/jRz2u/BppT8itu2SLoE8EoOmy6qrCZ42NzR/tWyqSPbdOnZa0wVQEkwh9KzjalmvmEYKGyNPAGertmKMKWCZrhQDdPhmogaYvHRPWzxhNXgqSUOFy4jS0qwZsPJH33Ndr7Bm6j3JjRWKzEoHG4xEwbzmR4PVDN1ay3J83Uut8LY0WHp3gc021uRlNj6u59HyKiq5bwf9qOnMLKRxfJedbccMDAJUY74RCIKNe9rJzYo6g5qG9hW2KWj+HwAXfrsZKiL9DvEHvkoOgi17So2TAobOmAGphdvUQQEoKC+jkq1BDCRDviuToG1iMq8MY8zRMlcPiAKsL6oWZv40ZNYoI6wMtG5IOXb79e0tOOlOuyPj6VuZu4LE+B23z8JBnY2TeA0yOIASYQ81qinoFwb6ljj/t9MmemsNNz+PqNXm4Wm56tgAj9ASWZvpQRmOFlSCC6zAj3suD/3MR60LTvcXudZpUoqKSz6hFdi0oxHnliqqmCJ4dkjCkB0QBaHlgqNl8ZECbyEiyFUQM5rVFkx99hePCBsaGlFCrmTsACa0McSNhreY6Jvdw6+7GbPNxzgFAshqnPW6eLEmCT0XctGqWQMiBtPVIDfFZ2M0PBEl3UHVuCFB3AaM2D9ZIVdfwLcLWDq+2yV5qbc3A3LbQUKrBtdU0C64uPKYFZSetgghDCyYM0KEb9o1+yVwNUpfQE1djZM0vj1dAGarqxUcA3IVZNHkuXw1jw7YKuW64JvG/bHxW4uwO1kn/M0ZTvrOVoIfKE7igvWY8RQLsYhgNoN/BFR8kmIQMJ5n1hJlYZASLn7OJxCaGEwm3oNvLjukAYMkYX9MBBZ/R32O9JOBajpU292t/IKeHY5urQkZHMvHtg9CsyhMKkqKCHbdwarYfC5vvIGV8MsvGDc3gm7NYErkaoX8PNGh2Lihn2r57boEPAaKuiCvjSDGOR9DgS8CSD59/X79e/x8ewFTSMBhHM7Hva/t145fvvktAOBHX32Fb16/xpz7guF7rbcwZxdUrf5W2+cdeHm03037rs0MDAGAccTXXsbKYCJ0tJz4UUubVEuAxQCmNz+XQes8+DiL/oBDfit/UYgSOidqgihTXQQHwJhvLABDHd1NmqYMneGsWCeemDHHzPeVG0E7YWqD+rp++cEF6Ax+6qCLr3mvBxozNja+HN8EuE20VvbmMTB3AE9AG76PTELbgNt1lPffDM9cAwgg3sDMuBWoroCwQzF9b7kx8OZZsUPwo6dXAID9+RkyBJtbwFcl9KHYGLj6PW5zQG8Cvk3Qk62D88kc8DSKQa7pgUX3maa135TQC/+/K9se7baTqEKm4m2FfLcGvS0GvcUSxWG8fi6HY3PunQpB98oCYRMxhgoGKcYr58/KnmtValS4Boc823Htsi3H0pepxt2ECws8venTgStrmhzTjPZURzU7hrn4Td0gnFtvq96r4iAyZbcQjpXkZ1aJ4RiMuN8PfExi759et5IELddiCwoQIfUZFPZcxG0WeiLM1qC3PQVH/1SG2R5YAYoJtf1Ml4oziTl5TwFhhzvKUoP8hP765vfoXE826GtUNpBOkEbAF5cUjnjuDDQFdYB8H942oHVg3y4lcDTBrOC+9klVhUzg7Ruz8bUpJhPG25bPH9N8J1YCw+1YIjwV+5cHG+eV2GqOAhjNVJ4nE569F/sQ8NjTPqAxId2FhXzezFyvFGtfnAfNHMCmfCMNE9LNM8W8Fp5taLGIoO8+NmQrbvgU41mx7xbwmX7o7QLcZGK/DZCu83E8k3SveAma+d/h63d3xeOuGy77BZ02NC8GPX7+Fj/+k1d4dQmh0mfcXr8GsAGy5z2D7pNAAF6kSHxM+ywcVGC9nKzqmZdlfG3csHEzxyOiOBBTyCvhKaoW+Pe49sce+j5cdI2aAs4fgEfSysQ8R4WJyMSHCkEcqhagyHOviPXRgMRBq4UQF1x9auRc05McsXHpIgIiBzGavN/qjJLLvB84GZ826PKBwyLq+xI/MvtEhEvvRY3VlCWbFAd4mFgD5wbEHjGtO8la3LNANkyGtlGzIu5w3i3zigIS56aVAg65V328UNfvq30IEXBuxjdxRIJ3v/cOaQL0lZuweyzqyWGgoRaIJkSiIqebhnOGlVWVe2n79Y6UhV2jbM3777fOmRSKL+cREnumJTotIodsCTO7sMMfFvvh+fkZF8+gkouFfPnFF+geofjum28tIv5OzMaj/TE2EwE6GdC6PjNXVV2MxQ9SF+8QdZEO+5nMQstzZ7mSghqSk4bEGZkkYR+U/bNmCuT/Ze9dliVJkuywo2rmcW9Wdnd19zxAkIMBueBwC5nPoAiF6xGIQMBvIYWCD8CWQgr4PxQssCIXlAEHbHRPT6O7s6oyb4SZKhf6MHWPuJm3srKaOVOhJVk3Hh7u5ub20MfRoxr6AWxt10WmE47paKcwCnJkP+7rnqfsbK2ZviaAcKKQABhr/ZzgQVn6QYexfUqrxC/XRHjpNA+HlwLTHXl536OU7kpGUbHXuRR7PmXkmAKYg4zFfDIo83jJcoTjebWlp6wOsHNVorbwl+4cnXSdw6j+SJOcisTW/uqw9nOF4aRSI4hxHhsvLGx9DjPL0hHiz2PlycYFBAzy88Xer64jVGNn7ChcRAwdJCI7HS95CgqiC+TIsuO934j0f6wc9zs73/WYDyQbq0KbLge9l0iZ0tY2OMX1oPIUY38tpvNQc+xIGWsiRi5YdUTThwQUpXuIwI3Bzh/Cm3F19I1zbnNniBv5kefN3coWVg4ZYnWipGCOtfaE/hz3f+xnrY6xMqbs3/O/672jsdqY8yfbuBlikKMc5IQ423TVGW45isOBcgslUj+vjgHAHAHQ24SZIebrocKQ7I4/XAfQqsHIh0ElYrwtRLTK0wyPBA/C8Od/+uIBb7/+Gr/8f38DAPji4YR/9Ec/B+ZEf2UOs/H2m2fb+7HyD0sLu8td7nKXu9zlLne5y13ucpe7/L2VzyKC+rCdst4SYJ4jUqC5sc8qZvmLoDmOgqeAeaKX/BBjFDVIKPAM5G65U3dt2OO0r6FzCec9fBbvwzEREMZ6XHqJiwdOMSG6KMGJAocfsGYFZGKorIhTgUzGBTkKCdd7UoOErDwK8xMqYTHYqX/OhS3YPcJT9t6hynpKdJ1HsZNSvPgoz+XhWBR3PTMt7Yk/9XzJ5NwZLYt6M2Sb4KHLg30WaJMo6+nNYy9HEOcucIfAXsC85UqUTMWWM9EyAtA385p1WgXDGQRoYQB0uRVPrUyL8p7j/lBSqfkTRiSADoviZ2SCzAupBbMxNeryBsQmvPqEmq2acHt/f/RUzzhGsYt8tqYWgYn1IF6XUkFxvqv7YiSLHhoDjXcsg+qe9erVZCaLoJbzCWLcLQ827aeixZJuQLgsB2i19L3HlW78lPLYt/ROj/PZ5ogofv+73wIAvvnqK/z5n/0Z/uZv/garpXf5oQvVFIXdfmLSfEQ3zLWlTjF4rSOAqrDvPzQNmUHMCwXk8Pe6PwQYJq7Y4vsaQT2x74OSbTP4on2ewSPf33LVUIORErDKjtFiJF9lRRqoSWpLNBnSFDpmMsASOSJkTsyLww/Z9uDR9tEUm+cB41QkQNKjNDInRAVzYtV3nNPLXSjUmf7pItBR9AO7cUwIOJm+xbqkC3gW6KhiIYnUnqAxn5aomtd2rBEZ53AvqSi+j5Y66QayoXxqlvrpe3wscd4PEaGxcWJpL5GzR80gOKLOrAxnvCUCqSyGWc9VPApn/9r1ubDiAgDZIF1QV1FArbwXlQU7dKAVUSeLMGONyxrVs265zp22416+rnJBeqXal22PaKBiCzitCnqF6Sa0eOU4NpJsV97j9Nc+ZwAAQ5YiXtuu6zMmcmh8A5VSCLRxMs62bbNI6allrU/qlDDZgHi3ZpFW5oUOVI+gZp/Rft89yhFtUblNYt5FFZhAaR7TZcSfbaT7dWL00Adg6Akr07SPhD73XG9x1xz/jrLhC8H7mA42Snld1qiKImiw/NWMnAKg8t4u4LpOzAVVQ1OQQKMmMdt4G6W8oGxAezzhoT/a9WTi97/9HQDC8PXuus3fXT4LA/XHr1/jHDUuvZOIqMAIBXoZYG4gT9olYbA2sKwCs74F4F2F/IhcDSY/7LahVGRHBV4H2vEGpJAzaNRtjAVuLdzxepLjyXmAPeeuM2O2hgfPl6MxMZuAx9p0Iabc7op/E+z7WVt1hAcs5V7qoqXqG3gYwM1QUXxtoLa28lkXQdPaXMweeT8M8wjtDadAFI7O1samF/ASXC8ARITeVtI2tQadDVQNVJ5WbL0UWbbNWXNzVhErbgygecJFDzgPr7pW3JtDUuD94nnLvIfKmNOiQryvFy5Zds63lpdCHo7EPc8eV4ww9vI++Zi6QrqRfpxHZHrHfZmYGjIhaMtRJNEnKyc0y1NQgad7gn6dWyC6ym4kWBti3DcFWFDKIhXHTZybTH2wclV+f62BO6MVKFE7jCsQJeX/rS1nrSNLKWllvbnV67T7Hb33uDjm2ygyL5ETMy6+kczLwJevf4TXr17hm9//HgDwX/75n+N//h//J/zL/+Ff5m/kxqs76OaHJSc9KN5uSFCWfzBYuNbakUIQFavRfViHwmnaminL0LKWsNXmrBD8XX4gYGus/wuZnu8qQtDQD5RTH4jSHAZ/RdaaF4Xnyy5qNnJCNgGW47ER0BswihLOA+AFywXIHHNCq9SCl5eZJ87+snWKD0q0Z+R4wqRcBDInpswdxJKHWL+Gc3CI1e4M48MeB6ALyjqHAo2MjyFJ5hhNaUE1le3+d3u73ZsUg95W9H1ahpDXSU8dgvLes1auOryXFszXCFdop88SPG85nBijATKNaLGH7qTgqXa3cakW8FtZ5/GBldXyILgEcZffAYs7JpL8xzPuSXPTYCK0rVmpw3BWtwbxa2bN22NQ5BkD9dtIXWklnah+/pJys3Q1rNrfAKQrFEZmw1GYzVNcwsljbRcozJmU8/PU0GZbsE8KErC9/js8ipQ6eGPg1MFe35QfOriTO/f9VN3So0CU+pSyuhFY+iucLPE2IPsohIkqsHJ2shuXdo+UsHYJA86/J7L5KiJgd8LNy4CA0ErN1itnFUw/vGlTHOS4hj137I5XxOdbPSp0hiB7azADujNhJtkjII1As9Q3jt8frleh4ky+dvNqr47ptdTX2vLbX7+B/OjHOG32wN598w6//t1v8OOf/Rxv/tPfrcZ/YvksDNTHx8ebDzsIPLYWBD/Ls8GwDmwqJQHYBs0T1mIRyuDx/FG7MeRD7HpUrnGYCcCN8+zyLXwRT+8htCxgvqFSQ+ucZA3dGYonygQFoDotAzU3l9gkywXVahvVRujhr7j7T521zM5gE5O5Z8TUPIe0q2lq55k7htHnpX6795CvlKW6SxUSmfhIzAOaz8J/SyoIHjNigIhhzH0+0U4d6AIdsTHbuacu45ekJfvr6dWDN4Ey/yU935EfnLWvBsx0Lh5GZ7e1fI5YGPdJv7vN/b399oeR2IAIDcxi+Vbh+WYG9+6BifCS+eYYoREiKMjr29pHsfETdOcQ6WyczslUPc0TWQ3SWzmQjczQjSgHT03kgJ88c440Ey4IYHtutHn9sK2hbRseT5zXuZrPsIX6AvOeHuX4zCxXPC5JPkf3XufdBvXC4z61bAw031wuc4BU8e7rb/D292/ssx/9GP/NX/xF+cVxmwz5HEbtXf5Q0nRvRBgD7Jql7Dmeqmb4AI6MUCOjoTAT/SQdy8lEolDSvXKvilFIBhtR1k8GFgldOAMB4O0kQ3vIyoNnnVAoJnFGdwgwwqSYZ9LMCHUjFXCFLaJEtQ571zRQ5iCQElQLi6brEyQKclImHhOkwBhA1PledZdjT4ocVEqUisyJcblARq39rMCcYBG0Ycq/TgEmpXFgBl48C/vZIAUPBk6UHuI2CTo5o5KYlCSVKxBJXjMRue4KkISTOxWIS55vfqYF4EIA+R7uT3K60zwVf4+MEdbWgk1Bnusb6CbyqB5JeY6c7gV729a7tUUoNlW/rn24BZIqdQFFYwWBsx+Y2chuOmWup3TCJIJ2QCMSRVaWdMVU4kGsnjoasdl/uv+7ji+vYQbaqosdkdJFFjY9Al1CkDbRTm2x1EQ0QavTp6fjJ7lgQJAmYP+duFEktHe5X9gCQFEfHo1AG0NO3u6NoVszB0NGUDkTI2dGYxWgAd3xg+gOaQa4U1sW0SLUKkXoYe/M/PC8Hx+bMZ0gkCZoZa0RsTkiguXVxn6Pt/VoXu/rzzzb+lkYmsfPq0F5S5e2dXE5geDNY1oRYSG2fH9aqJMdWRGtftjlu0a7antEgEEetbELPPAGGoqvvzZ9gTDw4y9+dBjfDaLH8MJ1YOrbyGdhoEZhbABgZ77aCqSi946HUzenXJb9UEtkri6dDGvY2xpBrSQ/gB2SkI3DClG9Jumd1Oepb67KTNB+MB3hMPZSfP2KTdA8h0kSQRbuowrxzQ1oeUDU75cPEVR1o67KLMa0CtKTjJKEzr2Bt4ae9N/tpnFKst+kQE5ScziyQqPDM/2+carFa7NT4HV/P0SEMcUjmDASC++XLKBMAKMlA6T1AUAiEPFyRb5hqSr4waPXTmQRZYwA2/QMUmHXG8O9sbpgqorpRF3V4N7fXxrluP15FSMRea6n3i8vNXa0LtgAKqkIkRnovBHmg8PWhkJo5n4nmMaOTMh7ZayC0lR2mOle4Cg9JDN1l5TjhsRqxhUV9l/2aR8akKpxhGohIJFQMDtlFLydOrDZeL5ydOH9q6h42/Zwo9XG7E8Fdnek+/ujFx533HCfk5d66OXpjC+++AIAcJ6C89uvIUOz3M4v/+N/xK9//etdLzBWmYa7/DCFZF+mJPAPUR0qA1eyHEasZOtqiXLFZNnWgpMGREDcpke9lBbRkBChY6EuTLFWNwZ8/g9ARb3qwYraWSmTReBikU/NRYaqEZH3U+Fzvjd3AUuDbq7IjmlRyFbaEPNXtbASW2RnXNZCTuBFTgTPhvBzzFHOPyZ0Sp5LRQzmKwK+ODPpAHRqEtHZWmZzd1U3M+IcDFr104ZaFDaWsqY4XwwJUpXbiGhmUFU0USMhROTO4+hie3Ep5YQknbXY8ROmIxgOFW+2N0is1xtjajMm13Ayszshpyz0SzFurQ1Vr7N2WJaIPeto/yYBdV0LeSNG65wOejRC6wT0nvuI+DgSoiy/pwQ02ZcTSijtwZB56ZrdymGJJUu7zOZEsFoDwPSyH2nENh+DKPsJzRVF9nEYe6C48wkwQxCyGI9J1Yi6oLnvkqoFVIqByp2hG2FuseeacaolPUob3DG9xoiSw7st8rA+n7HAeD9EOaeisxcTKX4FwNcj3QAAIABJREFUDwmu86ivYwV9SB49DcZmdiZyLog9JgaXfmd3FMU5gf0zfd+zfe67cOVnu8ic7YvcM+ZXTkSbq20FjiZbFFWHZtAGXBwOVUfBcpxQs3VSZem2ogXBEnNl63i1nTDefg0AOPUNrSneOMw3jrmcPy27/x2vdZe73OUud7nLXe5yl7vc5S53+Szk84igbh0sXqvS4aS1hlDjBmHLAcgiy40xS0I14PAc7KNHt8iPwqt1ldd4OK5GXnXOK2s+fB67sDkT9j4fAKpO0HAI76vuaJ+J13vWggkPb4ei4FY4rw1StOpRdp/gguYwpjrpgbvXRKz8yq4IeTNIJ7cNp5q8XvpJdBgJRu0rrk6vBSWgQ/RFPL8ooc4eUTVvmt8jCEzmkcxC3yj3732ram1ZRAIrBpYOJC8V0AJO5TCWqT2JoVhXoXkvl2peR9pHTBFZH7Vgq0N6o9havduMEuJ5eQlY8rtEUV8iVLx0NldWlJ28zis1BalTiV8Egy6AVx8egHulV0ixQmOv8roLEiHzYA7zcO/tQxbJznr0us91VpTIe45lshM1z3+BoTP4xA7T2Y+pvLbDefQAL4roaRxeyRoqdOvoIb9FjPC+4+L1PPTbd5Wnt2+x0cq7fthOaCfCT17/CABwuVygY61xC+kQi85dfogyyiKlCkMtaaklmekmmvNzeiTG1q2IMPkYKqRLAiunEqmd06NzyoTpIcDmSRQRx93U9rUZDYLFyFj3eelGfmMlowLv0U8bjBCkRIAkytbETQLN8/CzJDNZ2Ymcr9PqsIoMpHahPq9nncfT9v7zQpKcdYB51d4Mwj4iwox1bkzQFNCcC4EyFToVOgVtRM7c9LIhgYByoh8gNTsBgy/A7BPbxT/sCr7MdT/MuEAy9QIoXBMlKngk/1v3ueesAJD1te0xGQy1IlBi3+8RUPdyIkSUuYq8NbA247bzmpA0CXMA1Ba8msjIJjMFxCNHTR22iYieYnc/zUg9MhJLZOlM1BfnBhqM36ITpHw2iTBJ197MdLWhf5f8U+A6eiTlM1HxfOC5YLHkCLXInSaCCnsdTF/7QzcCVlR/D92x84+BOWfmb0+62P0OJKxZ1Z4biBIBqZ2sLnzULW4AunF5JEy7EUAC1pbwZCDjnqsNQfATbY88Wll7Z5ltuzk8/TkHuqC5Nrobyx49DcLHTQs89tDvvSAvn5OPzTm230SE29F8RUeJbxcPGWGQOimSfdbZQBJEtNLOFPbLg93BVNbg6RH3XU66GgmcQ5kB4O2br4HzJaEZY0z85s1/wj/+03+MX/zqPwAALuenq3vbIeI+Qo34LAxUPj3sCskq+z/v6DMUXQXMDxgB6fRF8ULrwbHXJ9oTBl1LKJrJUJW1VffH7BKhK9wirodrI6PmSQLLCIvX60BFLdzKOfQDzCGADDAKxMpwrragVKgUkdW2Kmc4GsMMh/iWz2OTSCaBZgsNFVKk6INYHKiw3mUieU4JfVFI/jmYa3aN43XqYlL7OZ+TTkQuD7kjouaEMgdUeS0u0zeq1VfqRmq5XhhpdGMhDDZbZ+uloriQX6OU+ruuk/aBe7/ZHx+xzx2dA89JptTeOgeRFSUXBj0ae1trFxv3kSOmahuZLKcFc7+5WMczOsoRKqO6N9gYcPKScvx+KJvuQWtzBgPCBs12NDe0GwQJMgtZpW8GwdIXkPlyj9GVzzkUKrCo/i0/3f1933Hx+tMCZYCf/+yneHpnToV5uaA/POCr3/8e796982u2xYp5JbE44/v1ltzls5OByqpuyg7rgvraXNXdXJxisE/PdcmfEhijcEySktX89PF1QTDNA3OuMbdqWobSbfl+awKF8bHaQE7pr7pA6twAacu51cQdpFqML7XjGtpik4Wda7peQZ1BkzEui6WYCsN+wIwxmzmaL7Mof5TKO2DbSTjWAtaMaf9YCM0/0gng4oQuTsJEzpYce7NQg4g51sSVbm1qENmpaQBjmM6fayBPCFMy61o32JcikgvtLbig3Xs1UO29lH2xurPn4XfRJGkNve/TqtDgzK4dvIXOoQAxtDjJEwrJazMzx3EhkKpBC//bfZ+JR8NsKS3UeBH6NE6Cv9xbyCC+BEqjng6bdIV8fogk5zmJy+UIfuanEoYbzPmS/eCcIqRcyBBdrwMXeDXys5DZGTwnJBi5SMwYJnOUADCYO1yPDF2wmSG/9lxn+t2Wok7O/Ks6U41NZ4PSbr0hpqKrGQTXyNWWgwdqfXW9ZxYn8lIL/HY0jdSAbqvXBM08VJgaKNDM0W5yGPzvkZc+a9JCqooyXtKQvN6XGQRhTdV9eIFnzihW3ujOsbRj4PZrEyJNscwRX6+jKX/845/gzZs3+OK1BSoeHzbo5TX+t//lf8V/99//t9bKdsLT5S2A69zhj5XPw0DdTnh09trNk6ANZx65HEY583YOsN/5pSkaFA0tlewNVpA4JiMz43Q67UtZBCkMUbJa3mLqAuw8cXw/KMPH13r4QMoCpbj2phHsHsP8VGY89A2bF73tyjhRx9M3T0lbfzkPTCeCyEEczF6tl2RvMSKgaJLfW2sNT8HGSgTVibdPM72+D48n8NYwycr35A2VTSr6K3JO4x7TOKX95KjdojBvG9XzADu69vi8klhR8SbF/QDAqZ3yc2OYM8MyI1qYGKMYQI3NAK9tUACN0akUKvbPq3IjEM/LMWlEvhjcovVZC+HlUPok74l57/S4USLlltQxWo3A498X56Du3li/Z+QetvkTjMALAEg75jaxze7HWDShGurTo+Q1l0N9EVbVw4JZnAV+3VG+ZwUeQsUp9uJOP4XvK6hsvoTWO9rjCSfPLe4PG7h3NJm7+Sgimcej7oGsbMNx6Wpcfuz6e+uZ3ZLWjG2xoiiOyI9vk88kIusZouPp/C7PAQCXy1OSjwLAq1ePePvu3a6TH16/xtPXX5sWOl923bv8/Za3c0X7GgGNmm0FEdUg2x7GGGgOQaHWjVAFB8I7IqB5SQxYlEOwclBFFdPn4TIo1NE/9n6Gs7IMP7qI5ZsqL7IjJ1WrLtNBZ2hrltQOdwKTtSvZ2alBxnB9wD9ThjRJkhzdBlg7NjxkiFkuE3MYoieDQg4FauDcCnlaNDE5MQDIMOSKRO7qNCZ6uYyVizucGEitTBRgOXOtrT6+jIuxytJyazObISJKK8f1PIwJea515OjTP/JyxGdRGqzuL62s83E+3dYzqzmhO0QJ03J0iu092ubOoR9IOh6xZnZ02aBj5n59JM5hAoKgb0WT7NpbcQ7QnABT5uF3Z+vljU1XACCNcHr1CGHFOXL0YCzJEg/Qu0lKqcTUheo+rPZcj5HoPOKwZ4eWYubc3jdI/j2hPCvSvX5QHIuBPGRnTj7qXCCyCHLoowOYEIuAApaLe+qY0Oz3yzwD7WSIpJwsRkpWdTtVxak1OIeaEaPBHA2JNPPn13grqDVPbw926zGM3XrOnBcklGRi0Q0Sed1TlrHuEfYVSlHIBHgiI6g8phGilW5JVFm8L3bCh/bxD+lmVTdaWgsjvO9rDg5MLLI3hudFSwMuy9ZhZnPo9HiGE3NMTJHdNRkLsdj9fmcxXAUwlKSsCO04P+EnD69xeWdR0rfjgsdtw2XMYndcbvbDd5HPwkAFbSvUz+QDXBAaqe0hlEQ1gM/9ZtTV6gPm4hrk93FTtzwCLzMpbLG6Kp3hC2bCFrRDdKZRrpgQNvKXHDjkegHFWZeSOpy1EPAk5zqplDHUGQFjUrBPtk54eDTKte3xhO3UrBzH+/TPYpz6Fa4jpyRX55BDHbLnRK3Rz058cs+n1B3C7/e4uIAmrsEya9Exg2yv7LOWNhTINR/ORAmtub6j3GQPhs6+baW1TB8VKf3U8qEIuLIZT3NzYgHp6KrGGxALsSfK20fFk6x76v3WWrJCArCN1Dp+XY/8vLo83QlTzw6z70Sx4GGdgVND2zghvmg2Bnl3BVz1ewR+not+X/XJQYk7flfH1osdB+8Z/89d630yPMoNGJnGEMHQuduUFBP/+7/5NwCAf/4v/gUUwE9/9iV++59+BwBmnPa+I5+4yz9smakG2/yaKujK4CRmiXSOglRxFIQUpYeoQYkxW1Hu3LHZYt2FonvEdo7YF+HoCDv30JXKE6LKvqGVfUmQJXFCt2it+eIeih8WQ3Bd+8kYSxcayhsRLKRbMweZtOUEVjWoraz+greLzpeEVgoD1Bd7qaomzDf3HyHoVNBQYx0GzEAT21OTPZ8FNbqipTZnQetBxQxjcSOvcTi9XIdghZxxJbcU8DmnOe/8I2N2XU5hO6E5v7O0TiDbdKn6ZNCcLB9DYN9HuZxmsbMG8aEFesgZS/07Ysy5jlW1yHZrFmkFYCz8fvEMhLa+D0xsHdwI3Bs0nHlskapBxUypjKgae933u3kfV1zxyF7VxEwdWkdWZE+mRzk6rTpbAR8vpHkf3AmqHZzOaoFeFCoNMoPal4ysDMj5QwcHdEgg1wBLq1r9tfQ2M9RWGhqcMTjmQDhI9Ob2wyCHDZCag2rnZNaAC4cTw8ZwK8vBiuIWneBbeKJv7f3v+zykBr8kjFMOhSaWnkX2Rh4ZtqoS3szOVkJPGOxr7FABiY3vCocnR4kBSKOdSqCF1ZjBFWuM9An0pllXmKY59WapM/19zICXIDLvcpe73OUud7nLXe5yl7vc5S53+d7ls4igNjQv0gsYcFeR2fP+qRDQagTVTetJC20W1n07enC+Be7/ffJc3GCP6TZvVPVehV+wtspqgtXi2VYkeBUgVxhfi2Tk0ZzEli8XcAkiQCVyMty70Y3oJZPNPaKqgkWVDoO3bNuW9T8fXp0M5kI34keVzClfLk9iCMfvbrhTXhp3Sbjr0fMU16/5JMXzfXzOEWyO/os8XSN/CM9guJJuJKWXizJWTb56XXuz4G5HKc6qq9/VYvMJ+fqAG+oIj937IUsfvf80KVEk57a3z6K8ignxpYLIyrY0NTjfCcBoAI0FkY7adRFJAWCFxj1yHX3eDjApO9BCGjsIbkRV/aOY7+FojZEvTOk9pNOG0+OG/rCtAutssCXzoC9vOw5R7kqGVOXTrCIfLxUSVN+/RDy1xn5vPzaobkSFpIGJ8MWPt3UMgDdv3mBzhMVlTCvqeJcfjExe0TJSq0s5VNAC8CQKVQYTJ0kNxCC3ipJP6MRAkvMONqUtLGvnF7F/CsjZ4GIBJ43omPjrUSKcDVYX2YKyvo6JZntyLdkc1tpinXdio1IHlURSzwiwn3q0QraVPwsmsEiWhbMa3Ay5AKIrn11A4CmrbxhGdsQFAin7+uBTBDwVGAJyWK6KGBxRNWtrx942I8INI/wjXtFFtSLWaFMzikvDc4iTJIcK919Zd3HcD5AQ33we6nDsA+R3bGcwebmx6KOqALAAzNg2X2+GAA8G86QsE0cAe7mNkg8cUaHICZ3ktWBrSR5CEiT5ja1xHO3srusksRMBrUE3LpBVTbRZQCytOtG07ouI0u7Mn0bk8Pf42uSQ73dDCak6RdxDIpPg9wbelQBqrUHIYOSA61AkpuvMOLChvbPzZC1PcZ02Itc+risEe+koC3I7ndNjyiLm0UAYBoR0OqLgUD4GIJDI1Z5tyKWVJlgRcBURF7876ugox8fncgw979qxf39EQR337UzZkYSOWUTXQvO752Hw55ikrlS2pc/zxlZGDwp6qkgWtXI6eSJfMyNlYhrCkLDKNikb6sJSFOxnmxC2CUjkApCCJ9tc9HG/1qFPJ5+HgXoB1uS2hyU1i5/DYKpwo1iMDnlaRntjZzoodPWzbysvVcuCwKWuVTnwdzAYtpxGKr+TgcihY2a0rYO3nknw5AwSisW4paqYJODWEEQvVryYMAvOJxKxs7A0PMG6EfrJFqHNa81Ww8IvfMWaimdgvderRO37lwXsn4M37gioVB2itPo0oL8LWmwGZcCPmGy8cHEgiNf5UwZq2fVYvCq5AuX/bL/cKfz+lZTPrZmyvxdfKFUX/G0Hc/0QTuIDsM6PHd/RjqOIw+Y06tqRMWyH0jEaAWfP7Y36YA5prTncENusRORqDu/bH6Nr3eeY++OUWmGZDbgTrA5q1tBraNuGtm2p3Ew1Fe5UILfP9eaH8jt3SgHvdpLr9aY8Eykwt90UO7y+ylm/0Z5vA/GdXBgniQDqYAK2dPgNQJCpAduJ8dOf/TF+8atfYc4D/q834PKpaZzu8jkKU195fM4NwVOXYi4EleFToChG0+cwLQbtNoF3ocqLZh3CSH5uUwARqydZ+CGYjbHfTsRAM2bSGM/UDA5n+4J/JsUgiqV1yFIIgbA0TOFNxUs8xQiFFAcAYxlOrpvIbCCO/ZSAgLu5sjDUHM6bq+KA7T8KwijwPVXjjNgp9cNyUjkgvopFaJK14N3IDgc2GNOXGyoGMPmxYYTPaRlnPZzjgNeb3CuXE9drpIpVNQ3jPYzTMHAt9xj2TINNls0YFjXOEL9J08bD2Nks17htbaGWG3ner4C55I4SGwQxDZlpNkscMmw8qDtUAHOkmB6EZbw/MGqeqLZmjLPMSZClPvayTjgAJst3nIbNts8Ah7l/OqlM7lFmOD6ZuHZKx7u0Y4ArKO8+Hzg+tL2YQOk4AbPpSwGPh2DMicmaBEgTwEnNCTVzbHkd4NDJp4IYGENyPIjASaaWYyg5Z1YBX3OckCz93usAi/Ow2A/V2HirAZy6VEmt8b5bU1qLwer6oS716mOgpUdj9DkD9SgNyxAUsrURTIuM1OfUInOlTHtEzf3tBGgHtRiTDSzGEZJGOJnxuaoYaNZZjeGgcynIMUbaUIO/+yQg817tHft+1ZsUjx+pln4WBio/7aOlyoQGyQ1IyJLSt23LTaP5AsUQRHEEgbG6XnGFfoII6vvIK29GvXaeNRtUdYD2XKdjoff3oTD2ho0I20PPHFttE+J5KUEmMcTeP3DNO/X+KMbvdOM9BjR5P1OTxcDmCTlD5pVh9pxnaR10nXNaO4bxvJF/q2vfZyAk2UJ5KIat3zPo8o2/CvtfPbV4U4MYAXAPG+3btrs/ciO15oD4OlMPm7hdnqjm7Bz8GVdSf79TFm44Xr6N0VLPffu8N85FAoWRSQDIXC1uBAlGBcYyTuMC05QbKsbcPJRuUtV0kNQOyZzTsmpGvhXgBjG5LuwTizcrrK68NmJVMcIAtN2acOxHPT7HnJulG2qXHElAbjyXJI2Yx+yb98sth8O3fcaAE9FEPxAA1nyGgK2nmIoff/EFAOByEfzyV7/C4+MD3r1b9PEPr7/A09fffOvr3+XvpzSi3MsgCpoKuoyorAWIoomXBgsFccK0IMFSeLcNaA3n3NQVfQq2KWA3UHlMtGkGai/OLjCj+byW3qAdkIZVuiaoVqTkkYlaaQ1avAtwls6FWvKob0HUiAggRpJUcRVCJQLZmhmFnSAUdKVG0LZyawFMxVRCE166DICpy7xQdaemWhQY/hoiXv7GDSw3ThnA2RVAQ51RRi4miUVXLZhrbXUDrOov5gxXSGEkJVn5q9bv5TXKb8UiLTvtgFYOKqnvszST7Mb0NLvRStzDvAh3MBU8LXqcm3gndFVAGrQvckszzHkROTKAQaknCQZImynhUcOorbbFUx2OrEmjrZFFxpvmmm79KJmjH/1HkB1S72PW5A/J0QF+dH7jxvsqSaqz01vK7rNjXbJIbDzZCdu7NeadTKAR1P8BgCrhlTYINP2VBMuf1iC1atPQfmdJ3Z0au19gIQsU4o6ZuRu7Njc8z9cJkkQWM61M41YRkZKrinSIZ5Q4bjlQho6GS74R3NZzs4/fY7g+Z4x+KAc1dFzLQQ0dR6HE5swJncGvmwZqkHP6Pg7AmMWHjflAjAFipEnKu6jzMVLMfpoEeTgMlGQ5tbsSNtGFXlMGe+w0gz3RzmMHfQfz62McBXe5y13ucpe73OUud7nLXe5yl7t8cvksIqj4anno1Vl8lcJv5XkWqmivVn6CblazCqVgs1IUCV+eLsAjVAfc97eVW7jqet1jbuJNyz+gprC8CXu9vCwKY+0FgMYN4I7t4QHqCT96mVC2khjsuSnkXNmzeEOFPJdjJW7AfFtGoW6fOetX79Cg8dZpDidS0HvdHscI9e3o6bEP3ofwrVdrPXIY/WrhjQqHqQIB8b2qMab7viePysXvmIxiOz3tCM8x7VoRoKzMHXK4cPV+WcRUEx0mwhlFzfGiuiuADqzi87vabBExyHav45+Lmt6Sj42k3oSQWgjEoTHrvkGLttwiJ8286lEygAy+pwPJHAkSK2dULtEi7zzO7X18C8ZMROiZDwOHIFG+b0TmLXTGXmqt5HkFBM7aAd1TyX8XhAWX8PdzUf+PWW9urVPH83+bteypQKc43MmsywXv5QH+wy9+AQD4sz//L/Dv//1/wJwX/PSnXwIAfvfmzT16+gMTllX3EEOsWPtZQMGyK7A0Gy25qgLQVEALYqIL0BqGRxxJ1OG9gu7hl4cp2IZYXeqL4W2UCdJbwgrHRpgbA10t7xARkfT1NJhp1aK6iCgqAJ0K4RUtJWVfrBfUUOcEkVg+e3aCLUmZd9lhDL69lZqTDV5YJ6M0CosQ8UVWpEsMThk4ClHFxfeViABatARZUi/Eoj6U6RYTgLJkzqvAanUK06oN3yymIVilJTbDpxbQKhLivOqgAoEN3m3b4nDAjLbYvwputQCMZgSPWLyv1fQVWNSSmo8TAHM64+7Eqku5sUeECvKLCEwNxCvvMbOFc2lU27ek5O3NuKe1B81m8NOECrPVNxX/G9dThzKu6K/m8rkK4eKTSwS9xG9OCpihxEGL6D46ViKE+QwlIqVlX1RK5ayOCQIHQt/QAo1tPgbSjDoeuXmJtlTWMMZcqKKmEJqYklMTPFeUlLMNNgfbGMh6qX5M6MQZQZ1FXxK1MkNTFznFdN2xRDHJ3q55oQHLXo/uU0TrrtBYZY++xR1BROilQkEnwiAfpqFXICDevmYg0HtAFELl3kAnK7PJfd1PRJt1xLroiLLg6/HceS0IDlV49HTpWE1t7enBt+LHNQMSA4hyYZ829eezMFDnV2/3idFs+Xk5MCEQTMzLZeWYnTrw0MG9L0iIEzpUiO93ycmrssvvP3xmkBZ/o9cD/bmBz8XgYVVMHWBaRiURoW0bekBlmoC2aWtikCfMabl/l1Gw914TrsALowD2dlqjl5vV/kqIiwfpW6f3JN3eyD2tUijYv41UmAXzItkBbJKxIkmwytPFHrcYFNorlwdATrz42wxfZD9TL9ZOBTIa0BDBygMQ2dXnBAxyOmmNg0GSxmnoFhvpbpGqteHibM1zOPaGtf099mOt1fp9yHMLrJSx1XjfKm4AMSUcTTpbnhNrElRt1DAdvpvz5+j1eQYy1bk7tCvKFtjzS/igP7t2arkW8AaHtu0LX7My2lzK2lX5A1o1eF9q5I+SS3v1G907ewI+DOyVix182BXA47j5LjCyiaJDkSuIqplrZcqv4p/8+Z8BAP71v/7X+Ku/+iu8+fodfvvb3+XvAOBHP/kxvvrdm49uy13+/ghdBPA1Z54vVjLlPKFuQG4TDhcFomyJugEEEajPWWlWY/DJtSdWBQ1BG2aUAgCGOV43VzoBQBtj9oa59Ty3qIKkQaOcAqJ6YEMr9SE4ak0H9FMnmhtKca5IvdF0rgVxEooBRJlGEO+JAe595bMGjLUkB0yawATa+bzqonuiAhVLg2D3lLl2Qp4bttZIDudd2W9AustBFTAmCFzILYSC/GSV2zFUsyDOZHqIKaOR3xrGnNDeCaZyWIMo/d95LoadP0leiC3HUZepRBOASDp3WaO+7bppdc4NlrYcHY0hzRXmNGT8vLFXa7N1lzhhzJ3IOT/Waix9IstuAF7j0t/HQb43i9Z0FMvzpOqdxF5H/BRS/RMCguw02/r9/pkcNd59itC0cVXvRo2bxEjDwqkLz8VeOY7cCeiUaWk0G05k5smUMCL3cFQZA8L2HGZkAEWtVF76larXh50t51RAVRf3WuSaUpkrwXUhOwOV9ViKyp5V7qF1X8V3l1sw3xhbz5EaJslbnV9kKgwzpe40YWMt0iqszU5W6b+TLmCx+tPttO6NVD1fOTvRnQJBzOHXPY4trykdTTNDdKUTgAAhQvxnx5CbDbbefAr5LAxUebqsRcLng5ImOdBUwQUCnM8ZIWmPJ4g8YHsQM1JhHheFeW2A29GkT2GwVsP0Q5L5j4fnJTVnBVhJ3t6+2QyD3lpbNc3IPFMqyKgqjYYhExvWfcY8Dd8nM1vNyUZgzzuz1/B8i3VfjRXM7TqP9w8oYaAuzD3tFPib2P7dActbQKI79+56Zt7PZJsXEeEpDOBwCKomcUXkBSVjLxMEkgQ9gG0i1WAFAGm6rxHnv437Wve3j1nT4e//H7JT4GrkWAvr5eEeAODUTphzv/lf6JLPNeVG0fJj9FRVsdHmuaHFQG2czzwUi+YeRABAE399vWFg8Xe8N4fnqHA8R4FxHI/v86K+VN73m3qdl56X+Xq1Il2bYzCZvjsbIdIf//EfY4yBbWNcvBj4adugRPjq93fj9IciOueKVswJGQN0HmgeQTVOBGPODwOVAc8HK+vGFEibOLuW1UXBouhDID6+dIix0asdDwDUbL9bilHklXIaXANWt7TRzLALMUOmGldFOCop1jSTCKaGQQoAyjUKtYxdc/LGpxG1YASdPhEnY2kawGJnaK0lAkWVIBPooefoQlGNSzhWxRmTV/QytiPgoH+QJg/CjskjIoCplC8VVCBg0ay5niQqOy+ZvSdaymYQuAhWfpyxri9HcSj8KpLjASxwSFyK1aPm4l9WgKfzM8Q9kKFwYOQ70URmhhQlW10/iNOn0UFkufX+LJKVNNa8DPkvJ4N5D2jXLmMuXrpZ1eXWKeiTG6ghH3vebOeuNir58144shhb4agH3JHMnF3DzGakMqcOCRLAKDzwAAAgAElEQVQ0ZuhUbIi56LpBhn8bMC3IlDqXTvMZFWe1qo37HUJI9o7iZQSuPXAZrWveQQv6rszhnaGuHwi0fEeJ/ntJBLWhjB3y6Kgupu+I9GoZr1n1xJ10TRqCAqT74nJRBc1mZHTFMGcUnp7syzXPd0GEWDtxbe8QkTmKYu5/D9rqZ2GgvsMaXJJU6pVFjgCYZyUWKn0a4K+A7WHi9Ggd88XDI7Ztw1+/NgWK3RuxgdC98zYwmviNh8IrcBbQ8Do6mxln0RR0XSHFnQJ6VLCZdjq2kTgvksCQ0zjt3gvgXgl7P0RwljPIPYYAwJude4Mmzb8oQbXhzdt13YwcBhKjmbeRmLGdttV2v5dorqpiDIDHxOtSSPzqng/RwDHENwlK4zBY3VoYxMy46D7618p56qIv0xnWwlPnUyo3DVd8vqS2Cj67Z12BZHwUYmgnaF/DPJ5nlibSKD6seBo9+0+ngOZMb14DWTmkONFFctLGOZu3qxo9j9hQ8boCizgqL9jSZGMvtJJCrqyoGODbVu5s6ys6XS3Y4RmOfiYijDn2bMLx92BQno1Ce284aj3Gvey0VKUoXRBSDVEA6PIWgKJ3RfOI5tY7LjKdKt6fQUN6bO3UTiZyYCSbj/ulMQC7ytWBQVBeBESs7olUoGVHWBRi0Nhb/rR/y95hG5UDsF+AqbSxezQpotsx5pXJiKHIir8DTgLicLvaZ3PX/65Y+30CS2Gvz4npekt4btN9NY5HHt4TwVRlu4enqXj7NAFVbA9Whur89IS7/LDk9deCebbxLd8M8NPA9jTx4NvhNoDTBPqF1+Y1LU5IWFFOchTEK/4KgI3TLoo+kBHUNr2siiCV4NEYPAgcELULoV0I2pHRnT99NUHUgcaZOnMhW19GY4jPPe0M3TgZYZmM6AOq6BrUpARsZ/su4AVj+hoRG7E5cQ0h707hNjCYcOkTTydbU9+1JzxdLvjP9YTL2efVu4HLebH1QwkdACsnQgS+pjMhjQvj77F17k+8xJdFQheSZDIwG0OJUt+YutKGRI97eijATkqpKGt/8/WFF2Yw95lVkgJs5ItR9s70GMWP5BVGjXL5OcPiGaLQMXCK4MJQNFVsTNj8WffB2M4Gt33jz4dbQzt16MaF7VfAjdB9r5l9GfnsHdFhpMGslG3vhQ159xdlrVfCRU3/RNEZrD/3RqnSbYfh1X59cBY+R6azMR2OO/zm0J7Yd4aXAhMR9N7ReFttnu3mHnFEMz28eoQMwdu3bwEAr04bNnTM7RXao13nl7/8JX79mgCRvKbOCZW1527nCTo3vG6cqU6TCcINwrSAegQINiMRDMOMeYc4mtItjUoEKg9+8wKr7TQR4UCi5Wv4ycUNOGYQA937vpEhLBqt8oKbTFvDRLICxhMJzqoYvNKEfqIeQNG1J6vrpxHpZzAuB7TbzSoWCvzi4ZJvg3SypVnqc04Z56dLHGRftcU2PahhdDPWH5xQ7HyeeHoijLGQHiTAPE+op1XQ00QbijbVq6kAJwF4qs8ZH1MseHd+B3al6DIHWDe0U8fFn6JgVab4VPGt79OJcJe73OUud7nLXe5yl7vc5S53ucuL5bOIoAIHWOQeDbI+F1nRJABPqiDee6ROY4C+8KgXMTZuaCW8r1MgohioofZ9CN5eW17EEZ75fcotuKF5U/x7mBdVS/SFPXL4xePjlSeO0lPoEN/ST1cRI3y802OXx3Fog1TX3DNdeUWwdPP811Hcix5w8wTPFfK2eBSqJpcDt6E4qpreNZ2eS1qgKkMMryU37kuOf+t9Tq/nl1hvRlMuVODWLXMIwMsj34ggDhurEVSS1deZh0EAHzpXDc+2+yxKDlTJ3wWUpkZGQe41P5AKHWsu3bjOKqviY7EzVCynKSD4mLyLutuB7fpcfKwlG/fN5Rhk5MHafi03y0F9Qrke+8tjXuekqhqsh9bvdnleN6C7y8tfclq+h3sIL/y2bRZZOp3SOw4Aj198gaenp4R93uUftkzPObU3E5gO4Qsk0xDIIIyhSepjxEkeUYrQGqtB8XvkPSpYGDQlydV4KjDF8j8DBSSBLvD9ztFNBm91iOpZwazQyZgBfWOCioFnF4BCvR1+O060w9CMvKpaBCVy0QFczcUaCYtliYnASuhUyIg2j36eG2bUBG1ekivzcCgoE3bzWtXqm9eVNyNJJbKmTKv8jaNnlNc6ryo7tEecZ8d3gLqW0Doo1pxIfeEgDKr7ru5KDK1S7LRqZYs4AmdFexvZ/hXIEfYolFbGySGWM9cIFwdvaO/2zKhhwbktFeVqzSzIIqhFd7JOK66fa96R7lNaPnfZ66378iYSYzmPeVmtVmbGu3fv8OaNoRHbaTOoMzO+/NJI837+85+j/+Yd5pyJ6JtKQEHKBbxc5lxkkdqgOqGy8roFpgbMglqbTUHgHCMKyxXXiYT3a5RjsgMA+HhW3ZFaCqTi3yy3GoZ6O0Y2j+rNS8ZAQrxj3sH0tn2pqufOt39+gKUA5nHiqAXfm8lw7gBx5hJzA9j1pC3JjmwstKaLxFWArU1oj/zWM1oH2kXAoVddfJ2U/VxhXSSUTAreGFosyA+mBX6E/vVZGKjHgsSCMARcyfXFfYokmQG5Epf1FgE8XC541xrGFw4ROZ3A3NG4LZY+ciOAVqI1Q3ZGBcEeBmQZqFWZrHIkL3mpEnw0koRuf368VvP2xeYxoUY40fraSA5tZGc8Zeadsrlybcqx8cF3XJdvGqgtNqfrDT9hw96mlbFwLXHsu6NinwQHPkEDUuL3ZDCj59scdpOqmkE6Jmb0l9fbysV/+sJP7zdQ5ywGVLR9EtpoyNrjng8MZrD3EXXGRg3Cpf8IuwWPUYyi6IPy/3QawBSoOraW86LlPZs9ehjfDm2qCoweFlQCF/jX/nkm0yYUnawuaY5PPhpiy+CsIj4aFpS6pbMGKErRnIcJSA6UkXjrfYaPEnrudYFNR04MsBQ6wVII63Oot5msfIdz4saxtQ3Huf5d5XIxhwoz45/803+K/+ev/3r3/fl8vhunPyCZXz8lYRFfBnCZoGGGKQDgMjEvCgzNesUktuYqyapVSgY9bWX/bipoU4zNFwbzJDdQc99gAW8tFWC405C3nmyiUy4QZmhvUA6mb4L25oRKziPguycS2skQIYP+quPbOoMmgaBZ8B4wR17WGa+pKWViNvDK9QKgD1bcvj9x9s0MxtGEB9peLopdupDSPn2EfV9jXikk6hS6izGV7T2tXYJkQiMX7hlfcTVQd8uJBFNuOBTDUF1OU3ZLdq1XvqZHvidgkGr1z5JHQEDUMMWhoQDYncCxQupUDGY09rQMALJ1bBBsdFp7ITNKk5Kt/xZXS12LbzkePvT6fZ99n/IhvbMekwRFIrs9GVgOyCs57C+nh47f/f4Jb74ygry2Gax82zb80R/9DADws599ibdvBMwTFyyY6lBN8h0jqZoeLMiNGioGQ6+wdgWgMtdmN4xNO8RqnS7DG3AflVo+e96KUn6+9IG9Ht9gjo2YQ0DJYcbt/o6/OqY5ocIZhqXz7PR3J8KMHPGqj+3PufRudcPaSMVipE6zR9LAN4NVhcyD5yfZiL0evD/rk6KT9U0QWEIU2gXqzrPBjD4UdBbAocG8TV/PZaUNtg2sA+Qkqxs1tFcds6RVmZ4muJp032GqfBYGqmBFGMS3gT2DmcnUlfxcC2vHYB0XATfg3W/9x68ETRraA69FHAR0K8Q8nRDkaJOpWgZNZai6pZLVhS49FIen8RyG+qrg8vH7aMuUnEAE90zuzm8D92xWSNzAIafQiSFE9r/V/YaUdsMzbX5ObkVQb71utzD4N46t543vlGm3waoqnhZPjm3KfCg7U0gA6vmgJaIV+6/CSijAvXJjAJcBlNyKKdfFl6uBGgtUfbadOlaeqx8rao4CvyFid6Y0oHu+VMMG7orOLdnc7IsDE53uvaYppavTkNsdYL/py3K23A7vn3oclNBcGdScg/Fs7BiLhC5HUhI/FZQC835TlZxV++d0XNGYzIua7ad4vWZuo6A5jzOK3bfuo8uWN/Yy78tLlZCIFKxc2P2GFGMzzlmVuXpcJTI4tuH7MEZvyYPnmz4+PuJf/at/hX/+V3+VudKPj484n89WwudupP4gRL55m2VmaAraAGiIsfsC0MuEXARtIhc+AzqZIysUzFBOW+SJiaKpVZ/ps+agWoQ2c9pYzagNPUwVTRQyVw7/N/1sZIKzpcJLvaGpXjnmoA3KYRQxWJ1wJ71cnrdY0SatpSGZ/eKOp12Egaw0Q5gAD7pZnttGK1I4OmhI6pUSnlheSr2ZfOJRSP+MzckpxCDP21S2dUWyjpqtP3NnifJy5geGyJX3RLmo4gQrkrPQOtFfClA0zAmq6qbngcy1jTAaaRrFgBEckXN6ZHiKGSC9ZnKH4hLEhERoMjCJIO6haLBnS2Mm2IbF2hYGfqNrZtbUm3Q5rp8z8m7tp39og/Ql13xfvmu8TmdpGqgvu3ZrbadbNz/HGKtaxLZteOqWW16RZTQbRmSX5gA3o8raYo4KpqIDaPCOrAGhTKDBxXA0ZxMprTJUAEg8cLOiSKkD1+FlEcLl1AC7XcDrs5wTh67Nvi4IiYXk8nEDTSLH1eK1bBCsDOHRUK0xCI7xJ5o2TiDbdkhAzz1Pdmtu5nwgSh4JkKB1AsvKZwUA9Ab4+t17B8a0UlhP/szGAC7ef663bq2BlNEfbO0ZrGiPDaqcbOeiYb19SF6mfwGfiYE6ZBlhAENIdos/lCCs5jHNxct9miWqNVnAkzC+sveXwbjoBlZeTL/dEv8VjFEMvyYKDnilmoLbsMh7LmXgvcSA+9AxtyKlNz8rXoxqgF0bhAXGrAfLEzDPCbDz+B4jqHUyfSr5EDziQ/DeKlq8aarG3ljJgYSiIpr30cHgjgVMdbGaydRkgZO3AWWzqLyMUejMrdRNtkB9AdUKkTYlplLXTGhCU3ZCslgEBQDO2LjtS+loB7VFlmCkRuUUpW9XgGFf1sYPdCfKtfOAS2kIVicgSMxZ8YrHQugOsjiGbox0EfcKlgWUPFpa2xW3shbepRxo2aiYGDUyqm6sBhyalSBqG1ANoBp5VDVabZk5wqGfk+PQPEYd1o34PaoRuVWDVbwzbjlw3sckLIfxolqcIsVo/dQQtEqw8Zd/+Zfg3iH+2RgjX9/lhyH6zVMSdEEILECbZqQCAF0EfJ7QWcpPYEUNguhO3IkVhi2JKaRNzOAEgDasNiqpGswMANj4e1sqdUYGOEXT0OiYhnYS5KJCgK1ftNxgASPMEmNkEUKDh/qcYoVOwixOJegtFnldaSDAgrTyIhASZmyAQehmsOcbzFcS72drmU4kSyfDDD0irPWz2WtmxtjW+jIbL+eXGwqKUhYsnbK1ZBV2TOwhVR/Ib+qeB/G+WutOY3J0FuX9hZMulFswQ70PE9I57TlSOD79eYpq8bMrpkeANoeKN1FjgJ5eVxtmP9OYuR9QOG5R1kc1aLfWYMLR2ay6+1ef9+cM9T3qhMfvPqbtT09PUFVL9QDw6tWrK91CVa3sj1JuZkSyQ04obA88MUN9clI4tXXpAFFy0Sr3xCCxgFWOUw0ElEBjHSEyBCGWLkMKkLiDJJh/CFBqoCxJqcs4zTlmKI9bcKVAQIA1x9kOC7wr1Qhz5kR5q1Sj7MXRtUuiiX6U0N3n0hnJScaCIDb6XsGpe7TWMD2Nb3gk1NY3qw9PxX6hhlWOD83QMJcB+LqCC0M9gppWWbPnSG6gNlL0h75bt2TuFgtvaF71owiP7iRJd7nLXe5yl7vc5S53uctd7nKXz0I+iwjqNPwagAhfuwcuQuj+GYiSth5kXjcwkqq6eUj/wWnK+aw4f30GQOiv7Bim7sjImV4eo3NXtKRYt7pX5miIaNwejleFS06o6u36SsfPLjeOuSX7PIIVjTnmAXJrJRrpfVWjNUfIwjPX+zYRzaNUb128PsIfw1N2lF0eb3igs+3X0SciJxGq1wtPbfGINqmeG4OK0Sx5gu4pEhGMb57ydyJieac7SOreW5mx6wL/4EM+w2XO3Tkarb6IpH1ihQyBsGJEXb0poE1Bm4AiOZ4Z4/iAEj2TMVT7t3sW9q9pIVby/3ghbCDhycv+W9H7KEmgsq+Lqjr3nkQAwh5xUM2eYBRPpd9D9zJO4XW03AsssgzUSO+KmMIjrREJVSiYDFyycj3Dq7rGvtF0CNoLlz05jNPnIqiaj5+uyMhqZBs3XgNI72mcc+L62PUcvsMEfYGMEi39d//u3+Hx8RHffGWlQYanRNzlhyP01dPa+2ZMaUrUJ40Juli+1IqgWvRPoLs9VlQ9e9zmZQfAc0Hcmq8/pJpl4RRAE4uYArC8NJqWc+a6wLsmICY0FWQigJDlWdHMcw0ZBkHzaIKAMWFtjzVIGoPmZmtGwlb1kFrhkRGRFRGM/NuC9mislrFPvLImmBdXAjxYQxZ5rKkVxI6YSgSf1TEnIqiXipOA+BbIoIoY1C4iMmTNqavG9F5K6KSq15ld63qsrccInL0HmpP8MRP61jIU1roTNTXOnFXbc2xvXnuFQOciNORGa00vASqC5dyeIsru0VMj2VrnJ+WVh8hUCHlKu/39img9H0FFHrI/pvbD9y23dKL3taGiyeL37FH3b7tvfP311wAscgoAr1+/Tr2oOxrxcrkA1A3l0Ba0HrJ00SnDop60LyXIamDIhB57v3PNeTbsbPmN518rrb2/5FdGrnn0SkOZd438n/dVa6DOoM7gQCS0BnSbT3HVGfpINEIMrm9cJ8UmcH17JSItAqgAoKhKwoGt7d60y4JNQ9RCrLIixzotNa+Ayrx7BDR73p82i2YGvDrT3rDumxWmh3mtVAYDnTAbAT6ndTTosMW+6uCqw54vbE3kE0MvgIQ6dQsCelNeHhf9PAzUagQ4DMMGpm8EUYNI98x6SgyBIgpdqw+s5oVD5Ukg852xfXarO7qdGpQZxlJl11QIQAqlpSg3JWy0zp15cge4xxEu+BLj1Nr64X4JFrqrhei42KgV3Y5Pk4ToaJQejEOD9JTF2PE8jLWIL5OgnIf2f4WWEZQw3NxZwyhZBBJHuGNANp+THPexAOcNrILF7AYf01L4WcigzQ5H6wAwvF6l59DNyzQ4rwj0aWH+K3R8XX45IoTdSC7tsjxZ2uUJX2BJ//HMJiz3CkKr8LIQMMUIO6K252RgAiwC7n5ca0YyVCC/0YYFqfFnVaAqUT+PsIx9iY14UUgarKQY5bZZOyzFi5da3xRDNy2nNcoHL+cEpSLDCLKoXPQCdVKYuckhdxVmo6oG4Y1L+f2txdOdOMY0Yp8p8lkFO138/mNhI88ZqJfSF5W9EgDg4yiI3CJXt46sq3GmS/m+db33ffZd5ac//SkAUz6YGafTCd/4d23bUuF58vp4d/mHLf2bczq/SHx6aVvGwFRg+JjNOasg7ui89g1Ry0MMyO+ai2XsK+daybHnc6Qn+HnsZAj6EQDoU52NU4ERJzbjFDD4P2B26YRmLqaigUEYIlnvDyJQaXtCvIDdFR3gSkJZ1f1HpKZI5j5K1s64HCkg7Ozsh3UdDVkPlpvB+agR5mnVFq+QRCOM9LSV0rQwUqvDbWJBfKWuR9VIhq3ZtV55GM6xiPaN0TqB+oIaEitke8g9liXy6latduNGEv8LwNMzBEAv4yhlxPrJwJyeg2rHNeGdYxW+/+r+DHlGLv0FvN/pl2kah8/+0LDf4/VuvT4aqACuHaYvNFSnDGynDmIzUB8eT6knxSB/Or8DtQ7THGP+dDTVVHCJyHSKg6OecXCYB3y4LgclFQuwU9r6oUu/VHJCoeJc0cV/EURqxnatS+lo9l3rzXIyAVC3fG4tqdKqsjNQCWu8UAbLzKmy7Ba3Y0R2RrhopOzZ+6gT3N/OXVCFIv80HYOUeeQhyXcR5GFTAG5QIpyxiA5ba56fH+2ydIY4V28dwmbYZoJyA3AKZ2N5HlMgUWsYCt68Ssat0gmHYcbl/99GPgsDVcqdhQ9UsQaJeHJ+ZfalyGkB0mshYdB5/orIwGwM9IFXfrLeT+CtQUlxvpiSZXkJy3PHAJgV0BJ5fG5PovUba/9ennskLz3uKm/vhnHnN7vOHdHK0q/qm9DxOvX9y5au98tx0Y7FkZlzw/quy3rc6VYiqJttp2i6ShuQTLQJjNjc3BBsQ6AeKeKL5ZqSCLLauK5IYu0TM0rzTm3hIlqedokxWxaA3ldEFuGtFtCUZGNnKBozxL3DgEcLlYxALFohCj3RyqUN5aQsjEhlipBzhdhyc+sG4AZfKJqq6p67lTsk4hEAwdK8VK3d9XoAVGfe89kX09YaaBQD1fNQQweKz7JMgnvnj2RXChv3IxXLOH7RJ5D5Vt47vr8vGWWTPZalqs8eKMpD9Y5jzc/87KB0hNOlSt0sP5WEIf3rX/8af/EXf4Hf/uY3+V1rDed37z7p9e7yeUt/Gpk0xWLF21k1Gc9pwqOehCjXwByRL0XEItgdSJP3M3JAsfkxkxUQtTUgFEsiI1pKr6hZfYpcbMGioOCMqDSdGS5ZBjYTZUkZ4unRkuV4hFjkjxi50ViO+zomDJ+rUl5hkbo0RkYqAw1mDvjrfhYSbLzlPdvizJkrps2iPUoE6atvWjFQlSy3VQDMwi3PoIyaAss5KYlSQZKbpNFKRjxj+bCrwbY2234V78GU7LDczdDWE6/I+FAMUY+8+3XceZEoOdWMokWOXguNhTxHzu+RRjOEUSjw/i/Jj3Cb1DIocnILfCY6+vdNbhkuANKZ2FpbRtI8ap63pbWG3vuO1b3yEwDAu3fv8MCvHT3hz6I3kAh4874lAljwNAbiybKyl/BbTgWa9roR7Z7L7tm4cbojHQRhqukqcS6G5UUTCmGYs/VK1T08ohrjRtyItfJ1xTAuAZS0S8qSEfdpqh/nkTLVbzH6HhgVvadOOPluFp4Uv2eRtee7blAdRYLioILpixHceHID1Z6hQtoqxRn54Tv9NErKtDjXtdakEMiFc0kVAaSpIRBjzXvWVjpqZi+3AD4PA1WkLC4WgdISaQHMSFVaXj8lWygZpV9cAQ8eveZew8u7M/72V39nn331Bq9/9iO8/umPsG0WVSWaaIPSaJmqedKzL4y0bTvlHuWatxa9fBxlUO0gDgdG05yodTO44b17DmpydOYZrGedk9yruFOWD+fbQUoKxOfYrqMwXw/ohOneoDy/bvu1Un9sz+44/3uiZYKzEjbAaut5tE8uAr0MINjJBEaANGaWTpgXJ9oSwSz1uyqcN66tpU0EZ5UWyZp2sRn03tcCusUJw+gTm900kwnVAmYd0Jl+hjkEF5mWhO7NGjwwtoa22bTtvSexREh4TMcYawyKrDIGUVrJF8Knt+fs64iO5oIa3j4nT1oP6HmKewAO91GIzIQCCjNaZ7TGoXNhnIfVBfSGihv3E9gtqGGwnqJPOWDG9t6Ur2lEaNFOnR7RNEI0bzZIr1WX98Fvow31bz1OdRFINS/ntLrdxnxAoo7nuhrf+4vuvqvrhR6e9+5nz86d/Rxd/oX9cWeH8f785z/Hr3/9a/wf//bf4i//2T+z7969w6vXr/HW4V93+Ycv7avLgsz5Htaw7LCm5ORjnGgW4s0if9QS7REERcG0bak8y9gzWXWMHx8f7QWV4wG3+gLaah89xNCeVvMP8KgaAXIZYdtYgEAmRIOshaETaKe29srW8Pabt6DXhH4y/UBEbI1pUZLLS94FMy18P5gWCYn5LnYgJpbe2jxyk/uiwtntFzqMmcB9cwU6QpWMvjVQb+CIoGqsI7GgmtGttJ/Tw/ecqpswbxlJNgXYylYkQRGMqE7VnL72XG2fbY2z7Eh7YHBndIdJtlNH64w3qhmRad0i5+MyMS4FsaPr/oyIK1A9oeMBIELTtowuBWQa6oklnqN/X9Y0ciU8dXxP41Et8Grs5TnD6Dnd52qvuBXhurG3PKfTHc93Vdv8A/vUOBDYRfR3X4v+ZS7b6X2c731fYGZ8841hak6nE/SJoMUAsnJSbdX8xIBORdt6IVsLnWvpyUywfdQh6gCgUw8OEnesjDW2zOm+d9SEvsDUVmR/69i2DVvRnXhj8GkD5zEbhKY7TqIP2VP41jq0bZuPt7W2QfcIAVJAh4236Mc5jHxzjv0446fllFEZXsNVd4gvIgJ7pFfE9M6hK00RzXRPIiolfsSQb205giw1bj3nqHxCRYefEfwrjoAhivbqBHX9aT5dsLWOH335E8iTX7DhtmfoO8gfIsBwl7vc5S53uctd7nKXu9zlLne5ywfl84igokRBKRJyl7MnvlfhzBNlwD1mBR9O5BDhiL4YDEglUT6ZhKxzeUSNuGZmRAYwz4egRHafQYG8JOd0V56kHFNP+VKQScBUbn9TpHr9dq9rJGx/ZUOKhqfohQWzvoXEGV+aS/1cn5hjlYxuPok5DCLUxAopAwAuA/I0wefFBCRTLU8pKLunQU3s+Zb8m/DIUrR5eWPteivLJXOCIxlXKH8Y9UMzSX2aN3vO5W2zgugwKvPM3bBECBHzvAGAMmOex4qGsdVNZQJGFn4H5vQZU6NklgyREOLIsYpzx3FRCDvOpYob+biK+vZWDqX7w5MQidnyW0eTJJJStVyscQNHHzlazMDDib1wfQJhIISsoaaiELF85BUVSBduivXKS4vMfJzUKHvmdunL8pXqvI68/OfyjoBvA5R5uURE9ptvvsE/+tP/DL/61a/wR3/yJwCAv/vbv72JlrjLP1x5mPvyABs8R9TfN0RUDStMKLbhEevK/4QHxqKGJxyWRysKQLxIEM+xRpDB+mrevRI5Z6LPAM+bJyDTNLhNh/4WJNFmULNYPs8QAM2KzUf0BQSSBtaSL+s4rVo/E3q9O7HvByuv1mDOQisiY+9lIZYjN0HX/VgOnDos0X/HapFVolV30NWPKoUAACAASURBVMuckQZ8WNbeuiNwOUTsqC2Isj8XQbfzlqgNOxlN1tFma+++7ilZhCbLd1g0ppb3UtsMACHwdNQLyy6Yd5MESJ00q3wVz7lGOSPq+j6o7h8CxvscqugYmf1D5q5+79JoB4MwmisGe9R2qqEMaHLmWGPanGy0ED+s8eu1PwfLRCX/FFWAVklIVSAzrqMGsuUJWYA+9S/Pk/b30j2NgIGZKA/NOvbv01EVlo6VpfbEI9Vz6UWqinmehkhzXVPnND6UgPjG55d9vnuU4CrqIUzPLGl8av2Rc3iavmFq61p0hS1MnYg01p2Ogk0sT5dX/pp6Khaap4YB+ObpCV9++SVUDD785Zdf4ne//Q2kNfyf//f/BQD4i//qv365IfNC+SwMVKIF4agLa873uthGLSWyzFWqcMNI/s3i4OQQgJIH5rBPPk9LkAaM5U9pQQFFfcHl95IZvdQ4vXnPe2wTypgqB91eWG9G0Q/t1OuPriadkG3IRzjL972YH/vo1mJwbEHNrQiYQpMCg1CHnk2FXhyG8G5AzmeMs0NflNwAM4gWYNwLIpG3G4eFcrRex8JV7+H4CLOtogjyoRjbuUA0g17wGEbWBThjmhmlSTIlasXgRRNWAUxc3i13zsYdYIOWRuOHG5ONVl4IphgB0hiYI/EfIFFMZ7xOiK8W8rCdErA+sxe8f19ec9NFbhBNJ8GMHNToXwgmc4EH6SpoX3Kc7HyUsHM09jwrXxdgTN5GphJ5Z2vTqXVpFbhyvXzIUUSHv/W4HRzoGYUERFdzEXh//vf1HCzK8Y32fFu5TfSxXj8+PuIXv/gFHh4e8Hd/+7f2bWv4+s0bnB4f77moPxB5GGschhJpUN8Yj/YZkZGlLJF0CAFmDLGunCk7IaAFvqkwBYoAjKghWDFzsPV4EYR4G4LYTQsr+ZRkcg3IYJNtV+eZlTF1gg4rgkwAzpxp9xiQ4pJf5nr5SuXRuKV6e2CYAhy2u5G17Geu9Q0SLsyee6pMxVHHZnv3PQkbAav+pxqb+T49ZT0TKb+JlJXoYyn7a/yMvHLCWgDJjedF8Bcw5IBS0mZtthzV0KcAmfr/sfcm3ZYly5nQZ+a+z43I5jWlpqQSKkYqqqAGsPgjaMCwqBH/oECzWow05QcwKfFzihkDYIYWLJBW8brsIuKe7W7GwBq3vc+5kZFPmXqh947nirz3nLsb377dza357DOwEKQ598OkrOtqfZeVqVZZzb2mZsI+mdCc4XSRa9p+E3m0L7nQTKb+sMbh+1JfPor2UqTl3M7P4bBPPe1Ulm9eoK1kBmpMXGbTb0gnOKCtbERhXLksoi4yL44NzKP+rBLBpPI47I9Eq4JC5JsyM5rD4XtvBukN9trWoA63D3irkGCejFMhe77YwZsNhtkVYYQP8RrhsjKMBMVA9ZSzIRYcKaRzqopxLfq3KiBW/zfXa8jH6rRmd9TF/dhSqgBAQ2YTIDxs/Zzsq5QZ1wbutoYz94rZWMPBCQ3+vX/0e3j7zTf47BMjzfr5z3+O7nDvP/0nf4JDuzPFPjQodW4fhYHa0lfi+aN0VOoaKAeU61nOe7/KkNiEDhKE6QsqI0gAMCb0umM+X8GOR6cNIGXz9sCiZbsSmrME27XLRu0/63s4f5cL6wV5eC+C+tJL/BDG31Ir+XDNaLldpafYnsmCfWsBZF7Lt9/ye2uM90/gMEgp14/NjXaIqSkgBJ0D05OOxvWK8bybYAAAZQugC6XdNGD5kaqKXly6plytqKnJzLqBF89hGsmRKK956D4ntlZyaBobY2RrK8ejW19rCR6Fk4KJYETUU9UiwmrPt2OAtKNdGhqH48Y3E60ePvfS7UiWS/VC0KX2803uTURQAWSh6vVnv87hxbkQdxaBY4718gTGJjdFwLyEpVSHTCh0pJC+Q3tDC0b1jcGNM19qMoNipWb00sebednIPr50WijfaqDS8Wc97qCS0/H5Dl79c07pC/fK698oCGujqjlUfxcF6Db3e+VHvXnzBn/6p/8UX3zxBV598gkAI8UA88M4/R1q236cX8ZlsIQewfLNqCGFuBG86WH+q+eExmZmpGAmJ2aJxrE724LcJI0QOvdjLSlVc7axEGYQsTi6xu6/hBQppUFqJIvGOsttLXIdlpsaMi8MurXuaF3zjsLPSeYmJpdKZ4UsyiE1wczLsOT2w74HN+R5s8GUSF7yKxXWGGPSfN4s86H2+zE70XOC/XclwmTyPSNHCoOArYxe83FAp2QwlW6lZbL8X2vA1g658SoE2ueBh2LxYiy9TgFnil5Gi7I7lFt5VnXyreU1TQeFPXNBNb0nj/P7DmR+SGT0Nx09fWm/+JBd5B4niLKVmdOlBEFbGXViJ8TqoOb6yA4LvvBES2SjVxk4kM9EOTk/JBBr0BWNtY7YvwwCNJBzcdCT9au1hr5taD3QZ2wlU5jT2SJMS7KVPb8iPOtYJDfImBhXgewrb5eEINcJyDIYaXjebepzfp0aQS33SiSGr5UMTJE7/jwCDNicF1Fj153h8Iu3oqCoDqHieop/bgPS2IhjIx+8E6Srcbqo59NPxds37/Dpq9fZu88+/RF+8tkn+F/+/b8HAHz+o8/w1a+sJF1VsX5d49Tu8miP9miP9miP9miP9miP9miP9miP9hG0jyKCSlRANuRAD9JDzmKDhQgrE53CYZkHHLvT1fvX6rDf9KiNAX3eMd++g0YEVTu4AULB0hc5dJS5mO/LyPxQWO8Z/lMPm/5deE9e8jq89L1Bfcrn8nvDrYdM/KDqoYoc3h+qncdFvsWZmEzAdPJgRzSS+UDFLWL1tvbpEcY5sY9RUSQQmLc4OG5FgBGR2Ro9JMKk4mU+w7JgUdJj3a4F34ivx3Va3pVjvC6Xbt7lBvS2POFzGmA16dqnsb9NLJibiIB3xYjicfoMFUIT4PL0BMBZfBtj7HvJu3aGxgl48NX+JiiMj4SYfcfI5xEbkJC9hJvEs6/xaaV0TcBwa56QlFp7Sgpt676Zvxm55sy4fvPWGOr8GSFA37ZVYJsI1G18Erri3YnSU3aauofyO0ZQTz/rcYdzy3uye0siEr6t3ciM34CjnZmzMPu7d+/w5s0bfPPNN3j35k0e8/T69aMG6u9Q2+QO9JOo7EOWdUbgw6aTOaEuL2K/y4iJo6IMrRPhCkupEa7pPbYn3We89miFKqACFkqFJgJqpJr5cIvptcYExSKSAf1jXgymCcU7MqUH7O/uTklHlgiGo5Zo1UGuZR5C7CotJBjRKneR0GBy/aeUwCA4d4KHcnQK4DUhF35XIKJZOsyutfYvwPMEoyZjnKaKHtI+ZLwomD1/NdNgrHRH93rXullkqpcI6vQa31ZWbOY41WqtHF2u0U/1+rDQjABHsGyiTDf1WJGfV4L5+d1Bz8EP0yr0+n1s8GcW33+ozSLioVD4d7A5G/hHgRiyTVedX3uJbPDguThl1N93m7EO+DAfmNlqxU9g871fYo4yA+yzt3sEnxndVQb2eqDJxO0M3FZXfkVV1dFvRZIdntl0FAKmJiP13AXzOrxqRHB8ALILmmBVMhiK5ulWcS2AYSS4IS3L/aJmKzmyIUAbTBA4S3WMM1nKk2KijYJegDGL17VGhZRHGUCbmEMSpi+d0S+GUYz0sl/9/Ff4/PMfY7/aeX/8B3+M//C3f4Mfv/4E//Jf/EsAwFe/+rpwA51blYsfbmN8FAYqsBavAk6SVPIcEBseJ7zFNp4G0MzHJYcI7iGULLHDIv+hNI8Jeb5iMkG61x1TgJ62pMlXapiw0hy5zep9ofJtUL045iwUuSBU4rnrz7wuL6hzQA3OGHk77Ni/RneOKfiBUCCIcNh8/z4VY9aXjdR7ZALL0EDmICVhhAgwBftYVPbXKbiqgslhCmSG6QRhuEE1OzAclHUptOrq/8syCbFnhnGsWIuxDp8cN6frdbecJl0KEBGht0KBrkZxroqEoouJIFQkE4jBuiDLAzughI0Y7M4VvpiQlamggDYPMcrzIasOXRBMFeNwPfxtdmQapvG5OHPs8zpD5gKUVQIpCSdClLphS86PPkE1ldH1zoDrfEZrzejlAWwT0FeE5sdw7wCzj5n3C5FjuXJQFaF4fb+tEhrVguHqkLlvg+GmclbaLZz3qPx/H+3GcNalPH322Wf427/9W/zoRz/Cj3/6UwDAF7/8JZ7fvUPbNkyvj/dov92tl/yraL4T++/2uVUIGlw+HxxRZqBE3WUiQqMG4qMRJuQkHilv5sFxtSDzCy6qIsAEuiySIFFkykTIG1x3ywkrEFwlBjpAw6UCT2AytJTZ0DGg1EFZ/PWFTcuN0+rQqnvVvXPJDU+DPrvsJ4C8CmjujyRW6bUozwRYDm3WVRxmaJZSHZZze5QZqgIwZRrEdDAgA7j6++mersJkhikANFIomvMxrPeIxkk0szFDWLGV2puqAHnt2uyHlz+peftRAzKczgzfp2iVxiAs4zR1Jq+TG2M8PcXlbvm6Imu/b7jtt/F3/KbhvcDLe8fNt3f6eu9ckXlw3gcJTw10EKul7gXRGdv1WQgUxqiaY6FNTh2IfH7E1VmNjGhORgvLE7BAAhE00pz6gvii+9wN4zSq07hTiGjVXFf4O4SkY11ErJxgefY5yAIhzm2yX3fM6wSuM4mPmpDpX0Ig10fbdFhw+GjcWbZX1T0CajWopg5DjvSIdI4tJ9mgkB4NnbbsOyaZXAjOAHfmLL1bLJVgqKURAODeMKY5CzC9LM/WILsmRPrrr95gXgf+9v/5G/zjP/x9fz9+Pv5usN7aPgoDtRXhwj7otb4XkyBw2Glgxf+VweFBhA3OHt5KUXRmy1l0gT2nQK47BgH7xR5/6wxsDdTjJbJHTxXDE4+fqs7+nvZS9PTmOByFgrqxtvD21s6kKIKca/ndvVvWCZKRaFr9q8L0nIT9m2j1ueVOP6rXnn0umD3n71UmZB8Y+45rRFBlYhdJx5rCcnF2rKjpVU0pEgA/KveLqG0qPDi+i+qDz2dwRUB0kTfNaWHLGvUF7L1x8dxx34z4Idxt04Q8aUvjEKroLjABywsY+wRfBwbt+R2zESTRCAVrQvcJqgaq2j85sDq7B7HMKNvUz7OMTwpPWu9+bS1zahm2Ik6AEIdPdW0jVQaoqK8FzyWjDpk7tElJOSL08K4AFpElFLXZ78gmzJeBGsiIo/jUF35/Xzs7lGIcJEI3WAZqPY7wYXkVZwM1x+y0Wf66Ss/N9b13X3zxBQCbm//sn/0zfPnll/h3/+7fAQD+/M//HJfL5ZGD+jvUOp3q7LpMTPZIuG+cl++/LPESKTSZvUUN0kamMDJnPuOOcF6V2o2kRvwWOVNRyL4YqHM6O7lHYAAzUhoo2csBI5ATQda7nmgQatCN0bqT9zSCSIdMXQbqNCWc09MbdTdvpcVx/zdGX+U6DuI5qPExYkDHdWxjaNgxAGlSMy0COhsGhfjzhJM2cnJt+BTTI6ipUzCbjI1eqlp/tEa+TJwLTD+zPnmOG1D2Yu9lbFGsALlCfWJzVF1klYZ2Wu+ZrAD3jf4UVEvBK9I8Al3nYDjuz5LQnPAnhwD+ftpZTuf9f+NG6gumw7lb94z78jO/B0N1EXcpkRmksf8zgwRoJOmIsjzzCRYJ+9HzT4FtL0Z+GqhLZ8IUDFl1VxXmY5/u7AJgxEdpoNq6pqi3zkUfgRuq8WwwnWt4DXXA68GWeauqoKuh24Y7acfzgOwT2KUYn2SR07EippgAzSWjIGHMrXcSa02bggoRpRblXVQNnSWEGeu1pO5yMJkrma5YjH6Fj+mC1xl4YmrKJNkFLGLBFpeBzK/xxS++wE9+/DkAYH/zFn/0h3+MOZ7x1a++BAD84e//Hn72s5/b8Xn1GNlfb95/FAYqcD/4uwTjYpzMYtbqXpOyYAyOsuA4RMjNIRVKVeickEGYV59gY+ASEVkAw4WuqLy0nH+QVpwk2aqRFEL4hLiyV/8ezboG12s0NYzU35xZ+v62iiXfU6aLQQCD84pMDJkYvqiGCIYKNj9+V8WAYiczUgFgOJT3XlTaUbB2Lz5CumIjrUZ/RKUPholYuaIQcGMMMDMG81p8ShYhlKVMmeISBCR5Ayf5yBMTGjPLMwMwYqaxIgA8zdOuqRC4cyPJj0LVPDbz6xyNU5wgdwtc4N738EpqSeJ3v58Qpbzer9MFZWxurtRUeUZqnk6RLB802wBdG6jZW+yNgZ1cSzrB+fhoTP59zPU6NkIOsc/Iz4cJ6nuKTCg934eB+lILcpNPP/0Uf/3Xfw0A+LM/+7P8+/XduweL7+9Qa2V+xV5kKSOxN6/IQ8ouIoDaYa5HVKA5SonJUhGotcLqvdAISyEWl/PLQIUfXZVI8cibSBgtBn9rJYIqMowkzyMtc9o/GitaislrnQWaxeUmndfdr+HQvYsKir0k4yKrJToDNvakmgeEUZest2KxHyr7okUpI3ISQ6cHWThVsTkhZE/ExmrpjHV9wYz/+02AvMbKMdEb2RXGav3M/vcVMbuz5xedIK7eI+L0gVG/H6qdny/+/eaN0h+u6WncyeG9M5QoVY8KtnQfMwmIGDw5dacg4GpEC0UmxqQdMoiUoH1B9u3ylMGGiKC2xoATU4bRGhH2mD/huqizQ0QgMFkT+prplXIwULGbzBlevnDuEzIGMAQt9ClpztiL5aiZChrIYFksjwP6zB1vLLzSr9wBn3qSG6yDZDGLC0ESERzpa5KpXLFYlhpCh2NmK8GKJh6gWSipeRH85Cc/wddfmjH6x3/w+/jiiy/xemNsm2nYYZy+3NKE/pbjVnuQJD3aoz3aoz3aoz3aoz3aoz3aoz3aR9E+igiqXlZ0isig6kLLUxhe1znnimi549E8uMf8uFZI1a9zYOzLRdHaBYMIYyo+e/oMALCj490EelswTJaBIWPVOmq30SXglr4d9HJeZW1vCdg64eK1MxrIIkQRUlfzHGUkCubpnLDC2bMWJVbCfoqsWL6plN8JjZcHOiAVilLvrfiTximUe/CSER3rU/l9v83boWf8jtJNHioro3Ezz3FCvBnM7dAHFcXbZ4P1AoC8mRjfPGO+u4LcpfaECy7tdXqZLBho4O1X3pXuNFgEAJeIAC6v4IJBuSf/znOFB2/XW0/xJ9IhgiQD0P0ZsgvmRcCXSOrvaJ0sX8LHaEIw9BnPuhe4G/BWFpiJFGhXwSbPeGo2by69O9/HXqC3ignBM69acapWR649GbD5+fkZrMDrV5vVBYZFy1Qm+tbw5ARFb9++xS675X0CECbsc5pX3aNvV3EI8BwLRh6e/wb0wPps7sevXvRmdViHexmHKPRdR2dGdw9p34F+FVw8orqJAq9tLc6s5WUxB5WZpE3sBCJSCDwCXJfQd6x5PEtOsnj/Vk4YkmgsrhYR/UWc5Xl3zKUUlqZDNeE8BCOE+JYWfaPsq6CBPHJUPLwF/tjck/yuiPqAZQmWbIkoeGv2nn/5izd41V/j1eWCX/6/Vgf1c3oCeICfJ67f2ttH+21oV2qHaBrDI1uHyAcw3lyt4DsA2Tp0I0hvmP7daJYy8+WPgyxIPB9/FLCE5U/yFDh/IeT5Cnp+NnIRAK+Y8ERskVFf/1+okeUZL8WSN2fwB5PtL1GP8cmjEhs1bHQBAGzyhFfvGhoLWuAPN8beOkKNmJhgEDYWcCKR2UZDgeFKweQOtA2fTcHuBw4iXDtBo3wDG0GJRTo5+27cMx0t9vnRQdqgO4F9n9Ip2Pcd4oGOeQV0EnQuGdTEop6NKOGUkHkT3d5VXBa6DkXAplbGLeQbKWHuE2gK8XBNpMIsokExJJO+wvT0qDEnpgCDN+zeidEVJIx3754BABcoGiu2kvtEatBQAnB553wDW8MTX3DpG7ZhkZu+byBuZa9BwoBn5OK6bFYs2K/ISa+JXEpdUGeTpy9HZw/QVyncCxRDXM+LuPVRiygo+OP3Jx3sbloNkBGsM7rmHuLmHl5OPJRYe5U4hTv7XW1tFMQSTM9RpiPyggkTUqKXjF3ujB8Ur/sis1L1XOIkXVz6K9eyepHyFfdkAjkcnfBJPo+QYPjCmCTGM0NrRHpv0CHAEETw8Gl3dJYvfh0TV1H0CWxRsm+I12xV9ILwnDKcoCyem0C9J7HRVIXMI0rFcGYTQwUa5WLU6qlGCuLSttkzwm2f12nj8E3/xsZGFEoThAkNW2AKuIwpTQFNoA2yElEAmjQ07aDZsrbsj+UttuvE569eAQCuP/sFXn36CuCOL5+NNHFsHQj+kTrNlLy3Bar9ge3jMFALDGIZO3QDd7Xv/RxEsvztIl55W/fhHXaM1/UDsGEDb5RFfENbraxsQZJ0Nj7jY73T+8h/6nMQWm5KoNggAmLjCzWkB9zeJBPsVAqXAyvv8F7fwtBlBlROiSGlKdHNNe72/YVDKpT4Q9u9cTobgR8C0glhJyKIRyT4FOAiZU+NfPyszlSBWOlKVgd8bFDyeWXNh/NVD/NZ9MgA6f0cIpjiLNKt4enV5myPxcnAjI0bRpnjwjjUiSOYopa1mVUhpNi27bgxxbPEnHZI1fV6LX3mowG1bWiXC7a23qqx4C1iBGa2IumFRCzGShsvwxxIgo+Arqy1e7uous+kSQodggHBYqoyOHfk6+6kgG7gT18t8o5OYGKICta+xWhEuJ5mFOt9oXnO/16ugeN7D+NTxJTug1LspFghSzLn6gNhX+/LaRcgC9Sn4wFOYZPzyPKBuBjA5C4ZQwguI1mFUum/EOPNV28wt+eUo9d5xYU6rvowT39X2tF56Pl+lRTF5zH3BnQnKOsNunXo1jO/NBSdhK25Qsl1HRT4mRYYX10/a2tfym0Yp5WgjB36enBqToG0tdhFBE2OtRYZgIwB2jvILU0ZAzIY6grcBAGNcM+npLQ4FNQNHS3Ks7I9i7DnxiVL8tn4UKjOzFdTdzoRURKxJNNw5r0p1McixHHYe1NOaT5ueOUYu2MtSYuiH6c0qtZMnoX8X7pW/HSHxLhiej/HHGa0DoEk8dTEHONojMgdYacMkKD3IMTz+pb+89CH0v4+U7N+000OkNdbmHH8DsBrkh5b6Ks1t/js4NGy3x0M2TuvjCSnwYsHNqLU4YEiR+oajrnnMoNlOVAOaV90XGPsv4cmbceJO4LXeUwMUIHDTzUCyqEJM+bhwQU3xOcUzF0AHZgeHNEpoDkA0cyVDi3K1myODBSEOs3P+q/qkk9J5qZ0WKt5nBYCSL2fqpes4bqeW1UXYVXpQIy7qKVFVMN5DAWuDHha1SAB7zt44+XI/wHg9B+NgXom7KlROvLPchKWIXyXKoZbN9QdL1S8pG++MU/DK7xCf9rQLzbQrbOXMFkGSm5geiv8qrKq5bj4W30uIIgHIhoSXj8C6cLkm+cIgOh6BCFj1YMuBdSZyLQdJ0dl7M0okdBN39tpTGNsXlKga87Md203mwbd/5sZMVgKy+mYmC+dGfupn4wlEERXHkOcF89Qz4qNf54Ur2qgnj8Hi+m9UWJeJEIhKDPC5SRHLIIZHld2dmrmVUgalqfV2kqqFwKYl/AUV+RmyS3VOdFAx0LpxThNJ7GP4bxaP7fLBQzB2+dny6eAe7DZ5tKPfmSRVlMM+iIkgCldxjSXA+0KDoAgWRGBsM3pXBtM5u2OTRBu7JVB7SDMTiCduZFcx8ScA8MN1E4K1R1PlwZ1JZm5+RxihMeCmkVhh67cinukHPF9GHV189Zy3HlzMRp8WXkvWMr1GYFQ20trrWGNxTmv1b6jZBisMpCA5fhSdoKF1SdDpJDnCvm8GZbnOzL8I6ApuO4D4vP0j//wj/Hzn//cSBfODCiP9lvZKkKopZFJB+NAidCeLhlBpd6ArYO3nsXfhWyvaW3keXGN6nQmdx4f9nnmzNsCCKrihEeONopojJT8NBdAhzJTc0B0yWYmgjZDLYVjhtoE28pLX6EhjZbs761BW+ybbnC94G+aapHBSoiHRqAgixIBRbmdIosUE1aeY60zVpO1Mw1shYwj8ZCIWq5bNUyUwNCVz6rs+1IotwD0uJ6tfI3YeKeH7+i0jesbmd8ybKGMfeyLF2EIZJ+QOTGCR2AMCzWnkyHuuxSsMEYYDPTiEGW2PT7mI5uz4Ab1dLT7b1onPR5wV8MPlfL2j+r/xXHzxip7qX2/mXVnI/Sln9HOuipwNFKBFWxYBqufQ8feJyFivEfAUURLb0qn8aETvpbOe2FmtwMQy3XOuUUAt/PzMOCOLs0qHLTmRlUimRHkQExeqkU1K17sYweJGEogysVcFTQUeg3HikLF8lJ1hOEs7uw97sNMjFrOSb1aRKy7qRbpPVbREI/868EZBxVEES11IoBDnjyWsR43XBU+loFrutp6X1WHyXGtwReXu9erk0X5y99JgE5oDRhzX+e91zb47jmoH4eBKnKrwJ2MJEuiL8qsHv+t77TseEtCaRWg/tvuRkYf/QDnA2wiV2HclW6G956XbtECWGugGgTN52uwupSx8kkBnloID0x5t37FRpJSfC1iJvOunhXtg3Gltl4JaEUdsNpha9EGhJWLEXqG896bgIf3dPrbQZjFxpoS8s6uTovkqtZa05Mgm1BAUeAfi1o+PPysVqFvpgC4vZ+6h8s8TaW34a0un23zXX1LiGYxfM81zsJYzYgq1hxJhcENA2oLxhze+cpMy+IMisVpIjCBFeWXRARKhCEoUXaAiMGtkJB4v9WhZ30z2OfzN3vWuWxkDpE5J17/yNjbjC2+5TMInKWyOG4mx1hTcaQA6on/MY2FBAxe0O9p/ePzemmGNCAXhCJqEeMIG48BHTCP3pMpfhs1oJFFTWitbfW5Xec04WiYxthWyBhg8/dgCOodRMXBY7rWxtkBd/79/PlMQhJDYj6rNedT5pUBSwcP1oZPc661z2IlhibQfOOV3coQwWXi/vyMjQhv3r7FNz4f/rt/89/jL/7iTXoboQAAIABJREFUL27TGh7tt7aN3g/7XXODZct6gmxlRrZtUbn2Btk6Zm+YUVuPDBEVNY+ZCODY09faiPWzkFQOkY/pLWrEvEOLU44yghrOO0OXWMu92PeLkDc6JoiHMX06YeIkAl0v4D6A3eXGGNDZc7EbM/lJCdS1f0aUWNUVZGJoEJi05ogTN4g7WVqPLoNMPZqpU8o6BmZT0ORU4dUJTpZxt/bqQEbY/mjkUVz6fCRNIjCb6lzDO+pVGXMcpaCUgkRmCNqcWetRp+k7lWgGztYrIukshBjTcCjYZFq5OTBLv+BOuiA+BLszH93VfTeScOt8/77bWR89f/5Y2vvROcd9on5bkX8ZODmffdYz/ctzgIFOJxwCNHTr8K89Weq7hqJi1/B3jxLQAtinySo5CNd3BMi934xWHNB0BycOAEw1uTIUCAKkq5Xr06vkMSSCXo1RZWPXRjtEHZnZqjGEvDH4SS6xcBArlfJLWPpvdbRQ7WcEkaToyMWGSucXlgMxDXZf5qtwAi30YbwfEYAAnuv6cygEe6Jkdghou4JZMcJZ/YFr4LuslAdJ0qM92qM92qM92qM92qM92qM92qN9FO2jiKCe2w00ocIIviWEap6Go+/07N2ykDmAFzxNFjmLuEp46VZUIy6ff62Xp/uR1UqLTkTo8KT+sZL4SZCeSMwJmVYSZ3k6rZz2ZFkh+3iGVyX6QpFzGvk/DA4IzHLfpPcksJlEiwioB1zi7+gZrGNxg7d/4fj0TIU3j+lwbuRxzn1g9xzK8Xy13CHVkm9nIa8aPV+OI8qfzJ4LtR1CX4d+zfD4pjdv1f2rBDgRMV1wiXj2BVFLz1Z97mnw3fA6MxgQHLzV9n0dP4OFcYFrGZLXoKYxYclxSkKU3jyLpFJ68jOyyl6fEACaQ4XnTC8ZMVvJnYCBWPj2sA5nK/VIAz/jUQ7M5b6T6fDTnGN2jQmcKpraO1+xfwJhjRWJOnxsYBurJmDNIbf7qROcHD3DQfxyb4zjs8QxgQKIvykwv8UneG8NfRvMt84poKyJE4xoP0XsyefCItjwOVKvMQQqBB4Kevb3eh2QIdBnIy2Zb99iHwNvrm/zWf/5P/9PIVgRnEf77W+69ZUnprrgvUGo0RrEcwKDEEl6g2zNfrrnfhJ5yawFwyMQwJJ56oZSMfj4IbWi7MMRwVORLCnTpySCJhFIrgscyPzYoojixwgJdB9Qvi4iPVXs3wwMEXD0tRusdsIIxCYEEEbbNtwm293uN0JYOfudoFpwTKpGRqILGbH2rAF1TJ1FiJvn0rU4OZ8TAJpyQhojmhRjRKq5odISDdELQC1eGnI3x7OgRgDFHGLv0KPL3AlyXZdi8qhto5VDh+kEWEuGi5Mz1mfmeJ5UUSx/ngS4elqGkALCINlBEpGiCdWjfnWW01J+z/HCMb3pRZSLrp+rReQpX0VCr39T7d6ecpOuVbgizlFPACUCf/pD/P10Xv3+cHiJAkZENXNEdUX3Msc14dpykDeknPNWVVfaTt0XiQ/pfeqkTIBxWOSf+BhlD1mSqtkEZAhol0x9akOAK0Aj0Bpec7nkJjUAjIZKTgg4cRGQKDJi63voasOS9VBzTNXXs5wgkVGuLschxi3LBpKn/i39Kv5/eIVsBkolv6p6sV8V6qlxCwEGyEDm5Ssp9usEM0E43thLs6PiMPDCMffbR2GgHhi/gDQ0UZUvIoOFxOcXDFRVvcXHoeQEKhIT0yJnxk9Im0IkYUAJ8fUrVYPU4LCnW/m7qLXdAsrQyjVYCTIdVgeApkKmIN712Acg6+9xnmBCaRWuVvZr1zw3InCLTBqzEZo2gNeCtXFY+bh+sRvV8x4J1bl9KOHL+eIEuoVIel5dhX8Evj7uPdVw+/u+Y7iBul+voH0Yq6Ku80SR0LNDTkVVgOJemb/osLK6gY2BOWcWLt4iB6v0PRL8RSQF/e4b63ncpMAs0qCdy4gXMQZcFT1ID0YzeCa8/rOzHObzhDEqkUXi0BgXRFHYGWTjnAyA3g/uHbg4OcgUPE+rqxesuq1vxiId+bNzFeUOxmtcTDDX/GaaLkxZM92JoPYQezhDZlijqWgRGLtMh9AtZUtVkixEdivULc/PkM2v9dTQqR/eNdQK1ldyk3vGaSpR5Z0RfB6G8lQdUec5/J71cO9v9xSL+EbK38I4zXUATZZKzfe//uVnIlzGcpqIWF4N7Qo8+3u8DvBQPEVaNG342y+/AFjxo3/0UwDA//6//R/o2wXvriuH99F+u5tctvw9IXHFQJXWQL1ZfeNQMt1Ylcb5XdaadrkZCqXqqpdKkCT4CZnCJW8MsHQDmtNVO2vsjsOE+cKMpPNKay4/RsJYxZw5Y4Kc8ISZQc8A2gRF3tnu7PrpEGvFCR5XcvnqRjyw1qmwLoWTyYxUWvlk7PVAA7IqsL1ABUg3qEw32NpSLtXkK6+cGU9DqfqOQDXkVhjvfjitPOKUa8GSilCsq3FDGCrgOSOPA3O3NJAQU0xA3zxQEAWv3aHAMjHdGdHCOAglX/zeUgxU8rr3RBBPRdFmY2nwzaWIT6tv4N3Us1p+bGHwNFP0kx8i95zl3I/LpPIfl9DIQE1r+oMdd3LSBV5qL9Wa/S7tVn9bv1fXytl4Dwf6vT7U726eJHSamA/luvHcEWyq58YSr85e9j8E+6vJC7tYFjaIOaKLVFXKGhypx5t8SdisO/91SOojsk/gqhjXAcocVDNONRO/NWm6Q78m9n9oqGBn4s1SBX0dGH8N52BTdEyXiWgweiAIK9dxKKlqAAlZzdTQBam8ay5VCrzcSa4NUaiu9R6y4jZPOZyFvlbIDfoYK8s/hO4KiSDEjRMHdybId2sfhYF6T2m7N2iHfBW4wnsyUAnIPBf7rsYOyndl0wujIvJQqbAekXsrz0nk0UTTKfFiY1s/+ZwNLpAnMCOCuhu9vgR19dWMIZHq7rCJMUzrtOOI0mNEZVPX3oFt5WiwP/eC4Mdi11SC63i3G8G2NPP5HgH7Pvbi9/7tzrFxeOZ6Rl9gQijyoQBg9z5WE5ucQTfzVMu45THFQI2FRo3RercSHX7uGAzsezLJR1QKKEJ9BQLAkWs1j5HoEMDVCwaoGb+qaKHUUJnrRZHYQMtoIQKEoZhHT/C0TXoZWpSkPuksVKNhv7gCasXuJ/qlQ8kiBc/Pz5A5QbzY6RozqK9SDSBKB0AYqHopxn+ODSUigMbaqJgVQmEkwZPyV9+hZHlhpClkjfiokIPsAtEJ6YQRsvnCIH6F1gjMrgzqgKhiqdyr8emnlTgIhWc5N6pRuqIBZeOgU842llf03N6fgxoMhvZ5Ys3/dGIoMMQiKoEaoPJffIYC+3WiSRA9GBPhvE40N1DpKsBUIy+BeX/bBLT1VMbfvX3Gu+sOG8EHk+/vQqOny1pnKZsoGW156xBmCCEjqOiM2Q1pMdpaQ+FgBZCIooOyG2gKVfTYd92JmtxHngOGsqY63BFcVAEAi8ClfBbVo0OcrDRNKEJdFE0JreoaCgAtyc+0NYhHR7LvVf4W9k0iwqiMxGw5/GF0izBoNlDDYt51R5pgGhsxANJm2AWamHtR4peIMAe+0NKLYgyUDo4tUmfiTbtW13vINHVXbMs+rETO8IlUVCFiAil1J8YcBCrIn7mbzLc89zD6B7BLKQtU9JQyknH3zcucta2BLw28lffhuYXVZxAOxXMElQsd7e6BuDRaypaW9mm9ZlUrzcNSVE+rrvBB7QMN1A/V7r+P/Nd7vCofYm7zabPL8w/rwa7G5QvT7+qA+vm0HCix52VdAU1TdeWbwqOipIvkPwxgMseFHbWIyQBz0o4xjRzQjdH5bgL7hD4LJJxTV3MA8VyOrxbvucUYOF8JA0EKKSSg3tyWCJ0PUGVLhoftwyDY+sy5Z5NSVNeEI3GDsQxX6I9xiB8HAFOXjFWiA1JBcSw9xL4czjOI+JQjrISpI41tYSM+Y9Wo13Wc13emZKLObv/0YnvkoD7aoz3aoz3aoz3aoz3aoz3aoz3aR9E+ugjqvZwAwKOQp+/oDsTXfrby+WjKr/Mr5E2sBlJ4iqc6LJILHobvlpi5cT9Q9HVFOOEQmviOiNAdypo1O6dYZCmgBR7lsHpUK+o2Sa0I9ame3JTndPu11iBzQmXLcVBVtNaynpg4Xl7VvNTwx/gQdPhLSPNvq/36UnspevoSO3B4gF5tG9ihWdI7tCuaAOwergkCT3mvHzJZzqiwNHuEoG3b8uB4JCAiiXPfEdlRmQ/BZCxvtJjYeIvoXbgIl2e5ws5FYq5K9isCvgl3I6PXr+PCcPRZRQQQobeW0VqGUZorFkxkQpNBDgD23SJir1+/xtPr1wCA7fkZogO99/WONjZW3fCLCoGbR6B9AoxNQDBG4ohWyFSrw0uEqG5PBGBg1XXttMZS411YxEEBcHlGArLOnqqhH+a+g599DTwP9Iug90uep9qg88hBy3rrpasQs7hXON6zaD3WfF+ghHhPR3lWafhf8nbf5qDqDfs3/J7hKRYwoohSzjdEjkv2yv7+bkAcXjeHgJ8H5vNE8xxUHpZb8+VXXwEALq9fYWsXzKn45c9+AQD4s//kX+D6O1Vh8NG09ZQR6qgLIsKMCCqZPBhAsqBPbgA3SONEe4x0xNfUiMgpW3KKlUE6ExHQwFg5mQ7fm15+IjgWdN4EpQgelavPIgLiFYloAhAbEufi4bcOAl0F2if4WiKAu0B8b5ah0C5o3EvJp1JPNdenf1/yyQJJFfEkahNoZOUzIiqpQNZF1yUrmxq/ghYEyuGZxaKbVqJO8oaqFiGeZYzUj4+LB1zx26JxdJKWVgqPEmZMYuWI5hgL4jsGZIdBpYMZeRfQmGgBKRYkc3rm0WZunqK/ugAAWie0S7cIqnNGTL6VeJKdOzaJS/r1VQ1hZJ/jfMo0Gio627floF7ek9rxQ7bvEkH9th4mguiFZ7kZ0TPKMY6rKAXcBtRMl77tt0DW2tAjcogxMUsUFbB8cAI7Oqzo9o4iOr4yyU3bUqpksfbCI5pXX+dZVsbKWmUQVwjdawHXCCqaldkLjg8QWykYWmhNQ0UoZgiNRhBiQxGkfjBSlhxsnaJDHMb6TtSyyps4ZEVQcajVDB+j+raPCJNYB4yaOhCcKZMm2gx7K1bhvfm47vJdNIiPwkDdDyVerJ2VRtXjQgzg7gEW579fA25yOPmwVQHKEBeg1+cd+OabvOmnnbFtFygKQQ1zwjApN2eCqBl6mxt+YwzISZYdsOSwybHRBuIF9RnqBbgjhD4MrjNnSbwmr5dJSNhnGqpKWUaiERlks9RHe3rlsD3ve6eOKXuOFQD03tFgdY1qvczoc7TIpw14rYjcV6aPH7PP7xOoAbfuvR8NMc8LjWP2fYeMBcvGlKwdG2dZ3T0j8QD8fQEA1VxPE4lmrBcHQu/Ytu2Qq2r1DZYyFQXiF1yCQMSHsU8K79PnvKb/TMKfOzkjUV5IFZBZLRSbn3ZNN44aYDBsSRKJBXPiFOJzTkwo9rHn+ALAu/2a8Ka2NWzttf3N59lUxdj3ZcXVfE4/cbtEvgNWjg4I1Aht61nXdeAZipJnTerkKbpq6M2J0Z4OBCgcimDAB0VtY5uLXKX3nnNIaykiJ2H5kFZLxGjAbnIsQ9mholAdnRP1GjfEGzgpz2VeqCoa25zIOqWeSFxzsceY6NuWcgywd7D1nt/tz8+4Xq949UyAw+t4F/Rd0ceqsYspmENwaa4I0oZXTxf86otfgj8xeN3P/r9f4q/+p/8Z//q//dcfNH6P9g+/DcJaZyG3vLQMgIT3wqG+ACwntTEQf7OTMbHgtcSMDjISQHECnDHAImhokKgzPRx2584Vy0tzZS3yGZ2YruY0Vt2gruPDcwB2jTGy9rMSYcPm+WQu3IQ9VcSvp4o5Fa2Xa7mjPPgTAHOuGUdE3e8MwlfTcVprkG7Kr/VrenksKdefmCoQIrRuazRTng7yzVTzMPAHLK2hEu1FbqnqGhehK6CMg0KKKr9NBxAQaBLEZUlnczhmOQq5YvIA0b6uP8UM06tmXi+L9TPy+QCT44yV/9l7w9Y7OgNvvA4qtg6+bKCtJwGfslpZm4BhoqXDNlK0QAC1fjRutjAy1/xeqTgxVt43Xe/iOJYxn80Zfua2iOvGeaY/LkW//v18zZjz99pLQZ1vazU9633wyZcM1Bu9/IXjzt+ey+8BL5gxvMxKJVczDthtgejSBYOPQqTk0XqdXOWl5zUgneYAHD7P5kjZV6k1nu6ciLmbF17vldVDTcWRrU4o6anlxtPhfWCfg10IQ3Sl9Rn2Fvt1Lh3C+1/rwwZR5vv4YFTNpgGwiOicy2NqrYsMALzq2Itk7fkkyIKlNxEo0w6uY+Lzzz/HL7/8JQBg6MAf/Pj38csvf4Xu930pcFV6HG/ovUfV9lEYqOeJmh4wb5E/d671Ge1cj/L2Bkfl0A47KoT3hISRB/iLRKlbGfYimVeE6r0bH9ivpPxeE8d1H15fzRfHmMDQRfwyYXWZBFkc13D2ntQcebbBTEa8DMZaPA1VMV+Cgtk8Incn1Z36pFUwvU8cfpt35C7Jkh5Sy9fGW+VSPT7Gc1jxb7uxuAFJh4Mb0U2fMqp17kck1LOCSdy7nheCdEKMxNS53n9xowopQJJ5E+I0F+vduBF2b64qp5AJDy1jGX6sJngz/UfJ/pVLiFqt0RaRYSwv8Hmen4k+/Aqob1sICDKtuIZ157imjtFuVw64HhNKD4FDkO6+UcdcbrDJLlg5WkQYYHQSDBcA22noVp5E2fjTeOelaHqRvUNfXdddo27/q7KmFnxPY78MXXU4VK96NSY/mEjMW6A1ctwPHsh4Hs0C4akYqbFeLrIYmzDyPEC+VvbnCd0FOoAWxu1uXmJ2A/XLr74BXj3h8vQaV7/vm2++weutg/EKgm++0/M82j/MRszH+U1eK5SXMiRMZowmE6d9nrzmf0T+qa5PkP0MEpEpppQr0hgM4rkWAcGSs3hPwa4oGPFobyzlymtQG5d+MYAmFlWh3FosPzsL2M/lmKSiWMb5aZMDgCi0r3FgiBtNoS+Qpa0JFW6TZutSioEqzjavyKijqkuCZPI0By1UD6qgGa1lL4teB9Nv1lc/ZgULTrqYsuWWkinygOktrUaIJQzy5czFEGBX/xkIsWlRU5dbTS3yypT8W2idwBsAZmgYqByGhyTRFAFeKz1egqYzL5mL/YXUvXIfYTgeHRfHyBXyu7OT2fa9dVyXI/v0mUV+XfO77QXfZ3sJlXZuRy3gfe14lXsoujrX3nectTt/KEEY+3yvd5oBkDytjrMzXCeJ8QRkt7xoOOcfTTVysrkQCCYXaM3lQB6ylmoHbvA1LKcJkX1PZYTU7huWIA13OLd1eZXbiKa6LnfQGZVTNtqoFV2j6KPx82DrYBGRVbkVLZ2IZQy3rQMg/OTHRpj49voOX/ziCwgGPv3JPwIAPLUNz/P58A7u2wMf7lD5KAzU82QNSz5LLSCMVM2/if9di3HDRSG0E0NYnIXOKk4L+EuTymZ7K2TGXAyoHJslwzZZXXMBoEWhDxwijTUcP56fIWMkKYlOo7vO4uNqv09di2OGptyQBqp27yeOEUcTqL4pqsE5u+AmUkdoaFS80/AyNdHV00T+Lu18Dp+YFVU0yYDy+9jIqzJzijgRXAEJoxThQbKlnXPEpUP1qudjpeK0erT8ADbPSHQxPTMDvS/45lze+kPB56lHSnsP9adiFXOPTmApZZeDS1HKUiGHn/cMW0pmWgWW17g+6ws7TsBfj+BZ+NgADWZwpceSTwYdkROZrO+GToDJohC5YTNAjGaT166/mUOBLn4/AVQmVBbhBKtB2ocwtgNUrrCKAKtMgyu7Y7eyM8ychFXWV0rIIrAUyjrdw/6uG0t9pzk+ce7J2XDX93D71XduFWIJrLlk63+hJ0go2cAxJjCOEEW9DlyvApXkNkETc9w9ORnJ85s3YAX65Qm7j/PT02vM3Qt2P9rvROu8rX2SljGQbLzkyhk3tPDKE9v3KNFDESP/KQth6ACclRdAGoGkAEfEZcLK0KRha/8YS96kXC/7tTk4T8Qi/pmKXlFtmvwppgNHFyL9JwxpFYFMPhA8kXciUpHsO0WiVNNqNZMvYYwEk09KEJeLRAJMBmnPMmAgRwgdXMoKyDKSyXWGqsiyVEN3ObYCgRZ9WCgb/648WzhNTRWJcmExJwyTI7rnxYidByaNa0PJ0FCLiAP2uyp66FQMMAitAbz5yHYCXWx+US/RoTAE/KVFylNETTePMKvWN1yU+GA+HfNWD7wTrIi/3TdQlyzeagSajADw7Ly1jWXph3710t8ftn3bHWqvzkGie+0lQ/Pefc7H3jNe6n1uAlJk785AhA7BrWdEORdEcAmmb/i36gYoAMzrwLxO6HVAvaSM7FZiRudclQZiTuR7hZXf47bYaxuBOkE3Xv6dxmibM24nUkHQhmIOD3Jgmtdurw5zSUfgOs8dz3HMnUFf6Y6UkfeaGniOtubav7nS+r5hzdPndzu++NVX+PTzTwAAl1cdkxs+/+Q1htswY46Qannv+j6/C7Q32oc5SR7t0R7t0R7t0R7t0R7t0R7t0R7t0X7g9nFEUE+fAxp4DIbSAcZBoocoal6nRC9rdGPBAOMzH3LTAucNeK6AAMQNgfOZTIhUuUQuqiZksx06e4xyYOqNp07mbnVQI19WgaCAXuNisIQRdT3Dk0NInDk2BjOh0yr+LSIYY6z8tTFBY4cy4RUu2S/22qmq3+6nqCiLMyw4oC4RUQKO3uk8Lodn+W+oJIjbM+vBO2731gMFfSMj32m1Hp97Kg+s53qvF7fNIlMGMQMAZoGMAW0lAgigE2d+pvZeXOzLszrDixWoqbg/rZGJyFdG/sv4s9a5r4fvWM0zlXX2HL6sCVu3hH176nbjxZS5CDtU9TBWdCeqa3k3ZBM+UnmiL94H9vJGvcCZbGoqQGpryDpm5RXQEoqjTz1JnmxMrQ6wTEmyAfJadZbY78cRw2vpRO9NZqimN2/fd7TrBa1NoBCuSJCPxJjY6Qdkxrlp+T5zl8vf1ngd/ZJn6G/8/iEtPfTri/xbXKNxtxwScI5/Q0NTYAaRyhD0qehCmA7LGx4tnQIsWnwAzPl+6ekVpHd8/e5dQjd//OOf4hdffokPWVOP9tvRGq2yVjYnYbmmWeLDUkuIuUQZLGzIWNM2InYZQY06xnMR5ZAGyZ1YCgwAeG3wzEHNOpkL5TOhgUc7IJluWtmX44hM5Tl8b7VZsyao8hFhFa0Ii5QpJxRXxDfXdxYFjXQShpe/UEpYsypZLpuusmM6bPCsLI7vN7DPNb+MSde+hBJRVSmIE4tKVpKam8gpeb7pnZFUoSwvwmKpAik3/KU06gW2CGCQ1av1Z2yEA4kVK8AdoA1gJz/ijcEX23/YOT60IeHkHHoiWRQVZV+08VnzjxxRRsBCMzkDj+bGoutffd6Iop15JGjdE0QYfMxBzXrqgT66iaYivz/f74dqUZf4nsZX9YGz5rRmzrF9W09zv6T3R9Dkzm+2Lx9JkfjUM9KZZfRyvhn8DiCg+f6m/p4jd1quinkdkKtCo8zMdWSUXz2Eyv6eI6UBHkGVRis1KaKnnYCI9HcCbR2dCyeFMCaPggbxSCbzmluB8kCqLSCx+1f0I3kUNHRDkUgt0oM+Gq3mkh/QpHfkJJORplHRB//gD/8xvv76q5Rb8ebffP01vnzzJQDgJ5/8CL968wV0JSHdIDO+a/soDdQAo9QctpiUuVCYDkYqcH9hJ/tV5L0BmR+YUB+vqTg8WXqMgT4nWqPsw2DC8JyaXvo1T3LK0h9OOXkBDykGsMwdOi3BO56PaN0vFphi6eGDFIoJ5Q72WkrcLT/jE74sA1h2iAqGUwTTnNDnHaqaJEkkDRfPx8ueJgnEqpdalfNfp1U0Qk+FIgcm/+WbU0vaZpSNxA2IWBsNJvyf+oZrd6hH65CmBr8uHRaRxRypAHjBIq0LCmEjfQoSGYWxq03QqtPmfYqF15mL0eLj5lAqEVlQszBU435ciGm85RtQOggSEtzksQgtxUJ8YxZZzyPhnDngypAw6oTNiIuYMJz8yYurB/RCqXBTQOMYM065wp1gLL5gJIkXOQbY8qGstdagTYHmyigz0KblbgSRAJHXGqaELguG7xOUfQD4sMbGGOakmS0hvgp7H6PJYTOu6OfI/ay5v9U4PRumd9N4v4/meTaVUEnFZMIyUM1JQ2Bs/q5YFDQlUwd4V2BX0CSDSgIrtx2cb0ObKcnv/LxnmLI/lPD22eB77ToAEP709/9j/N8/+19/oAd/tI+pWarBkgqZRxpykcMQWJKLAZdJ61y4I3LtUeac5aHppGVRM0SlQEGnAGOm8xB+78o0eXCWvpD3BwDajwo1A1lHXEv+LDNDaTnSytX9QrYuRSSVSBsnP6rcZIocHe3KblS6vA7ltxeyyEZonSDSSm1UGJxWkPqH6nJsW+/UWOTb0oUmmY5BuoynkPvVYZxaSPWnqh9bZFykSSRhFMxoWGUpw1iWNPBJxMlmFD32GzX5lU7YZlBn6rTgvBcCNhtc3nygG4OaOYrDr2t1UHXJspivImkQi1g9dC1eEho2DlyOv2ugRt3dMnercyPaczuSX8W/0LkiIHBwvpdrLN+K6Sj3d9+/W6sGw81KOe1lBwf26fyb675nHzynx7xPn6yXsVQbyRd9qPlb9BaGFJPI9EOk48nnkgAiMxl75z4hu1qljNA1rhMqYrImnUC2FmKuERNmc/9ckNd2AncCtgbyeSqsxjJd0gxIHKIfDvkJQEzfQZkDrF6/NBcjjOk7x8gMVEs5cMcdFUN4ruMAHAhM9fCXeLgybgCgZCRJuqow/PX/+X/h9SdPxSk08Or1Ey6XDX/6T/8jAMBf/dVf4c//6//KgiblHf5d7IePwkDVkwBUuOfxvAl/p8dDAAAgAElEQVSFsemfq5HqJx+iI2sSt6PijwZLdl5Y8DkndmcOvF6v6E+bUZn7zJxMEGdfq3mLEgInBFO3WXugbXfDJSKac070aex6sVFpGKhlg1AChAniUVwhg6szqbEkAmjd78kl03oCxAIlL8ECgcwB7IqLK6Dbtpknl25zLk61lw+8p3R2rQHZ77IOQN7fw6GRu6FltfiGkItLGRx5n/4d0y2pUBipETmaHIt8RVqnR10rZ+sNEYJvBgqAsgSJ5Q5Z1M7eWWstxxzwvCGfqyFIJIzCpNuGecNPY5U8TuE0ITOcLAgY40CJAMicA7II4BoJLg6O8z3KxucMY4qjgnYmGhEFqLzguL+ttrVdMi0DLwo9182jEbthKktI6gQkouxhTK/++uNlyZ8ajVEmoKzzFuec5im5f/U8FiHaJ2zj4bY21MgZWzLEf1YD1m8lerzleX4vlMbp8+n3D25lc46mqunEImI07h558uuLQsaAPEeh8R1tTOgzFivktDk1iBAatqiPjzsBBrMhLj77HOPN1wCAX335NT777BP8q3/13+Av/8d/892f59H+wTUaM+e8wr2xWMRsOgEjIMEqxTVh0XhajJzNZX+ieuY05twxkxhQ5/To6YSMiJhOIyzJMg/iHAnLGLgG2uDgKb5db8kK6k3gTq4SETYG0KMcyQDkPQd4oLBIjXlTFSGpVI3xU8q5SgJCT8HRSCEMMEqkDQQRoHcubLK0WOTTEPbIXhw0gchVRYkKBlFaMr37FhWGmfp+Z96vKmVvtnozmNnYduP6VmLGHZbse8p1FoVZHQW1dD3nCEX3fFNuFjltW0N/coNkY2AzB2OUa2OmzEOt5JOVG3F3x7yIAL6liygwxSNN1q/X176CB3bQMlJLa8DhuCTIqk5ZIjxflqZRI6hhoLbmpdfaYpONYw6G6g8YQa3aw/k29aMhJ5YuWPW6w/VeKOVzvOftcS894dqtrVkZuHCGrxzqlZ+paaRWk55NMQNNDxTMCdkFw/fFeZ2Y1wnZZ1YRmNMCHJUN3LZIWtFStkERXvswN9+mO2WFS3S2SCsvglISgHWiOZKJpxqhaeO0T1Qt4NAL6Sk7OowjuESEzOmPMZ7T7BzVg+jT07q7Wc+qdWQBLMd/K0byH/3RH6F1wrt3bwEAz9e3ICK8e/MN/uZv3gEA/vRP/qS8R78+/m7tozBQDx5QhGdzfd88yjcJB8EImMcz63mdr0XH0iH1PGBFSKbcGqiX8YQu24qEeRhecYRJRC2tclM3PpDHDFl1GgEzUMcYpn9qeZXFsBFSCJvCqPU7mACI2qVg8zpehyw2YyJoMIvBFxyAIYpxCv/XTT2FUbhPv+cWMK9UeNTrXB2MVv9ZooLR1/Sak3t2zrBsVbTS7QbC+C7PUTykMifmGIealmkYwY1m0MFZwc54GRsSAIuSl2ubAyZgvvf64PM1jOYidBsZNUB4+xPJVb104dm4eTQTVDmEARHxv081a1WLoVnJq5bh7IrqPWhIjoON1cBSCEUFE+YsqZA0gSY7thTvdUaEyeqrVroTqzeL5cBS+Ma/FM1OjM3r/sb7mA6pqY4vpaNxHWOiVDZavfUCRjSVSl9rtLN+rr9/qPJhhmjUNLVx0vpygHTQkBBCS51jYL4bmO+MTW/uO+Y+sU06FEIMJ0aMxYBFS+P6/PoV9jHQG2N7egXAFD/mjv/yP/8vPugZHu0ffpNZDFQ1UjthNuQDbF6KWOmHFdJqQNPDOssyLMlaPyD7buknvn+3YY5UGRMcqS/Jzu7OSmUQBGtlrG2TeEHxBLH/lznf2kERg9gaCwPBDnKHpSBrlEf6T5LkeGSuFcSLOalDUfZ+2aq1Pb5EDoUkUR0WjWU7N/YNsjrpShNMXsucrU6xqubYJDFghnHNkFcRBCWwRbPJHE5pkFoLcWBkirfyPBxwuQMpQWQarJCL0aAlkhxB4NnW2HupjsaKFtGwRmikeNrs+WgDqAPtwuBLGKjNIL9shDPZDVZDQsV79T019sU5dttbRPIdqpekIzdAAOCTd+oGvD+LK/1nUpmIltdIa8j9KuNrjej4m5X28znChqzatiPDb430eW99nz7W7P4+WoXqHgJDeoyqxu/VkWs9K+eUv790n9ru7Xzn86tBcg6UHPoR9YFBpj9UPawcGxHTMQwhOa+ug18HxnXHvM4FmZ/iQSM97OGWwuDvsFnpLaZloFqwDHZMBDEaIA0HRAezlYJkN5rbdNRX0cHNIW/X7PkdDNWYKNCiK2egpQMevJhFJgmRl9i5P94ky6CtfwrjNAJt+77jF7/4CtvF1uHlaUPvHT9+9WN8/c0XAIAvv/h63RffT3sZD/Noj/Zoj/Zoj/Zoj/Zoj/Zoj/Zoj/b32D6OCCodvSWJvw4HHG4hcuSY63tenvNx90NVK4JKHlYPgpU5LaJaiwvXJPyKF48czqxz6d61dBd59FTGyAjtnBPdYQQaRU4FaLC6jec+hrfIIh5yyAtpDou0XMtTxCa8OZMOXvD6k4kOENgfsr0PIlWPiUhrHvPC9eI9AchoKt+B1H57n1ZEPH6SHomzrG6sHry28bNGo29JN3y8SwQ/5uQhv/COf1HF6m3Vds7nMPjrex/xxWYIgAr50YwgRL8C010jqKByXh3fIMiAw4NkefMU5vW02oeRA84Z+T63G08fEeSuDzbehVokpMCp4l+iIJwk6UyUUqF/C8Nw2/ROv9b91+/fZf79Oq3OvRWZ9T46OkOC+v06LIKhW6KUpja0xiBqns2LLFHx5tngOj/95Kf4+u1bfPP2LV5/YhHU169f4+3bt2vNPdpvfat7IDyCCuC4SNgiWLE+Mze8FahsQHwjgjondAyMMdETYWl/p0KcJCLoJaLFvj+cF+lZBJJDFKs8ax57yB22GQpGqUS0IoJa7nkvgho1lw/iL4Yj+uQRDoui+jDE31WPJwElqkZA93GM41gMNi0nea2KgOXqUIti00qJERiRGs2ZSBXAdKej3NUDyWEd3kPUzffALGEHQ3bVGquAcTQsXcOiS40oOGTQuqUXdSc/QlNwJ3BntDhoY1CzAPFhv2WHJBdVKaKoQKCp7OdM+LjpYUFYCcDgnyWCijntfclpNvl4xveHdKPSrzGOcpGd2KbqEBXyG9/VsjU/dMvc5NpP+Lau6/tOdIyo0q1+/RIW6EOip+/LWa3tkLL3nnbet2MsQ97oEMx9Yjic1/gpLA8+t7NYT44mA3w5sSYyS9l1Q6Iszwjfh4PAFPD0Ae983aOt7J0/G7Ovg/vkWYdn0boGfGQOuswa4VVm8deLZvIdQMVlewLR1/jpT3/qnZr42S/+A378k8/w6aefArDygt9n9BT4SAzUT8tqIbfuqL5YAnCGTqpBA0cxMHKhBwOoKmhqMs8CSLR1o47rsylxxIxX2+vMHyV5whgdKhsIVhdwwMl0xkyGwQ5jkqNSkJy3DQBlXohed/BbwuUt4elqw92kgfcLhiqeXTMeTLg2wvA3Im1ABJj7m8ysuwB48vtFrljHBaQdX23P2Hy8tqFoOvE6yhWOlrk2T/48uzC+UYU0SmId6ABDwUT4xAV7pj/GIShQ4zA+CtzmzHJaJ+tlnwdnAyHg22VhN8CrPSIYAak1KAausXEQ0F81tN4hzViJ37aBt6wY2rKenKBBsGDegMGVWAWR3dNIQZiAApt6nosyIAwMyhqQc07QhXOOzOt0wdIy69UcEcC+C+aMzeygQ4ClWf03LQqNAmNKzn3ADDuBMSlOVwbeTYE+rfGUzWy9MediuWzOvkYTm0vCxpvlVcmal6EUXtvV3qEqVOzdB5SJFdgUXldzkQYoe/4igKvC6pbSghy/bltOhLqpNTA2AN3fz7heTWGI2qUqmJjYMRHwJmHB781PoTrAkW87DeYSr1UYkMZ4KzvUDbO2C8aVIFfBJ082RxiK3hVSDKyJMH6t3d0oUtFd7ywcKZnjdXNCXvD4TeibN2cca+O9UQULLzg3NWinA6Q4HCmdGlpzlsutYesbri4fSN9BxsQvngqkLJTT4hxQVfQG/MjH6rp/jadPGIwNz+rMyFDI64Z3NJHAv22zyX3dl5UP4PXrV3h+8+5mKGXNeh+VOhLXm+Mf7TfbwmkL+NoXMRKMwIX1jtYbRBXNZSNEga0fUjB2mRgi+M+mvePdHbZjjDwmnMIqgrfuzO2wadXjdgwMdUM1HdgXKBGeNWqFA9KMNKeDkpzvQsATaKWBkGQ6zLMbRW1reLMp6EkhT742LgTagHw8GNvnxRn0AYP+Gdx5lTUU50UgXHIvszzcxT3hpLRuUMd+Kpis2FkwmivUKhixXt+1vBab588eRztIzOkbmtJ4Hvb8quhh3Hq92cpKO4bLi7n6GbImcgAbCL11u1/sB2MeCOW6k0yRrLWvHKlJiuHwXdk24NKwb36/zqBLQ9s2ICC+rWXunxQBalWf7T/A9p95HbnnQpoZHkOynyRiedAl8PA3b9/536wP3Wu8duVUjBl2LRIkwZNKcURHH5jwyehro4cZ1p1hjMyAEVu2iY3HItjRgamMuRECaxmkXVHrPt6HTjlIS9YyTn5MVKDIc/joMJd93DjRqeTApmEXa7Lc756l+DSPVE6HmvBY+t9Gy9QQMhFxcLSHnsly+G6UvdVy4O0PNX1NoSBlJ91C1mNWVQzP95zDHDjNIb+fDIIOZ/BNZ+5u85gBccj1UMVQwR5kRNzwFZnje3OBsG0dW2dsrWcf2BO9CQROOl4AzHA1E7qZk7hvVwxazEk6JzoYl6w+YKzic3qASwmjATsp3vl4Xdnkw1TFP/lmBQUGme4wQiYR5e8AQNTQ1FLjfCniCYqNFBdaMOOvnr/CJ58+4e3bN37tiVevP8W7fZGMUW/YHVAsPnMk3tmv6Xv5KAxU4E4Uoi4g9UV7irRkTt4pX+Dsr6GTWR8KaUZQ+ejdHWOgX3fsz9cVfWnHMifRr8hfS8NsDBA4yZWS9EmXYixj4qL9JqesMiGasW19pMDb01ISwhrYhxXHpb5o9+1eWBNHBOKe4VQ4hiWQEy3G3jAe70WrXvKW5ZiejokhPyRft3YzT2ueYz7j6T2H4yEYdUM56pcLuo9Du25ouxeCP7AiYXmhAVeiJXOoYjyVKAUV3NOpRBnhJjHOUy7e0OjbuZ/vI52KPNnjeT5eesy7jTlQOBahutZFkC0QK2Yk/zhb44H8QacpSMqLVXhd0n+4l65MSXMS2SgdaNCl5JcRpYMiv2Nk1P/ojJ5QtIUIcPKMYwF0uh9VV6x14P8OBCJwh0GUW/HIac0vI+DWO/49tNuC4seP9/Iozmvj2+9xlnHrdxVd6IznK67Pzxj++YYUzD7YmN4xxvMoJ6Y69CGiwwT0zz8HAIyvvgJIcPn0U4xhxkcj4O3bd4/8kd+CJuN6kElW6gyI2ctiBsLGxqUJmHoCiBmSvjgYAoZgD2XQWbargSqe+0+ih7kT+fLWB3i45zh3A/1RowzBExDzfOvNSVfinOkEKIWgqDGoG01noDHsd4b6McwMND5Egc5olHPf3qefpbPrTluyy9jSpyp4KwZqLX+jiiZekq2QyDR3MuY+6Cyloe+wABvxYe+K5zGHpZ3WfF+psijJ8gr8SEmTpMY6b9FSJkqDs28N6OwOfUAa2bh3SoOLu3EKEFEa/XVMqmyr+90cw5wd+5pbYZRLeW4Vd5OFXauSecU538xVjroLq481VSe6YhnIAJgEEDMGslSQsuXAbiNFK5tWAS4GnHN4ogZe4oQbxNOdn3Wc9PT9hyHKfv12GKNfo92L0n7Ijn2OQmakeC7n1yzIIjhSA0WXtv6bHKloAwD5WVXBjfO9A2Y/3BvXWs2h9nN9WDponuOxGlVd6DM1ZKCWPr3vPc2iz08ClAQzHCl0HE9jFD/q78OXqZAup5nLAj3hLZkq7uL7bw8d4tEe7dEe7dEe7dEe7dEe7dEe7dE+ivZRRFDP3o/bPD6g5pLUdshXDHjC+brlPCGxkDmA1sNDZZ6yzK3ad/C1oT0vOvD+qoPI6w5mZKrUdfPrq4h7bkv/1HI2JPHwA0qbgTiX89N+P3liLILqx8R/umCR5B6grbWE55DKAbtvMB0P+XtkhTtBskakndciilYgu+d2r+Ay620ecODf8zwYVJdPHkAt+TLxlOH5O7eVh2QR3v60ofmYtm2A2rRapllk2WAw4a20obUxp/LeRGBwr3iw5gxwtKLSUBhzpB+zbdvqa/RfrDYVK5VIpb3YVTdO06N+8BaSnSdnL6joykNVg7Q3h+5uvaOxYpOGMVZ+szoULGE2avDheL+InugRnhrx7ShZEkgBu32Ml3kY1QdGqNQQTEj+iojmuxOPvOpiBSVwMiZb52vOG5Wf88Csl/M1vXs2x1snkOc0bduGbdsOlP4RPT17aemF38/tFITMdgvX/bDrvc8zfC+6mdeM90KrHmPUPb0+P+P6/AyJCOo0xtOpchvptYsdfsYhAs2i4QeKevfw/uVf/iUA4H/4t/8Wb774Ate3b3PdBSno69eWu/r27S3U99H+YTTaj0yirJ6HGtHEmOHbirSZUFWACSMYeiN4Fyiiktd5YMdVQ2u03BiRJUryM44ef3KZdETiRKrD2j9ba9aPTBWJvDHKqEOydrYFr59s3x3SAE7rc+q9xeXoqhIBfl+7FwGLu2zUHH8CJEYQC13iHyz6rKtsROtGCUpSIp8ikKE5DqqKbRwjqJEGwFjvmOGpLn6fvH+MI7DgoocyMIbyUSZQlJV56qCto108NaERdCNg6xY5hekLAYWN4bYovlUskKxxKpZTGNH53WCSBvtde4sGH0igrsCWnqJ5cZN1sp4neE4gR9Z9AXkUdY296ooujf+fvbfblWxJzsO+iMxVe/fpGQ5FERREQnf+u+eTGLZh6EJPYBgy4As+jS4EQdaNYb+I4DfgjQEPLXBmzvDMOd29a2VG6CJ+Mtaq2t19hofkplDZaOxdtavWypU/kfHzxRdqqWZW6jVSx6zE2XixiDEA0CSwdgCE5lFUBkdtG/sM7kcka450bUkI7GWOJuq8YuU0xufj94Lg+r1DoD+iVWBjlEK51fGXfkjl8+eo8NleiGeOvOCxG1ojUoBoDMs5jjJWcMQYgFqzKFBscWUV0zsaN/S29CPLi5ccfFXX7WnJLqYGnLGJVhAY5Ei9iEcyDNaf1y99mmLrdN5B6wElxSD+0+KDVn8d3zIksj1gwKkZZkONELQoiIq8i4JuNBh9da3+vu1tGKiWSGG/Ex2ghfke9FBLKaCghug9Gj2HGqTxPq3Bj4TjesYY7NCFrpMaSYEEkLasvRbXJyxK6kZLqBI4DRkS9WLd6yAhIkzP5QlYlBJDSxg/SQyo5m0pCA3KBZLkcKMGzgXD/j/61NgNVKKklo9N1ahuxgUv0Jsi5dGDaviu5zkrDe20SqNEy8Ggi5tikelEO5AP6ZFEwDaKwX6E1w4iVpBONN/srLK0a6wtpWu5YUYyPFEeGswG59KToW6QKs8JkpnCvh788LIIOdfiIxPw1KIoHIdBa1cBqOd2FseNHzaRb9guG3pnQAQ0/JmvuxGQqOYaVKFMfM9SRIii5euOfPpJfsjitO+qMsjsq668d6RBDyEeyui6ZW/N+JJc2ZlDQOICuAxOU3EltUJ8C/DZc7haa+Czgdo5D+yoZfg5o/H3aa8ZqJ8zQL8WaBzrKFSfVuUPLUKXUDbF118Sc0RpnZOSHNLiAIuiqgD41GlxvmHN95/+qdU8+/Dtt/7Q6+r9csHYr4f8xdfbjwU7P9rfZ2tzzSE59K26MprVfjvkS0PF8gSLY8t+rtSAUJ7OLY2tUsezQs2Xs3HtAyVXjIrj0fLU1j4BLA9WFcu4gmCyV0/O9ARyWNzqk8CUNV0CDlDLvYqehSJ1gMCWgoRhwDJunU9ZUizOfoTCW3IH474AQtKqKmqd5NBFaK7rc2c3KNfgiQioz6wRCVX03o4GqpxqlvvteRzhzHHOZ9pTBgWQ6RbUyMaiAXD53C8duLR0KEr3z3VedW0ajMiKlkZNef4Wx8ZQzDEw9lXCSIdCdskyI+JnswwjxgGMr8FKANUndGMpbwioshtPt/N5sA9OBlYYKAGLVHWDmOZaMLNBVMA6E0JupXs4BzfWguaghO67nATRDpBSgvFK6II/38yTd5QQhmvZdz9RU79eLdu2nEvWJD7IZyP12I94uuoQOhuo4ueWiGRZxaEjUwjssgKopR2kIyCcLbp0i6kAlHP8eqQMHSC+AMh00lWqERCdIF3llpQEgsKRw/Y7tbZq7DJjsilJrTiBpOiCka53GJcQOQBeTrJr0rIzwGQlwcr4W1+BSaGLA4PVS+lEH6Y5+3wSld1xpYql+X1mzVTD4Ue0N2Ggfm27waefBAtg43AwdsgOyzqfyyAuht8JGx4EJJT5ctNq9JaclvA8cfGoMrFFS0cUBL5Crldg39GSBc6Tu8mMBwAYJG6keo+Kd3D12+5TFXHuF9C2YZdreocwBnjMLHQWBqtiHY5MDZ06mFrJHQIU02rA3Rl/ALjhg/EW3rDPrcHMC9C18fJ/mTPmc6F0U8AzwOk5Kp/mwDWSsYunJ4zBrpEnEoqMGftCSJIfIt/wp2g9mhFc1Ai5RT8jp8UM1INq7cbBCocXOSZLCELDaDg+o+JoMJjhVXQnJmcvdGN0Y1y2C0CKttt7e2fIPjCuIw/GOYfV7YNA8oCDe9vXE9RcI8CM6xaOonLwVWUJ3r/qF6SyntLpo1bHT6SsA8+1qREUmb72dSlPplAWggidNkXeB3EPfe8ddFkGautHhwjHhJzkCL3y+9e2VyOyy/dz2E9pBH7mZgcl9NSxjKAyg3YBaLGQttYgJe9WVYzBsijLB+dc6CglYgAAygRJ/0LZKzAZ8pvf/HW5gMZGAgA8PT1h7Ffs+5cM1JDBP31e8KP9NI1VjoqsK29J+qam8HNb+e3GcGv5V229ZTphIYI5o3EW2mTJzyYu+6XuYasbuUqIq7NrFnM4ZHDZ/yKKUYxYIZNr2hvaZnKDLhtka8aIFKxInpOqJ6dwda0IkGOTz+MyXfTIHH6vVTZzUxqPxnWtZTiLwOESHYN6rLMho4JmtBsyJ6I0KgTLh1xIsDaMIbjmAwfB38rZtfy7Q35w9uPYX1bNKgItyI6YETS+fNmAbjXcAY/qNFPiw7A1x4MZA/V8HmMCshBvc58Y15pfCOgu0IGlA02TTzoBCcMcxndQjSVDby3COju/l/4Q4wDig5FkBuPC89k57+d35GsDFmPadZFobgLG8Ofz+bgoqMthTNMAK32IeQ9HYJx193J0o60nvz336uu/rXl6/v5Zb6zR09ovOALx3oXqNc77yUjGytdiL/H6uwIrpxIT7GSf9RxmH4i47XRFLXK6h4o5zIVBPom0BFEKxqBwMKrLmA87K5c+54zOl5ZyMurtqkoGT3h4zfrY5lCPnh4d2IfIJ9b4VjlLwCnQ56SYB6PW9MxzBJXjFwBEjuxjFIM7JQV+qvYmDNR7mwrA4b17Av7V72hAOCijALlQddFnH70QkgqviScx4RVCcE60xkYa4N9gIpCSQT8LaQ6JQhNasBvcbt+hTnHdFIA2DNWEFikjF10dF1E7hABAhNAagainkdZ6B/WO8fKyiGyuYsJ6FCPJT/AgfmC18TH9M5RTfy4sReJmzO+9Vw7Rz7VbavslWBjHueZy2B8MDHsDAPBJxzKMGtB7M5gvxfzbWCejoZtsEyvVmxUYsLFJoiuy79T+KowRuhJ32ftF6IvB08IIBYwZsEavDh7qMgbTvXcpPFTNw0sLit4agTvA/ppbAwVNeQizRkDf8FE/FK/9xBSLw2fUwSn4n8qssfclISkajpxln0YSfxpeVFw9OTZRRoYOezSIu6rnW7EOepHisFjDAEBAOpc334muFguh/d4vPT30Sd8umnDkhFbj2L7WQNVXfn/1emng3bnW4UA4NgGwnT+vWpTz2G8OR4Sm8rxxg7SWDhhFVZ5u75nP4R7uZA1WdWK69UAKAI4q+Gd//M/94Rva0xPmxx/y2h8/fnQfj92zkocce/CInL71ttGSAYApaCYXQiAATL5f4wARygVelx2TOZMAU6QMzVLKeng5FB0TWxoIhiSpRCbKfHBoGounweAk1prLpemRDevAgtEBZgQKEXpr0C1YsLtB7nqHxHturGqw/DcjUJpYsPkwjqvhgDv6SUTCQglX0bvqXKCE8nxzvUNOY+r6szfJKF9cVcX0nUa8nE8ScN7Vv8aR8mFXau44rIR1rOYYqLu2nfSyhV5bjmQw2/8GI0ICTPPcGiQiNHAnBq9oT8hq0YVkmh4Vk+EkNwDmMMQbrrGOAAwBDc1oMqlCJoMFGXTgaSdZnCstIrWKZGeOjijxkuuEJAtLZzuAjpbjTphp3K9qJOTGxzFtR8WjbW6RTDHjhd+nNZCouUUCZrI/0qSiDxHZj5b6RjgOijC/OfeOyie+qt3Ry+8Zp/egqPd1yeO9q+5fU8li3dVgx70+xxrUPjF56Xi5V6EHoz3g+LE3BLpY7wFA2GwCkqwWoTBjlYs5RUTovObIrjUPQYjem1UBwZYyiVX8mWbaEJNtDcX+PaeBRd+NSHLBeWurpiOf3r93CgspWiFJamxyJ0Ey7CX7oqoIqoH607WHhvBoj/Zoj/Zoj/Zoj/Zoj/Zoj/Zob6K9iQjqhN7kLL7WPhfBi5ZevAC7k6DmagDuPU3ct0dNwxMAwGjYdzj3DGhnCHWnmF73I4fXUfHOEq1cgI0bdvcgRj0xUs9LLVACFbZ6YcWrqcpQHSUfwqONujxB5NG+p21D1IkmnmChjLyaC0usVt3uNUK3YdAs4UPoM6nJ747+aq95Ns5wx9qq9whAlg7i06zWKCpgXrKb3FXAoIwXjybpBTzgtc+8FuYAugrEYT4bWURSZEEcjQjGvJgaUbPrCn8AACAASURBVGnyPGKKXsd8YEWby7MuiJVF6A36HTcwyG+WyNFbb6JiQsjreVHxmjqcO6Le1Bq4Y0XBm5F5MAHEDlFrq6j4jhfrqwiAeSDPUCWAJD3MXLyUa4D1EB0GkDkLFY7GOMJvdOzp7VUqJdw18kvjuRVKs0ADvYzFaQ2Zd1JL2FpAvOA6ILIoamsZXcYB0bD2XXgaD9d/5fdze83B/Np32D9Xx+Ye1Pf8e163wpPLdaoX3Z6dMCOX3b29FfpDdCffNO9bI1HHvSnunY+vRZSciPDLX/7SL6CYn5wEyddlQO3m3adK3MDp9aO9xXZGN+XZlZEZAKqgzok2Um0wzggUaLlHEyKCBgXPidkWSYkCmTaz8vo9ehrQU9heqDUimVY09ojNsw7mr1tLpIDdz3L6pfBPQNUhcisiM1SxlwjNVLWamHSE0VWCQHti79OhdhdOAudY2iWvBdubcTZGxI6AGzTEUf85naWe4jRRYbJ8OIMsgur9iPrnQmAxIqJDHirT4by+IbOMc04Y6hBf7VYvHkRZ3k0aoKxJiAQ1pIvQkvPqY0W08uas1qyRHZEjxHRYrmkg1EgAGgqehtqx/thkxTPZs8SYR5TVdQkuCACKOu0riquIM3BF2qwcDS+0GyKSKUsXmPDFusiUlBVziJFeBsnl6NBmda8B0yV770DHgpmfdNCYR1XFpHXe5ZzVzuO8Zmz8vwRDv9fOUN08V06XugvnxZ2zuOxP4BTZJXsOwdKvAxovIrn0uYxRRMIj4pz9CXSYrvQyxtJvMkoZ87xCnJiyA7OtKPsUK/1EgoovYI8yLh2SXQde0PfWGiZtWed5zulEl2Un67GM0lI+1t6McTmP7+Hj/rco/QUYwpA8ihyS2VIZTWYlWpRND9CMlqq910znBOJncOvUDsTAZre/ur0JAxVYNX+McTaeqCyugt2u7Z5BNG/fyia08OQrQZAcMrCUbkwB9rGUab2Ykn4y5oI4qfuim1BQY/TNXo+Lol0FcpXFKKDTcN6FodUO15Z9MJY4Wb/DBY74PSJHdQLaBN9c3mHzHJNxHeAu2AK6ogKeZgDNYPEdDBkCElmLznNgqRjK+ayncT4C9FyQfmbcAUD5qLASTsq2t+kkP/XgJi3Gkhocli4tGWcZDTIE/NIh3Q3U6Qe8j+OEMfdNlN0M22SCBQfJ+pm8nBihIGV/A5pVlKJQrAxqYW92PXwk16bqIv0ih3IZG+LaB0rmV+EQAJ3BTfO1MVDqAfJFsFp/l+ctx2+bE1Pt2fNIJrEE/bn608qzxbgHdKaeb4Q11xOex7G6YAKeTICxr29xRRYlv+yci1nnvCpQwtPIJeIgcYUv4GHwcaNW2CTDkSCS899ID/v8p2r3FFN85i5n2G9VcqM10CGnO65VITkG7WboXFA8K9R+zGcj5hvlI+Hs9fpqsgtAGqeKArXnpYz+/Gd/YNd/eoaOKzAF22asvfv8AYARrwBIJsXb9oD5vvUmQO5XdeNUom40AIixeDcRzLaMDQAOsbXPTQJ2ALg4eJ1gefwiadSwWHpMEz3kR4a9mI1M7tRcNXJFa53XCpqCs9JgaTN27YFp+2AMqJ+L0hv2qcAkqDs6pzQMYcgMBlBAmuLSP5/UYsappW9kjhnR3VQYEs2+pk5TFOUQnwBA/XX5JSftz9XwG0OSUFiJQ9FVzVQOncCcavKlzH9rVh989ZEOY5ystyqZK9saY/rHIk5gLL+6iAQUJmkIS4bDU0rIYd6AE+1pOmEBAFNAU1ZlgwlgWp5nGLGmzLMNRugMdCLMIyfeKoypwJJ79bwKR3Oc4QEVTcMmcsuk1EolynlMue6sgSoTMwznrmhNgGc38FuDuoMnHcy8yO9yXslkfxLk+T1Zi95S1tO51ff+NidkkBQB9x2vIfWr7l7vfX7/4PDxv2eaCxFG6A1lna70H/+uKWdrvtwZbnNk73VmC0y48x4w1YHa0kdICTqnOXNjHxancMKRLUplTvjQd6JfURuamslOdMzQL3sDjQZta31Hfn36NQipY1bobuiap/Llpq/RmveSgorGsozcGH/YPqhBASECN12TY4vLnUgxQa9U/6DTzx/R3oSBeqM8Aag4esDzPauArbkRp+uFSkUgU+Zr9FRXwjoklHUzfjN/wFkIzXPr5RuuV3QCpDWsc3h5NjKvjuzO1Yujagn9SXE9LctMeSXjKxnL4DJQrY+NN4ja90T8GoOSTbYzo29P0LnnRuhknpnmiiED5p2rXtPpyfWzp1JqCc92IIV3KJ5Py3hH1DjJoiLSUwXDHcXgtVzi6h2KzxCReQ3Lteh8P14GvbJmDksKpSbAXAaeRfUYAsU1SmJMG2nubQlvjxSQUpZ0UeIDkUWMKxVjlGCGBZdNS8MIfSL3qsE88hOr7JBAwb0bi1p6Pc3JsV029MvF5rV34KlZ6QDEc3neUQiSwlAZThJ6fsaVd8g+MSMvmc2YrbnTU01YnyPDde9laYgYhMZG+V8+bwqlCdj06jFbNE8VI5j0wgtaDNbsR1kbzddlGtAqAEl67rQTeOt4fv8N6Nmj4JcGYlhUJ/emgnkRjH1ti/V5VvJybxSF/OzZTuVwfemr7jnnzAhpXMsM/pO08zkLwpB937Hve64thh3iZwIXxa3nWwiHSJXlm97n6Atnzv/x7/8D/uX/+N/j+Wc/h8rREI39e99ADVfHPRXm0d5K22MdelOPRGQU0vfAmPPA4gs1x2dETLU3NKY0Dk3JsrWbzJqBViLKaGw4/A7RD1+nIScaudc+cqajr8yppAPA9eMn9CAmAUDbBt06pPfs+xAB83ZTVqYSE2pvtg85Q3Aw8jxygr/igPMOpUxzORIvGxnpIldnaNx32awHZ9V1XAEAfHI8ydRESrAjauAICCPYW7LjrNArqSNaXHdqked3PK97O5rXNT+wvg5ETzaOklWh8CpEJ7ojeIQEYAK1lrnrlrsolsPu+X4QGEPvdUKdtVf9d/Zr6XWCxEvClaBTOu5CB4xnzbP5vu4SpI2pZ4f92hgtcxVTVcwxJZDnGPr3dEJ2Qd8akmxROQMPHGczdDEvA+hMlv8r1cAioNm6fAmYH9Zatec7Vp0AbI2cyZQO8/YZ/a3+fK0FAV+tmhH7oJ5cWTbubByd74vl0NEw8HFE0xERuLUk5QKQjjR2/Y2IDgz4yut8jk0mcO6R+ABgBEBKodj7XFlJu8qIDFWIAJxlMnyNKZfgm/c1UGXOaaNM2XfqHbwZwemeiBQjohOJ8olBkERr/ASZK9v9GSPQ0xi4ROUHbgDNZT8JwI1vcsmJzLEU+sZOAm5bloUiIgwdAKmNPYC+9Yyept7MgMyB55+9x6fvnafiRxiqb8ZAvUeek5vF35tzFiarFeFJwpv8blzFxQoZ/ML/uoRq3s3qRHLCNcwAZki+J0Q3sIX4LFCYg8m8dEFvPefELhNTBT3uy4zgcljU29bPpIAmsSjrnOnV5NaBraFtT+uwJK+DWA4cMw5KmRZx740qWnMPdkm6T+PDjXQFwIXY5A7x6Q3JVBABnR0L9e/1kK3tS+t1QX6Pnw+HaHbIYUNJl60TXQeYN39k95gpEqbUQ7g5+7JdSlP3iOuHoRGvyV1VYcwCAKKkR93sogeHrKaQYkhsYlVod4M/OCR6R79s2C6b11x1o2Ar65fW+k6vIzuMtXcQzbx+Q/fD2cm7hjtmohawGNGI0lq7UYpIsTQlYs01En1Qx7LGu2Ougz+hpmpG86iKJRyyVeZaTqQsysDLdaAzJxy1NTY2ySCPet7QtpZeZSCcBThEe5t7oL90yEY7k7DdQLM1CC8qUOwU9YA5DeozxjhHi0P84DmOfRlryddbKHh2nSPRFmAOq1FZfMODSwVCWJ8h3qPT++T3LGuZtchih9P97uV3+OYP/wk+/PbXWTIi2qdPL7hpB2u3qn2P9habxwoALPlX6+gBtodBQKluYrBzAoJVI0q3jCDhchZfRXWEmTyuctbAwno4owAcDMhLlcu0FliYV+n0J/89HZEl4nWncd7TieNSH7m/ZuWwtsuvNWQRRh/dvub6ObyOL6hIIlTdydFhxTxOvccMpoXIukGruNxdJbn07s1PmVI5N6v2/KmT9ZPF4FWPvqTB5UNyk8YjVmIj5I1cDcorO6B7RFDVjLs99J1lnJJ3eLq8Yeo59jGPXJwmN5BlVKNtyXWO0n2pcmk+V3yHfGyqOsqAs1TbW50AcbImTiiOjWug3QKlZ6gqn1fXIYWknFNhxK11xGrXqsGE+jO7psc0qt8H7nuvyZ3fI3q6VsNxjx76dejj2mPn8muvdyD2gWG9Djrrl78NwNitOfi+ohTkXGcg88QgAtEA0TLMmtdNWAgxRyQ1/940Y/6gG7gDUMs6DI0oHSnqQRDFwR5KJApCbjGAiaaURmuHWIT4LDOKXqFkDOxwEiQAmBuDOoHiiCd3koAgPjbaFO/evYdC8OHj9+uDWPWvf2x74Kse7dEe7dEe7dEe7dEe7dEe7dEe7U20NxFBBR3zS5fXKTxWHtjXRekR0a3PWdjhdbLrLTA6qUUYIoeN1TO+slale8lk5WQM967dA6SpnrzMioTrDJWVyF0+YzmmfjME5IZKbMrfl+VH7RujbRt42xYpTnq9FmwoPZFSr60e7nePanhnqqeGARHCgOA5oTHhia6eQXOH5/dkRUIyT+MMhAcSknluNbJ6hlACtRxO6ZNHwzKaGLXpLhZlBAAdhKsINs99FQqI2YJWdyaoI+73krvBQy33IJeNQ7e8D1OmVzvRVWpAIqKvR5hsiZhNOAkArdVruTjmoeJSyPxyufh8t+gEtiPCykZvInOZo+5r64B65NhGanpWgXlllQbmVMglBpUNpjf0sCbDkX4gJSjYM2Hbu7Ukj8z47oL1MCw6ahFme29XMdRAfZpTdAawfK9Zis4qGx9Pd7gJP23gJ6v/GS7YKBVk9w5PuYIJ2L/aORyxiBUdpsNfrcrZa0J0iKyi4dEX5oMn2a5/lGMGNYoSMv5ewLIKzEucgMMi8msfdOYsMyMqh5yneIaYwtyv8bQpRFb0uO7J6GfAdz9dr+5JtlxYAKDWMn/v1Rbh5bKnbib+0f7B22uogfracrZK5MnPSWWChAfeSy5I5CWr2N9KlDVSCZj5kId47kdEGOKPdT8VEJG9p0gCEhYvPF/gbfCzsebdt/xziZgyZ2+kIhuwLtXK78DXL+fXdJiERwKrdivWWCQHRrlf5vfFe+KpLxUNsZIo/fmQOlic20Ec+aXO3kTaSoQ7mtz5nKU3yeFz+beCSIqUkvniiLR9Yr4I5nWAvKwMDYXsK4LKflPSCvkml711ne4erff1h6Iv5mc0g9y8ahVCYVDKQHQqADRaXACw+xv8c5Vdi4h3PqPa+c+iWcCS1c7z+dHP6gtyTwTpoI0dH8sURfHNw3z4Kq56Em73NYADxLy1G0Xjq1ogcXIPxHpAqhWHVlMa6+u4Vt0D8fe6B+4VaarvcKSdTKsHHhp8JXlLjdtvyCjrV01/Cs4XIpd3U01XAiBB5EFnrgcjL8z+J8R+9Z0IQFvPKG5nKC8Zszhiig7u+n2LcSj6+pZrF1AYMi/SZbtHXRPBRQAFAibS+sC2ltvSp/TC0M4pv013cLvM18okwg8ZOfXx3zpk37F//LRG5UekWL0JA7Umf59hvfaBo1ESrQU0prxHRJgasBFK3HcwZ4XwYSKQx6ZJBZAijmkJ+UwupsihWLXJ0og+aK1+EASmnBncGpQ5ISLHRJk49BwumEoxocV7B4XgNE5kPVUvOr6em8qGcBhIMZzFme9MwnI8iRlkU1ctSxzbvUM35ubAVnoHsn3+ncp349O15lTmThTDFIh6ZdbHatjS1rE9b8B4AhCPxhjlFLEcx2W0kAbsqwgt9SLZhZUtoLkpeO/o1eEIMFjNsc9JjuSQVq8bbmMVQoAI5PmltG2gSwf3toQlETauheeNPEhIUoByI6jXqwtpz1vD5gZ8MCvi2qyO3NX7IGKHJwDJ+rmaB0QvzIrGDOsP5LlFRrbp92ucBmseUOykO7oUv0Muq73jkLiTQtO37Btgy1oaJSkLeZ1C6ryIkxw+2mAMvwCwgdAU+PSVEN/sVVmTdb1lzbSTU2XNuea6qgYqgAPM96yghuOFUfZU6XMec2WtHQ6vs0HpcxstDuU0SuvvRXEC3Gg49c9EjR0d7969w8v339mdPFdep+L9+/d4+fjBxk/0VpAAxUh9tLfaSEpKgds0pGtdkjtSmjA0vHnKlqoS/2E7UYgwfM9OYSgzJlOmvigRwM6Cnu+5469g/xRLZkYfTAk/9j2M0xAJDXAyolDqFDrFakQXy7a5SzZrLRKhMWMeGFQpOQhQ7n12YJvDjW72eG3qcnadgXGt4vhGGD3LmCYsrggAmM7STgA4WG9VENyE2Td1CVzl4EkJru3e2X1+fX5fqkwkpPw5nP1oRVP2d5XNUIjuDdNVxI1R2cVyTHekgcBDgIEklbGzkA7XDuikEfSudC8U5x7870cZSmakrkcAPOcZhDQQLCmQEKy+zAzViQWFBGialD3oDuqOAV3EYAozlhLiS4TZO3qThCxr6itHKOgxH8udk1Rh4JzOirOjqf58Te87i2uOM7D8XXGEu38Jql5/r0dCGFLVrLsXILrXEhIdYyoCwix7R27OzrixGYCxJnwPJreH62jKybo8IL4OGkbq4ABDrDpDzo/rutEHh2dPzAMHy2spSKEPB0y8AXmt7jmoKH2157DvNR+5JrHGo59qBnLjhDFPIkuX6wyJOrLPHdIapBiXpB54K2SVf/BP/ghjXvHhu++sK9crQATillwwc/+C87q0N2GgVgMlvKiV2hwnAQ74oUNLmYO9dA+sXxfsxhqXEjIr7zITg03yp8BWWYyfsSgESHKI3Iyxmw75HAKmlonDl8sFuExo3zNnIokCcD8fLJoZDXx4rXMaa10Ya8yWb6jLQCXqYJ6pDBvdtbGgXq9Xv7eCLw1dNmwxD22JghY5Hx79PeRYkOVt1v6G5yeLgft3V74k5fzU572Xf3xucYDfHJ6FTZIYaFsDv3vKz+29QT7t2D84icA0Ah4pg01qnlwSwhaMyi5cYDLHx9TZKstBa4J4eU3hAqF69ThyJ9MDbg4OoXWID1L0ixWHZ2e55KcO2jrQK729ousiGrG58c2eQ9M8X1pSLSJiUGd0atAgr+gDTRTC7tkSYF6N1bKkQSPQDCu/jDJqF89s39dczFM42RbVHR0s7F7BNTaDjgQsRMsRkMoaEaTHgeNCtXlpJ4+g6oXBW8NsvHKoyMqc9LKHo8zOj7WJ6gF87/1QnvV0WIveP3DC6L/nUc52z6C785GQleeobPYxnCZlnEWRpTluFJGTgYrSz1gLDCdYgyEQ/uhP/hS//fZXkHLwjDHSYfHFh3i0N9t4aBKthpNTiw5MIAwi6FR098KJwOUUYaSHypT3cCqpsP3eGyTe48i9OhkyXBR6uNHHhcRIl4Ean8vgrC6iWFJT6mbwKxCAJs4a7MaOLMbduBoRQ6mUkmO+y0cRLfc/3QlohXcoXhf23rM8qK/TWFVd0RIc5VLkKjK1w7ZKdtsVZvHX5VOX+zwg55/JJVGMoiqvs790/zpfkggR/QTcgTDEyscED9AOZ1hWtOnSzucvA1lqPbPcaCpv0uEMUo/8V+tIYc6IQyUfNzISRUO2pqr+1lkxpKxTMbdE9AWIc5WAwu8R/YIurSGNFdfBtE3omNDRIRzR2H6oKPG5pioFrdOKPlE+88rP1/7+uXYv71RQ8kurX8R/VkfPwWWhuLvXagTVzuBXjGC/bkew7GredwJHfcCvyXVfuJIf3CokAtJmTrOUUZ7N2gS4znxEVjJUYuWNcD0yPiQARt8zR1NOFSziWak8M9T2us4VQWVZttAo92Pmg3PF7CNaxKGdII0hjTCiBJST29HW0qbg580IVNvayzIFomM51HTiu29/A0CAIDhlQPcdKhMaCaw/QgH7nGPv0R7t0R7t0R7t0R7t0R7t0R7t0R7t7629iQgqcPSyBQT3TLuOAgmMrFL3P8VFLM8ycdJW4JmIl5ey5BmUmx88Iuxe3MaUtOqVWv8+m2/xbhBWNLNbyRdpbTEY3k1kJSik8IrZFWvdxiFAE69d6n1gp80XmfmMynSoWViLTot778acaF6HLjzMTJaPMWtUcFoZgPTwEECtWXT0VDfUxjHy444RGmVCO8G3ANz12opIsjfGe4ehSijDuoESAG7gpwJ5IYL2jj2THidUJ1QFNBdcgsWipdyXh1RVUPN0An52yI0qcCtgOYYOUHRdkae4NrMxn7FHDhoDl3fP4EuziDuA9rSB2qmsCcSo9dPTN30DaILB1DMTteBqbD03gAjd6ca5N6gqPmqUPpqgpsCuSddPYpG3dt4vdU4C0hI1DQFgNkCGQbP8reERfFr+Rls/dCxN1EmPaxeAcDD3+nrrHX1raMFu/NSBS4NiFvmw5qVCYxoIdGf/fq69BnGrEQV/4xDV+NxtvuQZrKVr8vL3+qXHz0cRey2QIQIOUdaQmRVmnL+XiHiu25hq/5WxPqcC/MVf/AX+4n//37DC1xPXl/0RHP0voLW5IooRbFJdZ6WjJK1upkMux1DwBMa0oALgUU4l7IkCJivT0RbayGTJNGh8QuEDeYK8n1V9oHWmy1qnKw9UC9zV3/TQbwCFZFqtVCkQX4blaQV0Ofq1EyEjqgj2zePZdQPvjS5z3bu34QMN2GcN3DgOdEVNCi7n8DynciHKDuvzNguKo3yPtV7I5u9cnxlY+lj8fgMFpduSJeenrAyxNyioG4gv3ciyMUam7WAQsAM8ViSSJgztE1UY7txHAAQmuwT1/Zb2RkZOqcJ+7SAVKigU1tRvVrklgjRKVBTNyDVd/aISsS0zluNYxwtA5vTrEIwxoDsjWGJBZKyqIMur9gdSohUpT2Qgbq99R++6Oz9faGfUkJb/8dr4IO5f9wbmeydiWh4v20jI8u01q/4XpYrVy9Qloq/2NWHNjtwkJFIuuGGCYJvI5AYzYQVCnWl8X9q7qIIFmdoEIHljEvIrhljbSym8OU1wqtczX31Y1SLUI6hNPXcZwEbszMgUWVvooZOXNcJh00QEdbN8U/SGFgHOBszeQL2DolThZvpjIrUUEFbIoIz0i0w8/eEf4uVvfoPnd+/8fsCHq9eY/j2YfN+EgXoWgqEYLRjJqqFZ621RFST+HiugrYJ0YkMv7N89ZfsMK2yEJBzxr8Uf8bkYNdWFDavHNFQwoai5hOd2cyC5Gkm1jpbXXmutrXqIbhxKSmD/thyFUfyv4yyHZ3IjXO3gjc0hc2K/XnHdS62tbsZBGKhP37wzI6gQwGDa5oscmUXZf4tMOcxH6XMVJnVMwwBs7IYkAFXGpInOPVc1XTYIGNs3vvk/TrQ5QDpyQptx3ZsxVjL6bQwA5ZXPrMVAPY8rgCz7cYZxocw9NwY6YdsY2AJuy+jvLqDOSYjUegc3F6AS5WJcYTuNA4pBF0ZG7ZeQQ+SZEPjdeNT+zow8HQzdYXkIfjCyz1sveCf2sah1ficUXGpxinQ7TJmAqGdIQZWvICz4B9ESnrmnTwbqSydsvWNzCXrZzOkTJXJo65Zbq5Hha9C6Bq8Bmool7h6Ar7UlfwrZxmH+7W83MP38nv3+WumlL+Wl1fvVtVWh++RI9Mwtjzq1BwPV1nexKSxlAet8j9e409dW9mF8Pkg0dEz8+Z//uX07ZJL4qPwIKM+jvc3W5Z6BquU8NCLBOQXqDr4uCpmWlxUOvOk/X6IEIJE5yXrLc4SCCEaPpIMAymtXEomKoUE365ZxTAMCXH5iQWSN8ES9pJy/J5XYbe3/zmwkbLAcLQ1hcqcduBhK3+P118DW4jMHle4kE/Lt4B9ww9kccZGDag5NmqeyMqVlas7pcRZB4PHMY6pcDMfyJLWr5+8dPhdGW6Zj+TgJUl7r1PyPsYw13cVeB3R56kGh71UPKU1c4qWGxZbnnwYDuzOX1/puxL7mVrqS6Vz2a63ZfZ3r3BImM1BqCTgxk6g6rO+2MPqKoSr7hPC+ZDgTuBOIgd6OKyqevcU17OAAYORkwEnnQlyzpJOd/Qinn9H4FRn/Nbmir303q+2QrYl7H4vuHci/7rTQXSYzGvNK2SMyZ4Wu/R73uZsmU5oMBdpEaLKWHTgxwsAFgDlBMj2w4bpSE0DX3hEyPX1svKJW0wMjUvQ8OXHRTMudV119ZbV1X+0hbQ2dG5jWM7ZmOmaQHOpmcF/ZKPlJuBNkY9DWUzaD4zl9TWJChz3L1AVP/j//7/8L//J/+h/w/a9+jRwcAO/ev8+c6kgz/Jr2JgzU2tJYvacotXYwUKPIdd1sDXQgUJBS29S+WNSyJC1yAVpumYZyubacfpqiZyj4tr7oC8+NojEw5zxEg5mdRIK+vI3DcI3vcTPlPIr9pkDEWsDsi3nWA0mNEY/dKFqscGcPqR8ixaMzxsDwxSWqIGnofh8AePLnruOlTMBcY1XrcFUvzGtzfW8cvsa7N3XVcgOb8hKRNpoM2RU0Vn0n87y6x6u46IwQT1OxsjABZSJFHdsc90N/sb6Homgxg3sDXTrI801ls7qeVAojr2sfjY3aGpnHlhirjpVrcFSrvMe4rDh/9icKLyuTFU9ngIqB2pnRvmCgNrKcQxZXivaLCTZm0Nyz79UY9Sf0MQnvHqdjqK7Jp3cbLq3j0qPYtDuUgs2WbG2bMye01nWfhSQIsouvtFDL97P/d5xbenzjQFIQT3k+9L6kpIZBqndkUn0dY1ijDtVAtQvcUUZ05aHWPh1yzV/pJysOrIF/+Zd/aS+SuVfRt46xf8Fj+nlf36O9gdaK0t2Zl8MjFD1hQ6M0gjryQi3BHm0uh5hI2ZtA5jE2J28D1j6bupgoxRXQ4DYQrLV5g2a4s5jqmmb/n3WKAO+S9gAAIABJREFUi3G6yFOQpHnpvCFyRM+619lPXSMyP1W7l78eESvAxjmiubVxKbwd/bJgWug78fM47rUR0UFVeq0P5+++ho66+Vx1GuYXrN/n/DsRATlDrww11WS6jQD7nXzN2UWN2vC13MXadwHQi5CLuV3nj59L1TmdKACgzjjtRZ4GGVcZ1srKXu9X+1ZeLPSAc4/QJGgw/XYCpCUZ1ufaQa4XR8E9ZNCPPRu/1L7WGZx78ye9O5Yz9w5ycqH0ND9zblmWPZ1DUdOzpf5uooAO+EeohcZmw3LcTj7ov8HdOVHqz4rXsZ+3ez/O9KjFSiZE7XtuCzUsHZWZQa2BWfPZuDO2rWe1CO2wyH+npDunxqCNjagz0KgqpvvHOhIBnAdgFE6Up6cnfP/rXyNC10/PT3j5/gd8/OGHfI6np6ebcX6tvQkD9YmWYm7Uxowy9oBOKAEvc6Lu+DBOQ8BEeYW/vrhCPwUkExsYF7UB6xPoc4Km4OKXYk+yj/XAYGzU8cxP2NyD8E+fnm2ByyibfaaC3n2SLtrQVCHDFut1Tuzjipe542U4QZEI3ntGf3MB844Imy4ymgn24uaasChugqeN0J6B9++sD5fLRO+El/kC7Q7X7BPSBfqyFs4+FVchK1QNQLih04Zn2vAuWeYm+v4RLy8v4N/ZtS5zgnfgMp1KWgk0O3j29LhdCMCm2J6BLRbmhbDrMA8uAKErdrmYoIhAC1xwTinEP4rGHeOwGc7Rc9uQL8Xo78RQtWhVJsa3DU/vGC9qREC6EfRZsNOEuPK8z4nJptC/ly2vFzCpcDxMHAXGc2s3TMVh7FcSoV9fLJIYMqo/E7bnjvbEaM4qojTw9HwxozKF3G6wK13rEgA+bJzkM0GZz8yFqMeLUTt8FgAYAtXp8FY3TH2Q/shrruxNsXPD9YkNYgd3RihZuSXvxAZCwyoDMcjWrPa+FKfNmCP7YGD4unEnzSxztm1bOjYA92qykadUmM477a4ksM+rw46D+l0ERk6mxaAK1cwOAAD4SIoPUDBKdJ75cHAdCMHyJ5L5sX7O5l8R7ByJ6AjQhpdJQMwJgM4LP3A4jIuzSgCw2DNGLGmwQlSMgVrM6N9VcWkb+PmCpyCQAmEfarAhAPoyoQr8bHI6VYYqrlAoSx7JBiQ4KmFqDwXKMIfNARPh0p4BAN/+7jf4+R/8PB4CgEGur9dPIN9OuiisV1O/6cEE/v2KeT/a3137ga95NjciM35El4FBjEkdIMZwtMmgiV0m9rFjukKNbsoS7ZbCQGOCBhnpn0SqSAdv3QlNbLG0YZGxYKK9cDcnKnGS/wSL5MHZogyGESBtvu7aFGf+j33Als4yGRz6gTR8Sy9497yh/dz6+vJNw4eOTNH5qILrmLg8bQmnJBCaCpjkYDASEyDXNAajLV9oOLGKY10ZCjtri7aTYUaBE9ux4MqcjNoWCSW8KGxcAVzH1ZBAQqkRm3HSCpJJ8QdN0Nz5bXNhzogxJVEwALD5+3FGqMpBfgb6ZciCQAvJ4tDzm5qsYbx4iknjzYmtWjq2ri+KT58U+w70/fvsu5XOklXKTuVgTG8+FhXOy6xgVmhJKcF0JFoEMTz1RllSR7mS2jnFmlNoSDMfhwIrvjwNL7kFKE/IVKhyBH9t7qhBxihR/QE4o2w6b72P7focnU8Icw/kVwcu0/ajhiOQYZDScB5BIXoMQvRqMR7ksd55czU6/Yy2N745MwlI3Ro+FxU1F74dR2tb12Pp0+smydKD9MAibgScyymbxhpjVSQQYNMG8cAO04bhNtnwc6c1QEmgtFtZOwDSBROSznBVxXt5B52j+HmCAJKy3J8SgZppHt3zHJr3NUq+WJUI4EN7zuBYEwsQNFU09/eyMJoQ5ic3UInAvv5iURra0wzPX7Dtld4V/clIVCVtZMLHJpjsDNHPHdII6qy9MRDcbA1HOtbfXD4Ck0BXL4M4GfTSoB8v2S/sAsgAsCEY/V9++MEgxHneAy8/IoL6NWiTR3u0R3u0R3u0R3u0R3u0R3u0R3u0v/P2JiKobeuHiAnYII8rUd1qQfKc6f0kD2dHzgBgUTQiwubeAZCAxLwSLQvtrsjsIUez9GflJOgBTlQhdfHeGZ4amPjwOvfesW0b5mYeNcAhArNco1z1ALsArJxLPvO6R0RIaN+NVKi1hFhxB3RTqEcw5iTLxRTFtcBG5py4zoHu0DxzdFg0e3NYrDpkMfo+RADZLQfE3V47FNvzBUpPaFHGxOFb8TSsK4cnPJ9aoqTx3JsTMJ3beY6ihYdFdADasAphIKOZASmQNsBE2FpLPPzYJ6QbDFtflr/mnEt8hluZN/3oT0zoa11kzX7nLfD9zQh+alI6qeVUVte7ugdYAC3QY4OQL28eE5tzPdeR5YSiRBNj3TY69tfaiv4R4ERZ/pxij9FWUBBNAyZH+XjKllW6oPU2VtUjDycjUS3ez9hTZY9Frm8dC4bXM+Tj98JbCS8zoSpJUlGjpGvs7LuTkfdMspUcP82c9+pTzv2Z6QHkZC1A4l2BQ1S9piPk38/DH0055/Xunwss8fBIZLRT0X9mRuuU4y5se4znMT5J8ChTgSkxymckohDrO9Wb+atf/QoA8F//N/8V/r9f/r9YfvEFRdJHQPS/iLbyjvy4uwNFrLWCa25+TTuJMigAkliPC59CRHqSdA8A2qnEHAXXwUkm4iiNbc8ez1Yw295eggTU2ORIRD7Y0hykojjY0i80kBGNwZ7tnpElVVjuYClJEVDKIyuOd/AkE8pWW2N3nono9pKXfJKfVqtWs7wNicFMZcoCaajiUHqP6OZ8i36dZWjK7zuy7ador8KaP7O2DOJyO8TA5yMwts6WrtY6wI3A3FZuLKnxMlBBKcW6EM6zUhUgWeU7hhhUuD5KBlJpQdbJLmg8EblucPN8Qbt4zuG9/8T/sIL3S1Gve8u6ps19TTvDwEN3OL+XZVJC3lT+BvIUqUBwOU+DkJbcaPV0r9ApBVONXyH0MhUBGvtZ69dyNBwDmFrkzQIy5ExROSgNumvogKwrL55+WGrxKFv0PHWpZqRZrROeno2gqDXjiuFu9aYBIwKTTsmtM5u6bKOln1s4PzkvAODCDJlLv5EhXot4QB0tiqGrj/fW52sC7TPtTRioYF7sZ0RAMHYmE64toiYLegEY5KgTrxw2v8Y3mR8joF1AUCPDARxGqQdc/rTVljYFkULYIDd6SkA/G6Vn+axqFcvYO9qaMbOOXdLIs76r59OEgtjgqBT7O1uOXc1BBZD136Lvw5mNO83MfVNnBYvFFLU/pRxmrkIuljx/mIDa7mmjGJwl8PVT3WiiAQkjW8RyHBvwdGAHwyEviB0OkrkVuoibeoFQilwPuUJVQTrMBeSU5DAMIhLzyA5La25st4ZOjLltEIea7fuOcb1anm0xNM4Hb+T4pqFAdDhw7AENnl4hT32z193Jj/pTQ79csD0xoiYXyAWbrmuxUwwqaO35HA/7zIRBVxhUIL6xhk4wVj4+E/mzVJMo8m8OxGMw3S2NXXECrVhrbAx31BahGHe/NgNbW4b+vZyKqgQdSE9Ka2rG+6qvflJgjKrS15LPTzDY0W2OlikF65XrNzl+8T+hrRry4ZhHR/kvO2LXSbnic0M47LvfN9cmnF9rP/g4FybpOKhjTCcUOicaOA1mrv8DIgQAQtCoheb3Y1nPZ+hOBTHhnbP0/dVf/RWuLzv+zb/5t/hf//X/AgD48P2vAQK2Jzte9pevL8z9aG+rTVX0k+J3NlDD8RTkaup1ukkVLeSEy4x01OlSGjPPKRh9RcD+np3T5QgkSy9oSpkOI55hJWVj++kLLVy72uw8i9ejA5ONNTyca8FguXseFgDMxhiNs16rMEFJK2rtqFhXgQDcOAark87eiAc5ysqjuJwIBlc+Kd0r797GSlTBoWuIOMnQ4lOwVA/JM5eJnKMAd86DY9/rGfna50JORQuyqnsy7+Z7qsl/Ebn0QRID2NoSJ0Sq7MyElQIU17pnOx8cn26cZk1IJrRmRmrYFJ0V3G3NxbmoTCAlzKZoUgzHWvSW8xBBrANSMufHLGesnxmHsReA6WigRs7h5wz1Bbs/Oh4AzrX007oTbnOv75kgMf/RDnrAirr8qPtWOG9e9/QZVUXrHqWRCd1oEbK14braIr8SNSeOVRBxOeLO8h6QX2qQ6bp7Qr4BYEILAavAHBbmAPeZdV6QUGPY5RpVdltfR5Ef7x077cvSr7bsDO4G8b180/M9csbecEYps6W6pV1j3B3Kmp8BU6k9bX240IaJlaI19wndAewzCcwglmYFXcERSSFZZ+frgbtvwkCdBxZSSsUyD6nNvR8HI9JytIw6uh5KwLti5Usbh7Is5JQBZgit6AF5noRdiNA7QVtLXLYpyMvDZZ29fRbVjMHYazYvDpfi3hPmoSFdyrNCPOfsGMUbMvJ7DIs058ID0gM9Xnbj9QdMUTiVmtA4IIKpq3lOEK/cNJ0KlYE5BR9dqZwimDLT6wMyT3IY1HZ9M3KvLw1EL/ax3QzUkr4GfnY2VD9oGzO05OdFX1nvE14s5kj73xSIrRueaqKZzgFPC1gEQo3Am49X0o8vj5mWaGLcfTmdnXjq1K/wwgGet8NW0D3zc/sGbov1dLt0XC5mMGp4zqZijuHzH60h6M3r+ISHHHCvPdQcOp6kJa4wEhE4Pf5miBCf8iurZxpLedM86HKokzgJItCxyg5NtkLPWkWJKzuNlnf6Xot1V8cYsHk+EmrMg3GoWvKXfRzE6B+TpU9x3zBXVciQ8vpIQFUP/WS6K6d7CnHA1huMGW999+i9NifL+k6kYyyFurZMXk0HSK55F/IHA4GcnEopneaRExZrXjExVNC1ODpgMohLz9hvkXm9eVtKuShkjjNR4Jtv3gMAfvXrv8a7by74F//in+PD99/l1S7fPOH68cP5AR/tH2GrTKU99+BReUYp1UJq5Vt4LicpiUUGJJgvPbpBvMpHUW/A7rIzvSnqgl7ze2ZQrY+Y5z90g9j/XtyeFgN3Ojz9i5PIDVT1iIf97box6MKAOxX3zaIOM/Z5I3NYMtAjsiUWTxXcGnnCSJAF25v592rvUZVBn/FgHaJAWMgbyzWdlncXB/aYRrgyFS3KshBja4SursiCbozHxQtwem/cGgavRVHPwZR7jrmb06EQvIlIIm8o8o39Pftc3GflRANhnL5uiqUBx/Hf9cfGCRcK4I8Skmhm5eeTcYdoyUtVQGQVUyHXTVSkOBBM+CsXVvj4XbUIe+MaaHU/OUfK2nbFaC2DaEYpn17/+PIxX9vCDi/i4LadzvO7jU5y5U77cSasPfusOaHMWV4F7piYJ91A1dZkiyNWyXUId06R4pMbokkUSORltJZ90uyCB8QGw7hIMi4RNx57YQ53uVb1HzUdNipiEJOvVV4545uRb3JvkOfoq+tfhZVaGtA6Q9226v45ZcIoRJtChnqJ/XqZwHUK9Op634uAXhS6LyckxNaaSSVHcIViIvF0hyf/YnsTBmpr7Qhxda9qGGGtLYU/9EMiC1P7VNjf/BqXEYeUJ+tnhn4IDlsEyd1BkjAbwBR6bQy6NNAWJTGcqAdHR1ncvai8gEp6nWOdTajVKgU8YtlP9dHCMD8awbbA1jgZO2ozMimEUZEmRY6NUkPkm5MQJhlMIDwndOloTxe0y5aR6jmvGNcdY78muUVs2iCJQeP09uUh5qU595c9DZfWLWoYSn7bGOM6TzALQJUTbgwA4sRT0MKpRnIjuGwjyHIEgEBOlrCMhObQGeQcajMvUkCRrb5ZQ2sKhEESY1gnMKNoh24cWZCrcervPb178rW6jFh241SzbuBM1tZY0WQnmTvf1lwYGVQ5rBmguQ6gqWqMazHAAGgDuMGdJHVel5d+uhB0k/fQDuzWTvyTZYhEjckTQFQp7gXSci4DdVB44pCNsYx+lQ021aOiusYh3s858N+ZOXcCmO3gLkZ/PrOsMTTFQg5jeoCOHa6/POvkXlbVVWvNlIHjgQc3WhdaI4SMvi6mNfzSxwM7YcfpVJhOZNXW4dUb2qUv5up+dQZIHDy3doisA0Bhh3GMPVHs8eLkZljtyKJwbNuG1jb8x//4/+DpnRmtLx+/w/XTp7WQPnseRUz50d5kq8zYWMibkM4UhqIuA7CJeh1AXUgLf11RSwxT/ldUo3npLUVl2lURUCIx6EY+sTo6SFGElRmR1Xe/q4LjrAcwyB2VDDQnMhkNuD518KUDHkHdO9t/3+d7M6bhxpRGEjtygetazqjLSkcQf6Yk5gk5oJyxXY1xPyEjKMqF+cEeZHwpP91RgLHSiWhOYCp4rLHvMAKZiApdGPjgtdMTiRPypIzza0bpPeMn4IvnVsnmVU/3UYMmZ4qPrLSQGGid00psTElnmsF7NQUV+7VU7/Tz8EDiTscFbWSGwSXTkAHa5vpPXJ8IAjK/SYl6y6YI5ztUPA1mRS+n35+YV3BEG4CBqbXcicYlctBEBDzbYpu2gfLzLM4Uu/1tBHXJ61se4b+/9jWMvq+Vnjm3+oz58857wdE2WTEZcJ8MpFsUkVhzrmnYHmR3PsQ1mtTgFGN3ZFukPSlM9pBw6gcMQIei0TLgmAksZFHG8qw85XACNjqeiOxCbKUYELAxqPOKhG525tPG0It/Lip1MC+Z2cxIjWUaK0K4lOSBeGS86B6fXqAfB/SjBa70o0A+KWgQaERgx/RYBiHuyCBYaZ0f615Y4/hoj/Zoj/Zoj/Zoj/Zoj/Zoj/Zoj/YP3t5EBLXWPYSHpakkm5IoFGLRp/iORzNb8QhFrkLzyJSMiTYsH5OyZpZ5dZUUtbSDljC+doP3iP/3bqW3cuUc4gazEjmqES1VwJKnSYt3MjxaxQ9D5rGgzMU0Z1/vDer1ibh3C+kTJZoXMI9iL1hwHu5diyiXWs6LeZC8790w6+AVTZpDMfaJfR9gesp+ZYcQ/SaHLyCf0dJeByjqdDEBF0V7avmhj/tHJ42yZbdtG4jY8/QiImfzL5gZaTX01HGgY5xX9xQgeOkhn38dgDIaew6qR+EIK5LMrWNjBQ3gRcq1vZ0hvklSU72UhWwi84L87+3Jyse08nmSiblLFizWfffkesr1oDBIO5QThkpKYC4RPgmKf0B8gbN6aRORhKfraEAHtGtBItj9qgfbunjMFWUft4NHDzhEOADBHAMUXObcl2f/5OGsdPN7PtcxSl3hLc2vLzi8fWgRmeXAdMP3mCf6p0fe4WLbuBQYmTq0vfQl9sPLsYZr5BjHPRP2XVAdFFAiRBTSaqalBzFdxITbWNBqEf2JphF14UJ+peoykdAocpwJ2J+zjNKcBkrnfY2fyc1j7JIQkVW/v4bntuzzKeaNVcWvf/UtAOD5nY3ln/3Zn2G/Ri57A+YOivV3h/Ts0f5xtCQRg6+fiEqdl64upIrCoX/lz6e08QNSisVRNnJBgxj/QuSzGqwiy0Vk3UdCLmgSRnOvfymcBI5IRLm55Y6t85saIBt55BbAxrhujLYxxNfv7MALAV6RC0MVQ12PyKikoyWw0CwEthrNKDAEwDFPK8IgSgmx98Fx6GYtrRbpTMeIIBeoIalAh0LHzNIjOoYRRarm2LUGbES4+Fg1hekBtIhm8meFGmKdh6ur9mwZ/TudHTHmkYd4jqoWnjv77lzRUgnYuJ9n/qb9n5KRQ3ZlqfaBSp9qX7LPwIL4FtQaeQ5qHlRMkEY51jE2DDqgclU9GurlNaANJPBSLx7FZNs3Kms9SEEHzXLO28+1oQwZttaboZjI638foZM1gig4bdWfOID6mgFxFg8zkm1L/85QePve6wRPB3lSCBntDZRFuX6muPA5zdS4TaBDoFvLD+nYjUxVKCG+LMF/s859dvmXe1Fh86kw1Eg0sbzOsFG6kzmW4LwhS6bc7OsSsHf9RhLOSxsDF0uBjDOWNoZuDPQVQdWC5kudGIC2Vfaw8pDUVCbo9CH19z7uoE8D4hFUfBKoR1DzfNcd3C2JIyw1zutymZivj4u+DQO1TJDhuf0PkZAbeQ+tpTKYeZ0KEAIeaocGT1MsZQzoPkFzFjiIh7QrdI6ckTNsxc6QjYHeoJdYmKEYHreeEkAOFbHP9UM4m0Hg1tAumxmRALoI9MUPkBBKRDC2P/tu8z6J6AFSfI+0wIzyZZDqnFBdteMiRa1CkQlGsKRDwOzj57UqCQx1hfdcnBpKCbvJnKPWjTUVvKA4IhgyzFgGoL3jBQN775hOniKXaRDBzlmf9dK7GZZoiV8nqtJnKU0dxzk0437BfkWtH7m21CCZB6hPI+DSQA3Y7hS9TuU8jJGAsbVlap1ZaauBakjidSARbBJkKtTX9bgOYMDhaz4XxlFtG7xgYxoW9EtEEPmKoXQZsYTVIUxDqRNGtxqDra8EemYGv6sOEjg7ZXE9hBMghZB6DpCv3zkxyZiiY61ctqclHNepBDnpteTjmaOuAckr7J8AlKYLzeMaqORKDMvJWFK95bylMTqGGaifeB3+cxoTXVGKDhDq0lprK5+EV/23Fyz51HtHD4dSaz7hmmy5U80xdlCmCwx9tTJ2OTyeixR5NRrMqFj5xujYnhT9ak6Z9tLQ5nZzLQBJ0gDYQTDJHER2HZcXy3Nh8zttnX/77W8BAP/dP/tv8Zvf/jUGTciMqnaC97/4BX747rfIi51bGhg/scb0aD9pC9ItwM8kPeYu18/V1sKwLcuOUdIhADdOKWuJWg1rsby88MB6jUEKMsGA38lyfLQZ9R6lIHzdYKRlDJITgaSs7OR71mDxANC3DdetoW0tCUgGE3YywxSwM3eIQlXQ8qyZ6CAzipPt1XIjhZembPnyywlmmavuXE3YtOWQM5BGUTWQlngmN4xcHkw33AqzJo0J1qgVad/fiLExBR2FQQ7D+RZOYRxvFfMTxt8ZYnn+fMMyRvn0O+AGXZEtpO5IVxRymALxjfxZUXOUSTFQmcF0IqN6RbYYSz287wbpDYuhdbZ0so7lXGOXe0VYHkzfhcs12GhYtipAJyOSSdXTXRNU9gtRca3EWGrK+vgMhA7O04Chnlnd7eI+fPXts2fhJ2qvQrnjvnf+Zpwox/XzY9vXkiRFqQQRRts6pkPfu4hB3+fSivcx0abZHwFRJajVIS39vZy6bPrkcjiVDoDnkgdNTaurX2e4vVMgxWCY+7qqMkRmgAJAJ1ufl5VLqhtBuhni09MVJiu6E8ymryPEctSCnqZDapXN4RTE6tcTMVp4dAAMmGNeVRc/ideBZizHk7ly6Ia75WvbmzBQcd2XoArFdtIi74kt0Fp6H9AaFEF5tMiBSBemvI2ZhC50pNyye6Xi5Upf8axKj//u/UDkXiEXo425HTHRlBUkJW+HGK3ZwdcvpsBtcoFeP0B0MZPacwiCqS+mc9/3XBS8tSTAiUPWjHTF1i45TrQ1iEzQxTfxVGgTCDGuKakmVBtkjiQgoClgNDARriUXreaNCmCkPMWbF6VHSBU6POo0FHNMfPKkauaBa5tobYCGuXiaWMHhRrRyVTvj01XBNBHJ/paDyElk8VrOSwqHON9oQoUxyXHzqhDB4YAF2DYrn6LxNx5kw9EHcUFrfJeVUD2iGZcXivwC99z55ZroioIPwvz0AlXC9M81TBCa59OsvnRZfQohXXmIVBVTBPu8rmfoDW0baNsG8TUh2wZmxrufmSEjriRBNYWz5YcKoJo5wjwmICMLwcsY5iXGMtSVOojEWC+jc04SlnmUQCIiDvnFbqQm2ZEqZo5hKA3kBvXaA0AwWi5PpymxugrUD4EKQJ+WQYo5gbGeR+/koOb1WFa+HLuirIoX33e8CfhplSMw8ipT6kcqlRPnkjLsY3c2UkNxuWk1IiTD5BKvvaJtyUA0wmBx58DR8VBVrTgjS4C3/CHGAAhSjz/5kz8BAPzN33yHDz98xC9+8TP8u3/3HwAA/+pf/c/44Xe/W0LsizrII8L6VtuBvRRuMJ33xR3jNHibV2zniD5icmOOCM3VEFIBdAMYGIEuITfgonyD+Jqd67zmXZIbQkqkIBSlVBn4yKjNzB5O7Aeykb2x5Zf6HpoEDFrybToZyJxz7Q04YzYXdAmcDA9tGck2aIuRXDRLdq2ITDCGI/WIcBSYrPBrBbIjIkDm0XaSxGr02ziHfttIzf0ZZ1GEH21CYmKXrHZdIJzcVOY1+1Yd/m591ggq4RhVPxusEWWt5YpIY1KLM9xlbiVGCsboev9cZ7htVOafGMniSw3GeNp48dUxu8O86AyV/SmUc6jpaalmGgFPLVWoqPvlbFgyVENPAYBlVDQN5zESSLbOqKKzxBgvOnwEMdN9U/Fv316T3H83dyvXD9ugzHXuu6rfhUO5CaQRms+1dAZfCLJzBq+4+44rVQpIbH2FDGxK6CWo5J1Inamt6YBMIz4NB1yTW0ZvAo6LlN057OgOwLb3pJUHi85Wd68D1H0cGoxXswteEGUjDW0ZzvQct3Kmi86UzXX8AN9X3q132wVDGHy1zu7bwD4EygKJ/HpT8FwXz8f5W1UueBMGap+r61oiQqsOqr93fUGgCAeApJwvUUciwqeXT3YttfIdRgLoE+SwHFPIPIKliikTHMQ5znArDOzhpSUxx62EOg4wVnRu+Od674cI2sYdKhY52XYzBuZQbO/eYYyxyIEAMLV85qlWlubpeUv40fb8jMvzM/rlktT8VwyDc461qTDcU+t92qdgqOCKgf5s0N3ZW7GiQlk3L2wrYf9YuHza/Eq1vIZ6nTWntPdxprk8fhOCQTu0tWUwzIl5HdD5jMsz5Rx2ZgzBgt4g6twtrVlwFETVOAlvjRkbYzknYIeRFB2LKGAYDU2OUbfK2hsQqyCLmnOaklUIkQ6R2vTwdbuZmNCQCeg+MV6GMS8DkE87MIwJLkZe3GIYqofyRHT035rnudQ8Bcz7R3MZJDKG1X1tOzYt0ofhAAAgAElEQVSf/8szcLlc8N33xrTKvYO2biWdyrUJjE6KmSUkBmQfmF6aSGVadJCXl3GOgdY7LtxynU4/lPOQxtozXMbNINDreRuZwqC6BKhdpR0MNSJC476UG4HVpZvAvNp9rp8G5nXH84eee2POCSmM11T6E+WXcp2RJJT6UMqFQxk0Z0itWUdbB28Nz82cMj98+gCFEXxQwbdxiRrbOFQwtPWhl5rIPvjYLs9grL2sooYuCXK3S8M2N4Cv+cxj+spgrFqI3uuIVLHzzIfiH2MTCtnzu28AAP//f/ol/viP/ynG+JSs6wBAvKV8tXAJHu0fYbtcLkd4JUzhXoySHk8t+yHYI7WQsgl5VC1KKvg1RkUbNca2dWgjIEqfjQm0Btr8jLcw/wGWfxnG4j1EllJPCpC6AezOGzMh834BM64M+yoAtgtepmB/MUZ6bYTBjBml1qDWh30vtrqT3DEtpvxwhj7pIgZsVu5poTOM5tAckUVBzHPTn9vvY0ZiccIpzMkGOOxVnBRyyTc46iac7a01c2JtoZizKee0ggJRX5WQ9q8htaK+csxZMSjruJIcUxSIHecWdgMMHRYHVyMbNyZetSSHYmum31zcuh5jgEY4J8L1a1EocY9vkm5OOZDpmatjOVSu+46uHT0cEWCIius63jGaZqyTlpKAUbKrwLnpiJwypJ4ArHlmCBjC05FPRSdhN7Z9EY55xZwT3VFlKoLxMrBPgB3md+mAXgHGRCPHdAqBu+T6q2dUtENU9exUKO1z7Pv1s51uBfvZOFWX/zeOaKrR7DDivxLiS8e/6PJh2dbxD1+vq1zVtnVsHBHHidk7lC9WKgW+jvYJ/ThBcaYP28dIETixpRq69usyyiLVCuDWD8GDhkgBOsqgUewINA8+sWbEtPWO1gm4eN8bWarepZmhCgCtYbDps7ytINco7Opxv7omKhKs6vOB2Fjr29asxP4nwVDTneYesPYJbIGCi3kMPN7r6+lz7ff71qM92qM92qM92qM92qM92qM92qM92k/c3kQEtSYWZ4FYKV4SMnjtPmfCUQ1qNA/4b0VAhiISYe+qLAjK9DwHqyvkXk2aUG7gy4L5tK1ZNCk8FDM8QVrgh7V/Kwo0MdF9aIfIcu1EiZeNcL1OTJZS78zyZTJvEA2dxOqcOo6+t4aNrXZp3toT5RN/A48cFlcZs+HHGyE92tWTskgW1Ci1LTzpb3qUsK3XCZEqETOFZNmQ6FdNOmRdJA9BWEVDISyY14HZLJq4BywGC1YBNGgpNTMjRwO83GpeO/VebcmaSxhEBdEiOgsAlwKlJVhtvIQWYUWT7bV7inTljgTtv2PZAAAv+7BxiXJQU6AvArkOqNealetEA+NQokCD4GCVNom1m95rmCOZCszH9oKTbNDq+5wAVDEdcj34ah7x9x5p83kW4uJ9v4LmxMucII9otDkNDjuu3k/zkAlLwmmEPAovksQcGh3BLdTjnB5DRAevn+W5nF8jIyO5BFQXl5ajAeauwNWjELtiXhV4mQU1MIE5DzUIIxqUxe6Lp7zui4gGa+R8xPoJT7gKuiiadugWcstSE4jlxltcnz/HJlke7gNkxhhgmpnD3eCFuSM14XKxUj0XgU5fbzQwvfh3wMGiaBNH9IJWGYdAMtQSrz945P0Pf/FHeHm54pv3T/id55x+8/4XeNl/wAxc8yN6+o+2VQivwiOhh0CIRUemGEoHgEfxrKh7TUeYKmjUD9dVYJVKoIadxG7iSA8d01IUxlqD5LB9DtTS2DHUalMGTFIUIGLP5XJUiu/nLD3hZ8aUdS2I4NN+Nfneo192xkqRw4TpKTG67seGXpBIn+0eVWuakFEWi2ylXFQAJHbWlTx/IjLkko+z0BGxBdyBzpHt5zpnEWVVRqYeTLazOL43VDHICOxWcGjFPXRdHmDCAcSB+1GOWkOxdK9WAfrP7L3Nji1bch72RcTKXXX6ki2Slk1bFg17YAMeEdDEgId+AsFPIPhBBFsw/FgGNNLMMwOeeCTBtCSy2erm7XtqZ64ID+JnRWbtOvfcVjd5ZOzVfW7VzsqdP+snVvx88QWq43AKKFYrfYGoEFxOthR10gsFhXrWuleLqK1nOt+a2etIZh3egnw3Mh1IIKqaLoBA4OWz5P2IyPfBPMBWc6GOXVqR37X9LWtI5vtM80w+RedroCod1mHSPxZzukZKPzr2pXben5bunT8fXk+tFObO2dEu+i7a+7toyU8DIpjy2ssYPrZbS0N4Ya93q6u+LcH8gbMOLy+jafW0w+i9bGSgFNDq0PcouyRXyjquIvVcEEedEFtFR20QbBsrB1U8ispjRVBNqAiRrOkKmd/eDvQMjQ+3Zk+N4Hofxe7ovkQRMKLsHkFSThpj0gQ6hhjZJymtgJ8C9v0mDFSyljStkevJa6JTEB2wWi1yTghJCHjE7xNtwwOQxDj9XpX31ghPIKujt9uA3AS8rXqjmNMNUdBJU+uTEgAOc2MjN2uCG2dKWPcbA/sgKNE6TwmDrAQ1g/EiAhXGyOeSgW2MIIuKzVYNmApRNCNoQXzq/Zgg0vLjEnvQ8jswXcFPaJL3vRtIZSzGLkZtg3N2T1o13bJ/FTVP1RRE8HpsSIUep7Hxbp6Qm0QxqBwfNxr2lPaRh6lYkJppbTOuFSgA7Gygtpyees7spzonppVhEdm45H1HxHDdwBP2W8+1R6HxZJbeJ/Q+gftEJSZOC6hFE1pA5Q0mSGKSYdcGo1Qr9soSsoqqs1W5q1AnoFCta+1mGLtCvvO+2SyJky6QIFVIUzQtiqSvOaNwlmJe9Ut1Qo0996oq1HOkxKyaWJlLVc/uHgA0FBZIG5FSU5TlBA9yQilSVHKTHQrsBt4nZhCS4fN0CM+BRijm0Hg7zZEwUk/7rK2/Aeh/UknGTMXcD9AWxvw+cLwohiqGObx/bJxTqeQ0RR5IVy0OPG7XDWXOHUayyMyEfK0H6ctNb6BBGH9AwO5OoPn2huPYYdOKOXIRyUQOdDAGo9WEszbTNcb6RTZM3XHsE28Bifz8+TNUj/a0X1KA7MFbPdu31MohFs43ovMxozB+cn1mTU0izAYF7pDDcvISlUyewmAemLFXAG6g0i5FlIhJYFXosfIs7dUlttlchHJmcJ4FVI6npiO5SJIEygMgwSwLiZyN2hYRnsFZhWeIXq81bRi6aqq6EegO5iQuocON1o0BSbkkWPnhcHkvGLGf3utYGfZxnmRaC9aeJCBMXbmYsGXQaQnQeF/mMrCJXdHew2KT2F/tJFPjko2pmJHkV/gKI/WcdmKxzK+qae255u/Bds7Tk3gXqVdc++P1GtnIMgWoPWfZls3ZGE5gwbUtfgkicY/MiZtAQ4bzGWraOqXk8QOj9PSsAKBRVzjnqSE+W71P1sJseOv42WDFdfMcaJffziQceqZdRwDvv/8TWitFWz/7G5vZBdKOckoYll5ZAZPfNaYzybWYg6gwofYE3tj3v9Azb3PAhhOvVjczQMcKMGAS2M6O5dS/HBaLeB8ESeIKhFGkEyTJYeqJIg1SLe5Ac9LWuNhgYEhZaxq6sQ0q5wqkpbu11XEd21pn8VnbPDp1/UU/nlAoNcNdANoYfHDzLg3oPGIOlHUAZnaCuZp7Xz/I34SBaq0Tk4G7CxKDuUNqjFK+Sa0IAGhJn7hI9yAA0LWQ0vsFwimCQUyLKEEElWdZlaXdY3cySCikBp2ZuaYFG2HcPyrbLLY4bMDrAB0CpiQVUo/AxDts4oZvqN4AgMGMEWxaRxqoRBjG2MjKaM2uSONvEoroSMLgVo5cUl0sXDwVNBViqORrv3XDzVNEU/vEFy+ZYZOR1MFGQQSRBExg93ArAXtsvjqDdVYrN0nugtt3n0BjKdkSZDPlrVbFRJToyaFvw98H40rgsPrH6u/XY/27fFEU+vfeYfe7xzcEzit57pJm9GqSp6NOpx33x5WoGb6UtTROJwHJjQoQ3poMJ/bzcx0A7lBTnNeUxWanqtj3dIgojuOA/trztV9eX/FCwAt/WiRjsgFmGESwyDMYHGRVqWiGg0Z7pMXe5/B6qaOImCTLZb7rJee0u/iyn/s4UeZcRj4OGYXQ5dpIbFfgrtC7giKCSnfDOCICnxsrZ15SRjRynhOuhtNHOTsWfWqHAQeg0Vd8DIjqct0DGOMTch9Oua4RwV2bG+FAaiRfbmaufOT6NDPP48oI6ssGCEP+ENB7jpmCPs8T66mnF1rl8ysl1f5ymhXNOYCX8QoA+P777/HdH3zC33z/C7y+/CzeZwegkC1z7u8/9hY/+p7P9nfTMvc+PiD16DzGzJjEPtaZ97xtsG3znPY4psPJiDK/3MmP/BoZ0eSQIwb2kh0A0gud5xoTMD0KoYFcUNIg15Eq7+b7CkFssaEyDTfEcqENgb3cMG83IHLEjUdEsGQx/08AjEL+CNSd5cex7AQYjBlTAD7SAPaFzuJ5tACAbfM8wh5VCQfwKjHWFGBKBbHtR2lgx5CcHKthjKYuM3PcmuGswjh45RFPXsZpJ5yhHKeUETEcjLKlPrS/uvRKxEseB5ZI7MZv+JernSKoWOfldrGcsu8foutpdZ9Q/ErpngpMDiZXwKYAEjIx9xZVSDKl2iodaOpR3NHygSl1HgBM+pAcJh273PqU83ipXBwzMOdD5vidjYgeTc1nOLUglrRL/zwySH/MSP3oO8kjkfM5SdRKT8LKQuzHLJ397RjMzhwLl2Yf/P6lY5wooDBEk2MBZMAI51DKERjsjXyc00CVCRxcZa6ciJVPc05DP3EnXMoaiqgmQdNAFXYOliph5AEjHs3JwOxs434Rf4YBv4YsGcjMMEFdm+Pe1xxT4GIORrS+nt4WUaW1eZQOpQpUCYI9OK69CeQAcDQuEFMIMzT+530Kz/Ge1gbo6yOov2t/xbM927M927M927M927M927M927M922/VvokI6pSznWzISGp6Ajx0LrIgg8yATfeclgeJwxvVIqiZw5Ueq3CGOoRSW7Sveb+IDSCD2oTNDJs/8NA0jwVdjs/0tgWzoAed/AZjY9zok5e/SU/nvgP3WdGkQxWDEyKRkaJVG60iZnA68w3dyyg4YIuOnuGeHbKiVPdgrcOkknk3Ib5okAxnx50F2LGAMRijIru8eY4oq8GyoPHh41CMphQeaAISkj3VI8c0J/b4nszIobsJbhnJ2xhEnh+Qz+BjefGvFPaeTmN+Kj1SAbIMoa3PJ79Og5PmFfUyAxaMh9o5qOg7AIxpwGGgiBrbfYLuCj4MPDOCGNHsiJj6fQkHRXmDuN80cxbh8DoOeH4zG5AB78O04LDp5WY4/LaKoQM4dOKwA/v36d1kyOsLhiq2KPlDzBCWYGpc783pYYPPAUqYQszvfN6edZCt5wjXJTOiEc/Y4U1Zmib+EN0dfvzqdwaMQcrQKodjmLtCdlTEfuyEeRDuTk+8rs+tTlh7z2t0/erBrTJLiTwnz2fLWmsaqQu8DVggJV7mDZyQnvw+kcO8cjqtJ+i99LBlpH7Vz2WgYaRJPPecX7flPZ4MqK/ZzBN1ZLVhanrrM9LEtc7pA++2qkJ4w6dPHjH9sz/7r/Av/+X/fe6sR+3rgsTP9nfcTvnX5IiW8qyHjMAY0JuPP23Do5PDU1QARMkpQidH0Mz1imMaS1qBlf8JA5nU3mmTIMOASJ0AgPvmaRDTDEekQMw5ARXMacVxcWPGBArOq0Nw3DbsY3hkAx6RGDYAXVwJOgGFnlhCWeFyPfvI4j9imCmMbQJsmJ8PUMhUM69XmNFLFq+M+NHa6s0RKQvi6zrJSTBXJEclkT4xfiKla9g2MIdUGR0KedRlnL/OiqICKKhml+tfeuzsG8vz7X3NzMr9h1U0WEreEAYxjLjpNhQRnxY5vUSMMmXsx3IrzRYKyj/7PqO60jsIntvcuSo8uGSXpIx4i9M9XfdLuGOWMGPDihyqBXpq9VfPIc7PctKHI7ocJQHpcu67yHH7icvf24lfRpP1Z2vfOWAnlIUCIGvIM43ZSqsqB3kuU6TzLV2NiHD/0obw5SDv49YgvtRS0Jhdf1OylcZnwadtvPKXGbBhlY6lk8FqHjVtkL2EJzOvqgUSlUCq4LAkP8QqVWdEGIIqEwdmOLpz6e8aCIeUpUSEyRacIUufpygplIzXhVZpiq2P6yo7s0Qy1UJfqWZtVt68pjuXfm+gSV7HOpFgMMg80Dd1T/8wWM/4+Qnj+G0YqK08QbZrgrvGsZzkHla/LGx4wn9/qXcQi4LWrGtZQDITFiMUuQVmmJbZYPmMjagghMaJNtr4tLgdvuqGmvCamONnL6BDIUkO9ANh1zsQJTESJiki50Lcql6EOx8hBZ5SlVNhIEq1JJwh6iidBN8SXGXQm0GMw9g99VqDIABgAzPVpQwAm0MaymiLvJYyKtQJWLxIefVOFOc+AtTiZBskAoYUXbbMcYJJJoT2ugktUpcmLHOSALXFXCEQHdZ0/XsJgDDS6n6NP1xbTVo/feV8jN3zTWeUlLG3HfNNobuCjoTbuvJf0DMAyr6tTXL8vz8L0PN/DAyb5pDs0izc2FLCgmYm/NUUWTPY9+K1WSmhyMRWWRsvHcTN4eP6pJ2g9p4N3Gpt8crDXfMhSZ9a3kOMX6miAflRrLXJ8U4gFASOQo3JF/TcJe+LJDZKciS7T3BCfKeBJ+N7XqDpVFCu8N0rrDiPX383M7xEL1IYebmeJinoYK9lHPN333dsJBi8lG4NB1duKH7br5DipCBIwHzj2bzQ76q9F/aq3QQWji6eAzwPcM0sgGlC54KDEUVOb9Tj9TZLMH++e77pd9/9Ib7/za/whz//Dof6sX/yT/4n/K//2/+Muf/mx9/h2f6Dab7XEYRWXWwaAmOBbaPyoQ5mTA4HW6VI+Jra4lpeissVxqwJ7IqR1xTcElaZ90yIXSp7wwqaeY86v1OXE3FOzzWnOcHdKrKVF7vzwF0EkwVHOnqIIWqgeU4XsFbqC2bO+0C8CB7J82bJtAxIUzcUBcvxrAhnmCydx4Awd2Ifas5Re6Cwn/IvrWlAFuteGhQ0iFNoCHQsqKFuXHuYsffxaX9TK8OyS6Kr0zEhwNfsMrazMxLtOBBpR+2cUCvOEF8QjoL4rvPys7VjOO3N8fvJlrLs0NbIHZtYY0+QE0zSiAKd2PQMsHerob6b9++kYK7DWRlJqhrEWqu/KPg02JbD3wLSPtr+dtDh700L0nmFc360X12NzY8+P9rfrte/ft5tOsw/nn0Qu9Fj7TvAqhvuvX5VD1d/f8GpYB/8/qVjWbce5mmCa/K63s6EptqzO5WUy6nAIqDDwBpO+xzPtueS+YhBpBxrVWZLrNaZCnsuaeaWciuT2QxUL2esKz0KrmOmU0uJQDQ8DSedOVhzdKRDJLxLRo2HRf3MU+QFaaTmmCdd2nLcq4TOGO83bgBN8iBREjUZoNMawNfbhF7UmS87jnr7JgxUNAO1v9jy+sRnLI+bF5cmSCZiIIwk76XT5c+LCvF9lEdxbALcBFvkTI3biDqoWgypP+aN69He9bSoHEvC2luLlKl5QCSiiTZX5JVwJtwxM9gxobKMIgtWVd3XM7K5tyi9wl6A2vM4Tz0T9dKofU+w2Hb9IKqgdV4rMfNFBOQJMpHi0RaHqyV1O4GPURlcajGVDbNFx97e3iB0g9wi7/E2wWPlDjFzRHRb7T3VymnMW44L4U/P1ul/yd8X4YVVVL2EN3xTrU0xjd5e+ywcANqE1+tdgX3C7v4ux33656O6yg1rYcAagRCAyeb5VdnPiDyKErpOnERzGcRQwiAn60qmSIpoKrEViYizIBq65HhvrDWCjMx1MHblKrS3YYaD3KBB5Tf7PHFWy1AYSZeB2sale5M1+vWUUxQb/yOnAtd4M9gY+7GDM1K9H7D7BO4HKHJE+QD0MHzeLjkQbVw9imChJKxj7xotJeg1o/8ADLO4rzCBY/dnSMEz9903pCH1ToMGlPRUi/U8Ml9o5Izdyz49nOEvmSCZMc0grwNbFikncw/vbWDGvJy711Leg0iJjf262hUY10avioxHg6m+++d//uchx3K9fVzb7tm+7dYNgTRQmRgjURZDoDKAbYMlZ8Btg4yBXVYE9YAvgVSo0mm/qoqjohKTrDmPY2/NaB9LKLwoOuF929s10jgMo/KwSlp0tMDaA1UGdAwcIth5RVBZQz5mvr5R1Au2dW01DBmNlZYClbVksbKvH6UDGqqWy/PjlDeaVRirtqwxrgzf3WBY6B9HnJxwQ7SiqNXEjdGM3CAi21RGue9bHT6ilM5HlOxyJmE6BQXw4e/NoLPya53Os/ZeKXPzHfu79ndO47Qbyiu/dDXGco581HQaSLQp7846r0bL2a3AXlitkNeph1iPtAJmWiREZm6gkk3MYoz3ezG4+9vfqesCdn6AfGcAQlJRPz/GGOzj2qOX6cy9tipJHdUQrpHjq5M2++TRWGTziKc/55bRebYyUoHmOMc56p5owOVYD0f1NSj979lqfIJ8tfwJ5Dq59fuJgTY4GCzWKw+AVUpXY1U3L3pgB+5Yo4ZSgIgTorXIpwlgwuecVHICtqrwEUgGNSq5pYj1mPo89Xz1eB9LZNti4gcClYf+ojnOy6lV7jBbszxPyfHeMUPHy1x6gugAk4KSPU4FxwyiuNAPlVHoh9VZ11H6uH0TBqpeIL4VDVihr/dsbIgBYVsRJXOlMkl/8ssfiam+ydI26vMYI9lfzuxjDxrxhcAl3II9MdwnhJ02GWMXcAlbFRHMKKANhEcRQYPeoklZUiZt8EOPMFLXMxkAYqoiyjOK/3YDlaz38+WdmiBKCAk1Dw/z8r7mxQxBitO8StoXsToM1clB1/sYghUx4Qjm3m+es4iTtIzoLizFI4gtGZta//rFHH5QUO7seyPktt6N0CwT4jAZJ97p087UsFBFYcASL69HGOld2FO+W0am1KDqEJiCATPhwGNDyIVTbuJhpDeNxBQw6YZneLKuLM4Xr1Ze++rxPUWkI1LNMMjIMibmnkK08jSkMOaTA8EhL7w21BYdPT0DLc8xfTAfr62QAFetZ1rNmbkr6DhAx4Tk3Ep2a3ovIcsJpO/nxaPz+3c47wk3WLthS0kAFsQpxz6dldsM0hTEbghk+8hILYINynGjUorZ6yKEQu3XFmbcfraB9uYYYMa8b5gjHCf7DjsM8pbkIORKjWoxqGpszgbg06dPAIBf//pX+Pnf+w7ff/9r97IB+NWvfgVA8fLq57x9/puH/fds/+E1Zga3CCqHUka3GzQQL9u2QcfAGII99nYRgYkUeeCKcJ1nfaJejtKoXcqXGkXhXiSU09RuAoBXOgAA6AAOBYnW3uhIp4DxAUCQltg2gOHOaRP2iCcYVYJJETtN7M3qMp2a7qHT30fbO01ziCeGI5/8RCdv6gbAUIKSFjwQWAbctZ2MCJwZaF0uunFzSodg9shOKsrsxmkxLEeUKxEsX2oVEevHHv5+vs4Vyfaldo2qcZO//IXH6yQ8X3NPl8uMPUsXHgoTR5JQ6z8ih4ZL28vIAkFWzmIG2bHGJ/Z9vRiCBZt+8M5dCyZrRnn2hf/Snuus22YEujsw/Oe6Y9/nSy8ye7f/XyOoHxmoO3Qx0ALYcI6cm0UU88G86o6FR/vf76J1R9DVkTFLrsRBYQ8MjSWnWMX19DTezHCo9xeFYzqdtDx4lSwSZ9afYkt/EA9MlSOfyD3yxwoAIKo5sBJ2Wko9oTH2AoW3qLUSzqSaK1hjeEI8wB3NGZ2llJnNUr/ELQB4yiEZggkZIB7gwRgmZbQKGHa/u60w58fX+wkG6u/YX/Fsz/Zsz/Zsz/Zsz/Zsz/Zsz/Zsz/bbtW8igurJCMvaz9hYRQ4tanUBld8xzaDsSdpBC+PHYHg5gqwhPaxmledCRKDhHsQRHl/eGK8vL1UWYWCDKYGNMMoLcc1FhbsjjrPnJ7H2VXc3StYwMyIIBR6KVxOHqt4ib8cAm4p7+PzmPqF6hJc0vDcKbAfjVv5k4HUS5iR8vk3cw2ux08TBVLT/vAkGOZHSz7JT3ibsrtjvBg18rYLxAwjfTwNneQAD2KS8RWQDjIEkGFgdMQE+QBXR1BPahMjwa5knCIqS+w0tLwFAd3NaljswPocn+ma4DXJIC/wSSoAKlaOGwrsoRCePnpnV97J131P3CGY0u7yFpq1+mOf9cnqhzXPzxFbur5E4pCuiWn6tEfM4omyqmDSjjEy8MyumGSZTeR813uMmrX4dEfRYFTKJvPCzgnHvkU8z7Py6orZm7sAnqnWQ3tPfUJa/OUBvvwHdCDL8by9jgMQ9hveR3yPoPpBcOpjbBVYC3H92q/7MmP0AY2PCrUfn7Rxt7u7U6hsiDP25R+8ikmfspcFyWAcDA+akYjGGx3Bkho2OsPC59x9NxhG55W+m2NmwRx7F8eK08DMILgAnQZKpGEoI1DlelLCpQSD4t7muOSDyBek6vBbr2wEe0Q/zBr6Tz6efxbwZgoMHfshI7DywZa4wWot5lkRaaBDuTGvxCIfCdNVUJCL86tZKUzHh821gvwN7QKLn4Tmnbz/EhSaA/YDeDUXgogZmBUB4efH80v34DQgTwm9VwormDoDx9jlzfW+BMetvc/38bN9iE8NaaCSwseG+DbxtvsYxNkxhJ90p8g+v2TfI8PNEqsAjj3+Z0C9EJLTh+hiETQmbKm659lK2xiNMAn4jhDutXM3f3KIcG40lh5QcsjOtEOZznwt9gZD9kfqSpSZuDPxrsEewQn6Kef7flvpE5FTpqR66R1w3A2YgFbzimuJl8pJVLwp+EchrXPuFHDVlij2jXAQsKH1GcZd8fbFVtmnCSiWZpDAxTFvxOE0IfuPY8BQjPtWgfHtLcrS1Jkfk0SXSQyJi2DjmANJTnctEZb3ISnPZDbir4o2AI1TOg1zO7rmBq0FoYgBV6spEwcNw6M6OJ9QAACAASURBVMRto7gWOfGgYoHDjVbtbwA274EcWXUpAfJcwYMqLPObYZ4+F3NmGIEPYBBBct6aI4hYqEqIOIHN9D23yKgIn7/foDFOemfofWLegRwu2w2shHlMjIzGU5ThCDgwkHm2WsSRYNcNbBPg1ftvvw3sg8/kVwJfq5nKoY4o0oZGGxRIsOQyAbxmuHqeiKz6a65v5PwzHwcjOc2jP+HpelOWamHAaC4OBIGjFFrUjCTIPm3psRkZfzlW6ovGvyxDZfC8zGlW5U64fX8kL4at4xsf8TpRSilJ1DzUjAMrLUDkBh4bSAw6EnWlOOas8lVkhj+aDmuuKlQ0nORIuAjYdiLsOgGSImFiGiBQkSpm+9Wn0ZBsExp6Z0LeM9o52n5pdi7dRtwi7jGuxdViCz+nqpGWHvpOXOdaqinlZB4d+3BunlxQNwXGgfmi1dcTAv1B8H/8X/8n/tv/+r/Jg/9eGT7fhoGKMywhYSTnv71XZuq8CyxRxprg3ubKJWWHjLBQQXp58CnX0y8530Eev6Y9gka8v7ZBWg4aANC2AZ+sDPH9PkDHhB5Hm7yKXXc32BsGPZ+wJ/YzcyU0izgpywBX4r0dwCGeq5oQ0pk5J+09EFDH7Etpfy8WU1p1MDtUAbCl3KhCsAReXkvpDGciAmxOV5w/x6UEAClebI1XnP3hOPw+2qM8yP7T4TwJmYkxO3xzyA3i0ZxK+OuH9/3gOXwDCUMvj+X6SUhQPBcRVS29/G5CjoCVK51Mg3mM4JtXQrwZCBKruDYharid84QeQYKyLRjR4349n+PwILML7KoJ2ezTqbvncwC1MUO18kesGAU7H/PKNwYAZoIKAFsKnAgg0zAmIaeehJKEJtiTrKigU5c8HgB4e3uDDsPYB2im8k3BYBrnMZ+uGye966Of0syaw48ZNxnAbd1zupZZz4zpWbjuKgxD82CAFaSGv/zrvwQA/Omf/qm/093wx3/0RwCAv/rFv8Vte8F9//zgSb4W6Pds30Kjl9uaI8QwiX+8nCUKBCNmzt+sd7zgbYlmy51dgHD5nvf2zAHvUo/R6mhS1plehqaIVwv33L5yibrcUF2pB5kqtbymvr+1a/XZeVpx1JjMU65qI0zMHEo7kx05zH9dTIN0TivHUQH1FJoyDmhBnb9G/zjlp0JOD86tz8rpFykzJ3dRyzUHfE85iDBEMQtaGGzDbb9hIyeDq14IY8ZWDWz3EfhcKGhzgKYXbNbl7TBeNZ2ZMcOwpjAEZSiOQ8Cz7REasyjTXAh4J2eMPLeUrPIxVw32eKbpDgzjWRaTk0UOd/BWBQQLEpvmoCCC7lQEgxZ7vs0JPdJDMr3yhK5UKBiQ7BlXuDblfIUHVTAazHMwSMSJKcuxzifn7oNtFTim74OqQDp85wzyHzvtiyAqvdkhy4RI0PbrC7yGt6A2c5PQFavWuYAxMa2TIcbzdkB4m4zafl6JtvJvfW1+BPt+tGNe03a6E+gcrCir+PQ3hhvgE+XXgCHg8kSNjZcWP0kFSPg0KAW13udJ5ypdLI/Fz4aafWdn5O9EhCOiB8nMfXpvhH1Q7+Mki5DGN/KgP6+6btfdlsSNlLBT+t+Xddsfa9+EgXp+yfM/P0YwyDvigEfXAaEMM4q8SFfuAlPOjHEbEBFsr1sdk8G1gYFCgNv8yZ2bhC45kF4a5/1kQuSk5lDKYDDfanBF7pj3HfeWS7gHiyYdFJGMvJ8Vex/gclSHFLX92DaICAS+AQCAihOlKGmbvKlY0CpRA5ze55ExUUpDeKTqvGYkgZxco0fact/u0UQmw2Get2fJvsoGDIDlBQDwIjewyN8q9YoxRamg9wIhGyMipHNWytG+77jf7zgi8ul/UzileeuLL9jadQ+is6cMS4mpwufxzzfafC4OzxmfSyth5X9KKAhE78nzgZYjQckSHN8rQd7n/KP5Hqd1QWmP51bPn00DNUs65bN4+aO1ebqBqitveU6YHYDiNOdmOFvyDkbknudY+55TF4Re+c5mECHPbY8JnuRUB9mSS6rY1WDzqPdw50ObM6Yhyazlgfg5xVJMD0oYfDQ/jHBSKx44P9wRsZTIjQl8E4gSpriMmNPzSzNawodBx4TeJ2xkKSw3+DEVf7T9CQBgn9NlhTD+zV/9GwDAn/3Zn+Gf/tN/in/2z/4XAPjAUH22/xAa/exWCCWDo16UpUrDKZOjdQbDwjHsBekpSizEdZjAYkgCbaVwbDZb1IlTMt8rI1jwvSOeJ52vJwN124DIykqnj0c4gg81o1oZDcprAQD7OywRq2CIG2I/4gDtBiohZWrbD+IaZla8GMa+B1AGLEeUx2pyyuD6vcZb5bXKEWeX9d6QFMS0ohztPa0508wcedZlxax8usynz0oAvFhoaRE7ZpQzDelioKUJEGGfi2NhkhXfQUVbVCMiExPE6B1Bo4lgbgKDYmyp7wyMbZ72CCLPAT5F6Uhcdevy0Hy+1b40HcmUewbvjN0Mwwwa/cEjSqZMbg4Oi3I7/RkIc18M+Don9FDYfpQBjDkBNdhsbnoNNyA3fgsGgLV/mzhkiDdBhvF5DNCNg+wq5nevooDcCy4O8ZDh1iKoFNwMZLbQYHb4isqxcJp/v0ZVozAYT89PTJZLcURcfuShmJPdKVyLLNYFkedLYxmrRuPkWug4mySgfaRXcF4W7/N5sy8eafKM977glDn+jlxBpjw/c7fLAYPg2uDluPN81nz2kl7hNFvPRGY4jvs7A7UHMoorptGRPwqEZf/eW4xoK30x3wdno9msSgJlD+WYnDlqHjBGN9kXZ2CMURH2OPH/HwZqeWCIomMWbC2FoAuNXCQubKwZNz5/Hfrr100SHSpBPzbBdrthDMbtZRmoLMsraME+65MkBONPiNZdle5r1MzMoHMP6PEyZEUECOQU1GEF42UsYWyGXRWgo5K2Ee/MvIEjqZpYwNsoyLJsG4YINhD0Hgp8bHRnOmsqKETNxZj4pbiGccDosJ5c6Osd00O76pzF722u1i2se6MsNqmzesCGZrwLxhirZuPvqfVxtMvn09/TOIz+dK+pH3x7e8NxHGWgqkY0sBun8fMkDkIAuGxZBmr3TpXBRsvTnjXVupdM4WzU2p4/vWsvMUe2MXAbAzdZAmYTCYM3zd74b9sUnUEX6AJMHhhMdH1BwMtM8BKe+UwErHWn1nro3O81FBPv1pg6SHfVJ0QoyWAYzSI8AccmFE4t3RhjeImMvEGWccKx6qNNHJjJ2mh5zOsfZxQyo5bTlvLxsm2uXIiAOIpukMucNQ8Y9EDcLAKOr5dF1f/zaBFaZwwdxDjC0TUPhi39x/t0UxxjByIVQo8DerjzJdf1L3/5S7y+vuI//ft/jP/nX/0rAMAPbz/gz//RP2qG6cdR065IPGOr3157e1kqggYx3eQVKZg8PDVh0HIMD3hZAuEV+GcF02IcJbTxLtI8V9bJgPTw5d5/jnggmOVjT7ptEUHDitwcoc3KihzSxifjziM0Xt7rVIf0Ypy6AbYQHPn0bsylBe6G7VWGG9x5WARwYRjM7Ks5IZMiMrWgzpTQouyidl07eTMfIFeCVRuIcju5z5dcwilCAwBTz/1LRJhkMJk11swuI7wOejOKaekx2R93adc2159a8RvvQcMq02Phz+YVbs5yZSoCGtnNCjoENBbaw1SjNMeaG2Zu4FmW8tJwdGvjFBWH/RYEnAxsE7uias+Lsfe3KCyhswCOIETqqJ5TOaI5QYdVxDz71lS9hyr9RgN5pYv5ViPSO1wZJDFgI/CNQCGLafNuMl51PN1IORtAUOfJLh0y4Lw0dRFTHgZWn/ZprMw5Sw/zx1WwB/tbRZRwzjJXIXY7NGpfRjcc6hUrxqojy2FIm+CEGpAW4ACWPo42Jyn7sUX7loG0dI1czoW8uOjv3WCtKONs+3Y9l39T2oY8h+/pszmUPGosLR0i0oisMdqGc8K6LFAC65lcC6rIslz9+So9K45dddHUDfcYCxEBtqWzez8wNpIqV6RYFQbQ9AtHg/30HbnsmPZcX0O+9lH798ONPduzPduzPduzPduzPduzPduzPduz/Y7aNxFB/aglEIJ79KZFVf0gnaINBCx4KgHMAuIVfdtugtvLDWM0S58URi3UHYUFqRcYfBTSePTMAft5BIntv8+5n44RGWQs7DtvAsHwQugBxTiOA6qKN0xQjzcQ8Em2gggyEzRyFPwzV7L0HvBD04l9OjyjapCTgkgiaor6LjUPzLrW8uCkpw7achrDa8vNO0Xh1M52QiKlU4lWtDLveQvYADev7d92S0/QwzzLzDkK6Mw8jqi5B2DfVz4kKjDgeRjLeVzNLvOlR1CJCPOSz8xARR0B91yaweEmLdpQcOo8L8qtZE7lYM9PFmrFnynhvMuzWs+7QuyRR7w80yf/fj77Aw/aCgw/iEqfvn9eS4/G3z27DGM9XacFXwLaQtix8q4dGo9VYHtj6BCvMpXzzcjzvpWA+yIvShqD8kRHVKLnuBlnjpsfuusEqznZx0pwgRoj3fEEKw/nGbJ7huJ81B7lrc3j3mrZOnGKEWHLR2WfkxShChsAhmIbUsRcug+HJ6rhc9zjT17/Pn7xi1/gD8bP8af/8B8AAP71X/wFJilevvsZAODt+78BHjzz0zv67be3jZGT1yF5DGOpWn7KDGWCCi1yluFhlilY+XHMgACfEoJbMmuhMwph02qJOtpx5bfORPiw58ICDnc0cxhP8hY5AipQVk0+AyuKamSFGlo6A2EkrHYFQy6w2UBl0YoDEw2ArKLAcQMgsFsl9ydAPEFHRvacVI1UCoqcubvSJKl3i8GMF0kazvKyZOVcfTr3HaZeJqLzIFyr552ibnmMGSxUOaFEiu0WJTUSgMLssGw+y+YsLwQk/NL3I4nrS94z4cMtEmy0dhJl/5cbFSsDG4F01QM3Y5jpQsWA4v90QpuY+V6d8lkokHUFi/H54CXgEjnnj0hKhVudDtl5B/Glg1ZZvcg15amBAgq5Doo6qol4Mnicz0oPG+S/U0TCIALa4HDwLVO0PPfUaPWXwtdPrh1P25iO3qrnin1MqUoVspJHsns6zAEwK5iyhEggAXWhCp3b1AA2ZEUUS3KszCMeFErdWMmN5vLBdbzQdyM9U50oo/pVqX9ec7Pmn4+2I+xo/a0BgaJv1p4dI+b/jbQCAFG7O85v17/q/p8l1lmmy9W117gaDLvC6+AelfTsyLqc8wGrvmmD82rWzzVcy0Dm55p1HeHHnq5HRI6yROzhRhjbimCKsK+1hIXPtgu3Oa/mEP0e2T3pHT1yXagYOj2Tf81+6+gp8K0YqLqUUFe2LchfMrRN6/fEDgSm/aqqMggaNFkibqSJiDOlwWucym1gG0uBB/nYJBWQh/+n64spBK9A9S+0R5DeEwEBr0LGfYFGBWP/PAgbe3J+woF0j0V0gfiZmee6xmcSnIiZlBRHbm4JN7ADCnXjos6jk8ADfDGMq2EW+18VQTaHZU2zBmWyMp6yXSG+ZiiIdk12NVeU0eRZg0QAC7b0u9ZweU0Hh82iwSiiD4pww8KIDiMOiMeZDuHSfeWd1PPGO1d/x31nzbz3TTq8jTyP92qgcZ9fAXdiXht4Ok2sw2nBeGTInHIf1NnkVPU0J073LydFO/QADs+01nf/6jth9ugeuJCFXJ7bYW2+BjShZcwObW5wPSbPldImag9SQEaRT9AYkJt4ntUtIPJwsgieAEXdUM/fBpQP0OeV367MJ8HNkbOV99s/f8YhAH/aIHuQfokAshwyZvRhTdh3jiGkI8Hendeb0CKLcurxnFeR+hB7WBJHCgAjBotBI09VN8ZQgariFZm7OvFpf8OhRzEr/uf/5X8B0z0MU2At+j7Lmzx88Ndn+zba8SpATyeJHFQKxVWZwmClgkCacOTDKbKGOzNgTeF1E8+V9oJmxj5imGv+EwVYP0gBw0D12p4xL5PgY6687nIUNRvF2UCt5ngyeSotIiUiwoYzjwSzk7JpLSAGYGWA5iFOY6c24pALDeJmCSktyKUBL2nELWUwr9xTTAA5sXtWLv7CHket4kXUtt8P6GzcB/Hi7+XFmQwx+4IF5eheOoCWc58EkNGdmr5PkcjJiBDgtKeTpqGs8WY+twzLMaim3ueCki1mDJoM0UYAE8ZVwoCrfq2tOtyuslj3h4AgYOOVo2wAmQY0eO1rSgfADJauwM9THyoT5GjjquTGaXMeJ/uxz62LcQtUFQGw5+IewVxMA+DbAF4ZFh5FGw5J9nc6j385IubEvh+emhHW78sMw2cabKbR73XUxVaud5KOdWirBt9BEieRegUB05X/SJH2UvrCNJgQZtQNBlDBEydWiz3Mljzp/WJYe1n2thB58Kgdc9U5HQFLp6xs34T0lq1rlVpWxmw69OPveX26rItdfe6kQ47ICbg8fzTnpAZRlsEyWHFMaPI4AA73zQvms5tzafR5c90Xu2qkJaNWysP9toIhuRYKdWsUucUxFtP1aGq6gMEdDNZJU1Uj4Je5q9Gn1s3Wr0uE/CkBpm/CQD0ppurEBmemzQdMxca1AaRwTM9YRQ7HgGzOAieU3laPI81GTe73VyTZSeaNgFrB+6/UnlLB7/jxhyRJpLHB5AHFnG3BMWGIYJ/rxgwuz/XlpoCtDA9mFAFSflOnwvQ4MXmKCOZQ6OLxjnw5q1XBcANKLu+jqrXQJKKLxeab73oKX3mpEVDLRYDfJgkh/LzlPddmkB7HgT20nZWQj5oD6yfhvErORnGd8+D3pRO9X0BpqNe5vIghuoAjM885iagTRVH3ExFVPGJ3kJhZKUl5v+tIM+ClU/Jz6jNocjeUoRTu+T4WBmsKGIUbLMnqXNHT+HdtdHn39YFOc/16bicRefe3y8D065wcIkHyVHmpFkYcpeKU0VOcvpelGlZuZ/yPloe05mkIcDdyBSy8crjJS07RXKVnbEyYTMxJK+/N6JSfm+UdurfddSn3kKe8csV2KeGEVtoFvW+bdgXgEX/7dQyyL92hkk6M6fPXeD0X4P2pKQP9Pah5W9kYUILZwPc/OD29keE/+4f/AGaGX/7iFwCAv/fHP8f/+xd/cXnWswDly89n+zYbvb7U7xr7DBFXbh8Qdpo4Mz4QRiRbOD9DESINQyrmZzp/T35GN74IqGuRheMn8+wEoBsDL1I5r8qxFZGT/+SVNK9IefUwLvJuabwynQzU19in8hVZfC+tvK1k9JXlLCSjQGEtAzXZZQlS/BBeQmLtbcOshNGKVvCK3BRTjgWj7FK6nbVVag8j8/zDfd9LKbZp0MMjaek07Q7T1vUnYwBAlODhKiHiZTqcXZai7NgYhmkDkuXYKPNgl8yXMMDE1h7L5oi1vv4nvF9LUgRngALAlsaDgXR4f0TfDExMcEWmjiJXbMzFPnCnvcuNqaZ8kDqxDbcIqhGmeSmVdLYAYQheIqgyu5PB9wudWmKaIvhiujrCDVUDM8BBRrexQAZjf0kngIBeCNgEdusRVEcUcCthZ3ORPunuVSB0n5VfeZ8cOd5Y807DWNM1HhzO1UIRhVHzzomsHsNMp/ShTT8EvMxM5D9TrGlRhW6OEqpdztwxcXR+HZz3B88Fv9gLWHpQbznKs+2HvexhNrZ1jrQ980v70mGRT5/PTvn+VFS7Og3H2w46sEoD7grdZ+Ukp16o94vuY5do5aVZvE+ixuJiVQlgR5YOdAvcFBjh2EijdTaDxmXsknd+E4ZH4/O5DjD3iCoeGqhoY183vLSfYqA+9YNne7Zne7Zne7Zne7Zne7Zne7Zn+ybaNxFBZTt7RSyxn9y8CpSgl+5Z6Fl1LaKUdPeDilWKmofUIyizvD6Zc6oNW59h74w4/pSSJnb1IjxoZArGOfqkepTHYozhLJ9kixFNCTRQuXTVN8bgg04MhSBdUBd1xrbZImgkAhoCmQrLqIkyDBOqtDD4BpAqjuqbFj0teE4wxDJjpneX2UtxVP5Seq+oPE8J80LzbBEBwgLNEkFYsJUTtTyfx/730YhOmb6nKGrmnlKbkwXTagx52a45EdMW8+FsXqhy5jaIWcGnQJinCCTeecI7JKzDk3MNnSJshIJq5To5sbAJOWS4Q0Lo7AFTJAynQXBONTvfR1PX5zPaoIXRL1HYCCbk+i6UQnrtxUeifWci2BGxcsLEzD3trRkFBK8hC5Iu/uq9NVr5SwoftwOGrc+JNm4JYzLVWk9j2yDjBTwGFjWly7bqBlVQ1ierIHvMs1YWyksp9JhQe688hz1yLILqLxgHUmWWXBxgl4kpC0hA5B70qoWHyHsywx/8/DsAwCYDv/71r72A+R//HADw+e0H/Cd/+h/jf/8X/wIA8D/89/9dE9sfe4af7dtr9Lqt3xMaqnTx8BuEsGB97J/B1lg5Yx0mzA8W+WBWSB8iA8/g0M8ikOyQ3Fk5bQ4fxmBYMJoeFFFNGGZGvijLQFhFHJUiWpLrjAnGkSpUOekhsRgVUTBKWHF+7jGDwrM4TBa0kCGxZL1W6Oot3ye6LGSX8SX8DbCAn4YsUXucBpIIE38YLxVlh+HY57qXEnB4JBUA5pGlRtZ1BOK6R4Oe2qEwWQznLv+ml1yJLx+mGKbFLMziOoY2uCjMo6esWKy9wVnBTWZbjGMx46ICOYVwMTPwJLAK+gvM0Kf8Ort/m3SlhAFVc/0E1O56Z9Yuh4KOpV+pel1UniuC7qXiOtIHICyoZky2U1pT5uOpGag0AYMEE2+mmfBtuA7UIL66iSMHciwYoQPODBzHs1qDkE6Hjx6zcrP3iN5SbtqAj6UaBpYOPUQwM0KfT9oi4P7OBLFMLVuRY9MWaVNfg4bV8cl+OxvU2XUThaV+G5d0hF3qNPm86xky3zT/XVuhKh9ET1NzW8jqpTudcbSXPesASKzQjwL2Z1OrfuZdYZ8P1wVjLdp9Qo41PpgKNgLr2Q44pcphPXehPOIpXYeL/mMGxECEio7SYE9hcliAX2TTSHIKO4AzncGgfZ/HWd5ckaFo82fpIzifc+3vnxA5zfZNGKjH274Mp4D+mBn2I5UsF3pzTmwBuxtDwGaYc3WGiGC7CWagksYY2LYtEvmbsRtgn6p/hRAaC+Ppx7uymWvmMgBXeOO1dYW1yrKo4vaSNSlj0zBDV8znjHIVPJArYbtxrZXC/GMJigrHu5m5DLosgi2C44co/RC5kd3wMwDMAh6MeVuGi9c26gZx/kM9A1Qx7ztmwhnmPBUDz9ziTjRUAqHNW4PiUK+t2BX98XLDdnPadRmj3l9afkzi9q9j0UuzZJ2pR22T2zrPLAyjNFykjZMbqiLi5VvuTnhlRxS8NoPufozVy+ZUEkA4SCzxZlhwDevPHvNMWucQnYkzyunSITXqap+MUUn/SoRNBEc7T4gxbhtGQLVutxteXl4gIjhaWSODK3BFCBHOpE4B75Cu9lwfFHV9Z0zjvD6AJQTrfcxzSzOfM/uhX09NPX/JDNOO+hszg26SCDXoPnHsCkiHxuQmlVAm4IUFtG216M2cHn7eZ411Epb535YaLiLvBTtT5d6RbJgwvO0H5H6PYzeMTaqmrIhAP1dF4egZLQVk5eRErgotx1PlsWLJGjPzPPJ6KkWqc0XwhAmQk2X5GeZ5VnOiA54KLh2b4H7c8frpxRWEGN6Xm8PITgrDYEANn15eAQBvP/wAAPiTP/4T/OKvf4Fn+zbb0WGMTOGIWnloDtF1yFs6JwWR58krXWA64wH2k3MrIPexQMtZaQTNdBtyY3SEoayfXkCfXnAfsuoRhjHa8zOTXEVpwdQ05j3aE8QNF2wWDrVkIXci+QuFobSglBMKJKQXIZOMAzrp9xBH7kOPWXs4N9gpsJyvPAm3yHl3orv3qUKZPza2IDIz4Nij3rN3Mu73O/a3HcfbkoM2DTZnGa3B8bP2NgA650mBN66uWfwbrLjPN4AZMqNE31DMoaWX4baBSbDvb9hyz2PBIqxbjkBhercXmy29TInAwthEMI9IKRji+ZG07AZVAKJVw/P26YbjUBz7rP3AnfocpcaiTfX9OD525+4MR908vDzXxFwpUz23uI2mz9nco9b+VkZSGKdjMFL1ZpijtAdDAuIrNwExQ15DH2GDDeAgq/qzE8Axdxyd2Ocw6HHAkpRnV9hh0GPWsbuOSuPh4BYwiSoxDVq6q8J4OXx8D+aT017N8Ipb6FTB+zInDpug8Mjs++4A7I1XzmY4Q13/9GfYNk/Ju9/vNZeY+VSWZQh5qh4bjtg7Z3R27+eVSIC1hyPe71GuXqzhI3Q2P7bkROdzAYBPoYem/krhFLCp0D3W3duOF3NnUZZ2xNsETysoOs3YR+dZJki+V76CZR3h2NMJpUevdIVVkxl/mO/jBE3H2KtPj9vAthlG1pPj6OfNVmqkEIh6+iEwxg3NL+d6SJaqqkCI+rzqX+TMv/hxW+lR+yYMVNJWuNgoLHOtjcU3Qz0lgDsevXkj4hgOxsY+gQYPDGLPHalNaiUpL8y5C4ruNaGWWxdH3nXs13T4mWHv/L0fb9z+++PxwpoWJUjLPKzNpkgKiHD1yWZMsucvam2SazNLT2B54OCLtAuGdR0/knko/c0Tv279ewxs24aDzIUaALltkDF8xwciwuUvtPI47XL19Z553BeTlafn/Xlf31SdwIGsbbLB4stTSwhd/Xa9T0rZ/+AevfC0f74Y3u37VfOUyPNezaru3apJi/Iyl8GXnmkOtw21CAB+fM79rbZTnjEhH17JIDCvCZf9gHAy2AGNzdJUg4FxjQEpe55WOqvuCpXpimfMtyQ2oWNWFIKnX787EHL99PWajofyTpo5mcth2I8sEO85YZUDQgrm0a7iV3djtDmUbBU6v87x6rJ0AFyI1a7eZqXIEUMaC9SiDWksrLma+b9A82j3W7RnkNcXzM+fAQN+CMP0NgaO48Bf//IX2ELhPvbfb13jZ/vpzcZSdOCeYwAAIABJREFU6E09796WXxWwnJed1GOCjDBAlRPKMU+ntH0QaYi1Y+w1g8vwEzghTEST7MY4NsK8URmoLrgYk5aBauFc0xZRyKjamq5n51/+JEbsMfHsQ0IBzjU8I397rQczr13q3wn5HvUsSUZFaMGGGaiG7L98hYYFc/LEXvMazpnR92JkFDr6SucBVXfaF3/DPp2oprOHRmTP8t65NzdlkyYAViexkfWM4Alf+mnsKqBeXhNwEa3DwJ8WcqX1cjMiYr/hy3w41aOFk+EQQXOfIvJosqy6uzwNqtxqsWpOrqqVihjXzry7PdDNnPAGZ32U7ER0BUQua3/U1EejJZuAtiirxp5rQMlHizq8xqh3nAxAqAj/LJ5daM35eD0/PwI5OidwaBmjNL1v7KAyGJXT+YhgE0Y9Dzf9ACAcvFh2lQBc8xRBmNPJ0TT+ME3DM7NyV9mchKkioFAc00BCK8Kt6ggnmg+DDjUcfUwReuVFd/tIZzlr8974MoZ5j9P3ejSTCKLB69DYmU0JmB4NBYBd2SPXh8HC7rUJ0L7UGEznJ3nTtqLDGCWs6G+u+E6GZrFDL8nm/zMCLJ1TDbZH6g+hqsA0HEcGvQQqCjPB2FJ2ymWcU+U6I/C+3sz87du3YaAeyzuVnpATcygRVAmmc3nNLBW/2dheEQe3OkmMwcbl/awqwkXa4AvGnGFlXTwLHpde2Ta+i2HaJ/CjUijvoY3t80VxfNc3PQoZE9ll5pooUCdBmQ2ec41gcB68PIeDkppgvbwvsBQJwD0nDDhbbQ/3h3GWx3jZr9XWulwGWhLW1N9UMbYRpAFhoA6PImfU7kjv5Bf6rfrm0bGLwKnf2/uevHD4WOglm29crODOCQXuKka/ThrwwGLx9Q06r5se9IuAbBteXtXnwBoLIsJUbYrlciSkU4aJMJiL0RLMgAQhxY90LJ2icQBsQbn9ER5c4IE0s+u7lDOhw3cJTKFWXK9R831F+2dEhGUwJh9AI722iMr3tWEanszwck66+yYxdtAo693n96HgZGfeFXIsev1sjBWNWe+Ed5vscRzY3/JvBt14EcOQl+1w43LJEyJXBs+Myslm2WXRhWSqz48PWsrQpUBaCZs+99MIH30w6LLRx3l5bH7+jJfvvsPrbcPf/OpX/pwxANMAexqm32yjm5wcxabhACsfaERVk6IUS3ZOQ6lQGlJBOZ1KeYfLvDRGBxAbM2wQ9CWUxxeCvjJ0Exxp3BxuCmNSsZUmwa62PUniafpadGjySuUxdiMZbBVhYhHoQBHGsAkMCj5ooUwjUkk7kCYwUSZALNNFEwVRYmTCDobJAZlFQwslgdAZ/eMP29zKofinc+2YimOPdJgwUuxQl4GHlgygGc6G2lcelLQIhRTcWEijlAVYUTVRmKG7Qre4367QMcFjqRtOtCbhJKUan4x+1esEWmcdiHkwDdZKAiYDffahWkQE4zlnIEqYGZLzAQCRndKgzqko3RWIpSNEObjrjsYXhcAV+AvDuqVSn+dQnVOpIgyQMDCoUtOwucGa7+xIW2eN7cgli1IxiVqzQ4F9AnuOsxtHcmiti7kpmLx0T/UFu2E6m82d7POZSqbsEXCT9o5wmK4ZQ2sDYDjkII03L5+kelRZm0MNCo9MS/k5CJu6UVxpR8Qn6C7nOKgV0qeP3aMYw3Xv6q2gvTU+XEGTvNg013f7+nBU3HJwEbk8ZAsINYBNzaH0B2A5B3cDDoXoGh9VfacvlYuglthlDzacnMXXljBjTIDYIeqlc0/42k1FXzdAgLEJVF3+jC1YuuW98b/Gftkfvw1092vbI9j2sz3bsz3bsz3bsz3bsz3bsz3bsz3b33r7JiKoNueyzBNuolo1zYjcy6S6ksuP8Gxwem8B9y6awb73PEveNsybgW9jlVchwElf+ALRWL5VI62wy3KcPPZXPEoK/iqPQrhAypO8XMZ1inuiG8QKGVVr9PbpbyE91R2LOjn1uQoZ5/ciaim00vWl+vHs4ZaI5OVjehkaraLUFhFUUjuVPgFWxC6hLooVwUxv1cS6nwLY53SSmswxYsJBzQ+tDiMZXwGV9ojpB8evv5fH92PvVLby0BLDsvamGEgUxoJb1o7E9KnUxqbgz82z+i7cnM8GLG/kg/OSaIsu3yFQ5YTV1LKVZ12eycizIpGCTmvriHKy/sic/il5BV/TzmvI1/qPEZVt21be/rlt0OH09kWnT54ry9OQ7vdJ8FqElWO7R22wVfcOscZ5ApQQ392jCDJXMAEIqGzJEQSyoUVSyclUVNULqMOXpCpjS3I3InzGPBFWyVhrPvNZLQmTSD+aPuXhtMv4da90bwmfKrHEKx685iuKJOV0zS5/2jVoG3j7/nu8fb/OnVMxmHzM4sLHveUAPds30faNKlrqNSMBmlQ1DTkjqGYlN7JyR0JsAQDkv6useZNysOC/sZtNo8rHViJgrPIa88brXxJ80YZJBFZUHULSCZ1+/UbzAsaZV4JBAK29BkSLmCXRhwPgTVrNwXhPabU4d4XhiLSC+J6ndWPq6ocJg/KEVlRSoWwgGrDh858GQzz81iD1IVMUoIxCg2B24Ejyo+k54zisImawKIdBXCSQFDGbTnSVOZcrZSb0Db7IYoKXnYnzlQ12HJAkZdoUh0y8vgwkMxSp1+90KDGtsW7XnnBSRzVrukeTPbzyWRHki9Lfh6g45/w8BLFVXt81jSJ5BAC9Aeev4IxE8Y/MfNp3+z68dAfzHu0QyCYvYygcCs7cShiZI8U2BoL0y4RhQlWWBcKOcGqERRrvoarY77GPHAq9T8i9us+jyhOLnGqoR7TzveAkP064YyeIr8PRY52zeWCUGtQdwBHl64q2AoDRbBwpDo+3IJUCHNUw1VNzkpTvBV5zfW6r7jZYIMy1rwgHuR/lDM6ujz2/9b22n+vEB1FUtL0w1pth7emS8qD1+/CbniHsoQNXSSFN9ILCjqxLaxhqoLz4BEQJ0iKVJ1jvg2P987U53B8YLf0mxEih6DyxTyuqe/hLOkKsR72JMHjZTXigR3fIb37+XbdvwkClw2oRE0exbbOTRmTBkFZyQ6b/Tq24sDoZwFvgree2wV4P2HHDCEVchJ0EgYA5FxEJdcjAqZ8/Vry/Rin/KAdVCQ4rXtZDvmp8dDOD63dEoWc6QVAyWbpDUgkJU2nvQKlALoGT8NoyIvMBeC12NwysyFSI4MbojFxL+Jq0w3PjTnmSdGZ71DDUChVFK0+vXlyoCJIK4iJOGpBCb3JAsmyNwaOF8jUL5gRR+Ak21srtW/eRUH4Gc7HtXtX4gsd2owYp+M9Tb0F812dSqy/7nI2i7gXDswWBSQdCCBLVPo7xe8JYh8CEE6sU3dHGLn5+ZNj09hEc+mvaby3kyLw2Y+RLMefv84SinzBs1vKVwtmSNQLVCDj2Kja/Lu9KnzT4DAfU0dp+0J07jHS4rYFl5nDAoYxpxQRBMTXhvO6EYlZst3QCDchgJzErTBKHkUs4zRw6rwGH+VD/88PWYbl14mVSKrkCPuj9KPPlUyrq//yf/3P8j//4H+Ov/uqv8LNXJ0lSVfzww2fo2/16mWf7hto+aBGIWTCokoFirnpNRz7lPisBxoaDrKB/Lt8Mk8OwwZKhuRY3WuvFkuyLDbYxNA3UF8J+A/bNsMeEe7WoVywKjetPVi9B3JeGakDzvBGCxIlQddKJKBhSsVgzmQER8Oj7pDpsNRVSHFBlzyksbKuTzlwVStVFPsWTnCF/TnBAdYU9xaOngbhMplOefZLJVb7pEYRIBuRqZMdfg8yq5jWQXMNnIX7SZ/L3GXmo8QwEJyNK5zTElV5k3+gBEgM+T2Bk7VdAsYEZOLKeLYs78CoPktZeZ8sVmb5fVK5qvJ9QjQdi3809UM1JgYS5LI1M4zrsqD2Q396/v0Nzrwbp6bSlX+EsS2fvz/RKN/0ioZo8Wn4zE3gTyAZQEtcMN0gpDLXKiW4OCyeTUsx9QpP8alfg7cARfr5tAlBxjpeYhGNqkYaW/Rs5tkKe+uaPT+dthRHwbl46KhFmMvFnBh0QRGRFuwxSd3KV81MVsAM9/3yXcIi06hCp7yxD2nNiverBWe+bHfoez6e0Mlu+Bioq0b8TKG6JeVkjj65j8W46F8GXzemvMVffIGDpSeaVcO9yjmHNtW5c51Cc0u4oOUPiM6yM9tEUHgVW3VuE0xCofPQZa1eNkO4aIoKIer1jWm6bj3JQf58Q32/CQBW1VY86iBg6354hFG9rInUGnh9YWHB4qXuNJOE5FYca+DDo5se2bcNmBtOGkw+PTHmFKT2UK6q6CApWe0R89Mg4eojjtmuWI067qRsdfDqD65x2Lb/5ibaeYYVTr2vF36Ski18vjVs/j3B5RcfgN8eAmoGnrlIzQLHIPiLx6d42o8xXymv5MWZy4wgujHkQ5GXD9snpmG+vG8bLQDqGymA9ZtshrP04b1zNC+BHuy6/7DE8InjrLfgS/NmDJInbZm1hHCbLsV+ffHweGMHdk/9RCMyFdL6NwWw+FAjFtBj35rZhI5iFub28hCFtLYJqRGH816XcX9E6iYBTCZ2KmPccx58gr655qP6Ijy9Q8oDsfBNSKARoBegzwn3wKkqd5aQYG5b4t/DfxOfDHQDaXq5Yq8ubAi/KjpBXFRXiQoDke/j6oocbXTlX5oSCsIdyzbaev/eT2cDYUIzajY/yXZRjKbYuw4zktLlarX/UPZOFr10GRqVqxEYZ8rBK1nw0VkvJ/Hs//w5/+W/+LQDg++9/s85hwuvrK37zmx/iWg8v9Wx/h+0Ya96Q+pwQNlA4VzJPzGzFuzSjpdTKqzBgzDiKzNxlCjEWGzlzRDhRJTeMCLoRLHJQdfPPx0bY49rfKWNOPhkDKfelJZy7crgkxyAKpyJX5IiJ3fAVBlW5OgYN8fI2gOfEkwCEiv4eGugTstIjYBF9vuTLOelOyJaKjvFyDFJ8Fq48eMm8S7NiWZ9z4n7MykE8jgkkK38qoFMh6rmyUtEdyhC3388MDAZo5c9yJgx2qWHqRD+2cm9TbmYkDBL/Pk9gKxXbb7eNInWjcIbm/HAdDyDSeq6un+zdYETMnXRGwnW1ivRvgo0BEnW0DAKlpQeGEpL4VmIyXvlFLHSebExe9qu3YtMv2305Vfw4rfkYzylhZNLgtbcMduN0LA4CE4JmBDjeGEQR4QsjXN0YOo5ZzlXbJ+hu4Mw/VvF88bl0gaEGMnfUbCG7BQJh1507aZW2EofJrODzeymWdzYUIQzgubTmeakAoMIgEg98ZwR4TszglKmI+qE+/okCgO+Lk5aHfrD3g9CKoHpKZQR8Sq+0d2tO43lPJWraP2CNf0drJQJD22fjXIvrOmqEXSf2ZKAOln+YNvuEMImXvFODOXDtxPRs+Sz5XPFOGUTLwM679wsjXVpNKyEnxCpSLrWQz60jJkDKOMydxa6PD+hQSHjfr8ao4QO97SuCdj+lfRMGapgmAMIrYxYCIDoV8MT4TgKkTs/NWFT2HMdvnBxqDEzguN8hMzp6TtjcILdR8DljCy9xPgnBk/GlKbzvS2B8pEj/FIjv+nz9u28YbX2GAWnr3eJ7KcT7kmQ4WUB+z5Xeq880hG95ZNMwbguyhHbeLgz1Xq4l4L5JDPCoD9Lj0uGuqaQgPNSAy/LxsoFfN7y8uIE6Xrag+o8oVwAxBGev0kftayPdZXz+lg6hbpBTm5O+qfs5XfB9SSFf0PGLEyRYDfOzhgFU7xhQmkMXtESDMMngmyQAbGNgGwN7MiOHonTy3H3wbN1bHQ8C+vDsr289MnAim1g3Wk92NVLh3VJregO2zVn0KDcNmzA2DOOqxYYsDVDK2nQnDFk5YBJqIM0lS3DII5shY4Aup1q0OZwxRq08UDjjemTca9dZbSKHGYZsAB0FA5ZdMLYd2xytdi2Vxn1SzE91GmOeYM03Pv11NW6IjiStu75PRYLrq48m8Xlc/t0v/hrbxvjuuz/EL3/57+r4iLICz/btNtvGIghRN051eikZIKGGLt+yNIyCojapQlOZlYgeBRuvAhGZJGfZhxulyVY7oiyCAs4kfAtVZRPoFrVQQ6GfbzMUulnGm6XD1FbaCcwDcWlq5J45QCuCCsLcBDxGlZmRMYDB4GT1Dhk6my6QNTx9Z1qN2Y25VAiLtHTp+NE9l5ro+YcWySkDNWTCPA4v4xHlMeahUfNSV1qDAqwZEaqLhuOzGVkScjf35qhiYGRNnLgzuchq/MGi5M66lqlBPx+F2tBEs/BCRUEVxk6IhXV5r5da5dMymgx8bueRLcIrAFGGkBYIaxAmw0vDyXIymg1MPQreuOlo+2wYDHYu5ZVNYGvw8Fi/EZGzw46SKT/mVjiBeXBNQh5wR4iQR56BVY6lyfQ0yBZZpUIPLeQagCC/WjBTnTOcJLQcMDrBzBhKVRRhRLkklnXPWsuNAdvdGGuGCxHu5Eg8EavzialBrdj3OZa24UXk2BZRE03CDsU2Z83vQRlJTj3dUU3W+yZ/t0WAldFfIjrn3/xY0yByQ4M6G6JMXDfcXW/N15nT9a2pij2h79Plj9cH1ngfd1ZUBDVqrfPQk5Gs9S5LHnRirWzdUD0ZrOk8Ij+JaKUYLJ9HONag7iS09ZwyGMcYGJNL1tH4sr76+2pfE/l+tmd7tmd7tmd7tmd7tmd7tmd7tmf7vbdvIoJaeXlA5ZWqNS9V9yQ9gJFWBNU8wnfbXuJ74YGYhj3yUiUL16uCPuV54aU4wQbdR7e8WC16e4mSPYIpPnrHryKSsavPoIUckZGL5S3MM3pLiMKX8gTzvHVNbwV8rLDt2XNXEdQGg8nP7/rwg9a9PcaRP8IJCSGMMSBb1D6Fwx0nNSr8qThUf5Qk6SfnoP6EViRJkOb5dE+iNnKb4wG1T0Ypez9cE+HXeljR60dzyKPddkriJwB2zMqHSG919wKKCMYYK/e6PKfv55PRF6Kp7Zl/V96ua66D3+DH1473eciCm4AnPBUgcs0V7N7mO1X+jSeQzoYQyNtRQZnNtGq5ZX1GnuTwweYxz48ZLe3w9iIDUQWIvVxHRVUMag2RAF1wc0oEB0MOwr4PbLdcF8Drp5eAqZ8jqCsa8x5BoAgHfsesX56TIBDSgvmuv/tP/uLaO/fLp0+fsO96ip7+7Gef8PnzZ6gaPn3yvNQffvP5C9d8tr+LZhsvj7x6HjYbYKE50FQwxbqqKI/LJI36jkASheEUHXKyGC44r1fbcDklMceJfI+YUSvX4bYeQU0kW+Zh9nxMC9I+uqBQuowSuBzo6CNmg2S+acpGiShORlApkTwoGKbW53V9JgWMPcc0I1+m2KuwGAJuSyBVPw8Aq0LiXSZW3fcsmZMRpv+PvXfbsSVJrsSWmXvsnXWqqy9saiCB0kAYUgBnBvqIAQRID/oC6VGjHxBGetSX6EHgzB/wUyRAA2jEV4Fkd1d1Xc7J3OFupge7uEXkzlOnmgR5BGxvVJ/MnbEjPPxibpdly4ZMh3lGDuoATYHOknPoBDgEOsgI4nVWR+1Fk4OnfS04lLVij8gFjDlz3FI+R6rEBK0aIlmWbsm4VrLmTK8wtNHSR4isFM4rMhZ4Ctj6cl4PwNKEwFCdS3d02T9p6YtZb9PlvDjpHBXSucX7gALddsjuOYr6RgQ1YNoRQaVWwvgNAAPcdEVa6XibaFWW25IycqJQTQ3Ztq4h4VCoPZKXj/P/PLKnbPmdqJFaJAwd8KCsGqqwtklA5Fpn37HOCSnB1ED9sXeApqUsASYvaCh4zkR+DRqmt8SzJmd5mSM51X3toKIZPkXDqwRh0RLlV+Y6YdBz7QFLN12157PMX1lvArWfQ644Yuly6Qf0xEz0R06sIVV+LAcNcMqIap8omPoioiOT14GAG3P3ur+UkfcxBvo02RJ75B8rkvlZGKgfCrMfxaZ+tRV80wR81yd9BzB0CRxmxi9S4DgMhBjD7yYK7DfBbd9x8xOub4zL5YKr4603bmAy6JJ6Lkf74mKHg07c1MmVCNA2McGp6E3oIR+PtWETQqOWfTfTdz8Ymeek7/j5tDesFpYugWA4d2QuoX3PYDiRY0CT0YlB2rD7++wqGNpww8xDMBRxEkLXi48zjBGQ1piSMhgMcsjtmHsy5ilWQWBiPRxuOieo1HQK+Isd/guXMHsD8QC1La8jd1rY8+zAb3y9b/SHUS10ONzuXTvn+vwS+VH+H3SdI5gnETcFz/oBN+ZFwPWzjvEEfLh0PF9tjVzpAn25Yb7YuHQFvsAFv6CWAmHOiakMIcm8qsnA7E5kVRSxm5YDlqynjHWoB8OcAGngi0N+B3QJRwJuYwd5IU/iDmrd8mSCwdoywg4QYnXwT0KzaClsIcS6vq5rWddw9HUfuxn6Dq/rxDlfknmjK6dr+BMmLK8ijH8RhkBx7YwWSuTF5PvLLrjtZvjMsUNI8PTuXeaKjDGwT1n5Q9rAxJiq2DUMW+u01Xr0fvVYr4pnLEdXrYUXHy4VFrhum5OfIJUGFWAWx5Sq4hdwZsbMEwL6IPTWcBm+r1vDBd1ylqKE4gbMvgrbC20QAvr3+1FBJWNrDjJRhTikL5yCSybnT2Uvb2mEIwkbYotMGESp5gPTuw36YU+N4fmHD2gANgB4/4JH+zzblxsXo89Ij7QJZpJsMFQHxr6Mm6mRE9WWA8xzLLdmOchxzjMzmst+bg2DFC9M+BAEOL1Dt4YZkMgL4+Istzc31F7kanDSIXjyvdFGc2VX1j7rDYM1FcydzZi5NMbVSZh673h5esH1egVt8Y47RCca4kzsrptumc+oU8FzA2nHEuwDEEmSKcAMPGZKxZpB6LqBpaE72RO0o2MDY0NQ095UsIsR42wf3Em2A3hWsKPkWRg07HzOeqOZ56dpAN90QnVBBokJrRNeXm5oziTLzHi53XKeAODl+dmYPRVgF/GdyCHSPu4T4Kn45nJFv/m5qA3bUPTbxPbk4zyAy6UlWZDnTIDMurThY4WQka09BYGcyxXFzIOECUAvyvs2QULQyRBfD8OdKyI92U2evO5srG8RcidHMQQVILqvnp/92t9dxysZ27omqV3rxh/Rezsa08yWrsbH775v653twCO04Sk67xn6QwN/GICPsw7B2BdRzz4HhkOPg1DqvU47Sxi4+ryODmwX26I9WI/lmJ8L2LrSwYd3/HlbudExhlMnRkzHsLG/9G6stgBYFF3JHVNutE6ByIR8/2Ua9P3a0a4bmpOP7KNhJ7PrsjYzNbteBBzOj+F5t0R4CWuTgqzQ907xW62+2/xwyRMNgslZ9JERpnZa4RO0T7R94DqWDJxjQqG4uXzTBnxgAZxrgtwJ9tW+2KSNmducWjMg8qKeaxtr2SqcKEqQLPQmETBd8x3VUxzCYUXCzlESOtcGsOUx8x6K2Q7IDZ06eqYJAn3bUj+4yTC7qy1CUFVLzRjxBQD9qy8xvv3u4EHY2tmye7t9FgbqOQL5VkSy4rAPEcT6GS0G2iCClkzxRubtiSrmiylG+4DlclxsoVz7hr41bK1lLoxOTQa9LCMB2y1kJOnZx5qjd6Q5+in+nE9rdNpAADz/ZHmYmyomWbmY3sviGG5I6hqbReyyPFV8UrotqrWex83zC0iz2C+7t1d1GS+Rf9LjXo2dMGB50ZUJ26Wj9Z7PZKerSs+gnksbf7z9WOT6D4mifiz/2JSuYMdVYDbIWE6A8FMGw6WoF9wGp0GvtJieV26FvvJkqRoh0jIgYQaqVANjpkMjBS8rWkMqkJUsK1rNi/ixsVhe+B/3tq09/Oljfs93eI94Kv/G9m6VbEgagZQwZBw85LXF+NX3udeq46O+Lykvk9QjkFS6uKLaK7r0auyJMMX3THpRjWLf2A9diWyWc0cXBj8F42M31l5/4tCBoYLtpGRV73JtGYm/81ltWQLMnRdz6dyI/J+MGs+Jv/zLv8R/+1/9N+gXk6ddCeN2w7sv3uH9hw93nvBon0MTkmVERN0kIhDV6FNzR2k4eTTDKLnFm7nSuMobl5PxmfpnysUrS3RQxO61yK8/XBGKFRFmEPOEk7pe5jrFj8UmtBgtUAXmkRiQRL3EzFyf+bNYUSKOJ8b9MLiKkp/yRxRh7AqsQsGcM3PjJc/Y5axm9e8H+gNIkpeaw3aI9lJRdDPSu8YvWVTjTP6R8wAAMBXTnZ/MjDlhRsOIs98IspaBqkDkkvpHrAxudnL1wiZqc10Ig+gkg92rb2tp6WHkfYl1yt0iV0lG58SPVMb0MC/1/ni9JnmTw9+IcEAIkOd4Hte3GxdlDUa5k3NjlHmxcKr1r6AGVDUJsuq6eGVNv/E+Uj476OHqn5Xvxdgd8ngdvZNcEJ3QplcQ8O/FfGnR40K/s0oD7hiaEzx5MdCLlZIynTSHL/fZq/eqY+cCohrc8Q5xnfq6qSgy8v7WKH0SGMWtzvsXR73ioDsHIRpgOe3MaKU+EkUfZRF87WLOP8mydLSCKDF3WPwmZyKoQDjW8Tr0U21XHZwyoUMmAajrO6d1lBFmv9cYA3/713+Nf/LP/hkA4G/+6q/A1yu+vD7hxc/58RN4Jx45qI/2aI/2aI/2aI/2aI/2aI/2aI/2WbTPJoJ6ryWjGK3oXuTRHQrPx3X+ncz6U4PzDGBBaP1e5pt079qQVeQagPSBq17QrldjXINFUCEAN0LDghnH/zJXBGSeGu8CO0TF4jEeyaH77/uHjhXRYkPzTnjkNsYvqLMLplwUrRN4MDQgCJGnQJRQD7t/gSjB30WLx6/5Q6Uvjws8b694IrvnwaRHyeG93OgYQb1erW+tzLHMN6LSP33MzhHT9fOn3/ctL2qw+QXsVzfLO5oj4BpW9mSo5FomJgy1dT59ziYFrAMlMmGA24WKInDJCQaWhxVcPOsxV80p7gH0S8flcslbN17QnUOk4AQlOb9/zRX9WKT1VYQDNtdccqMs2nDPW32wH8PxAAAgAElEQVTnMz3+HnAWOOy8KQOtoW8MCajzPqAsGEOiGlhmg9W+DZ13Sw6dPcj2ux48loQVmWBdWT1ZgiMiqEQLdtNer0cRl2fejylGDd+mgAMiRMD2pGDu6BKQHTLInndqCmU0K9q9uTi3eKe3i4LHzXRVrCh7ouY7f/H0Dr/+5R+BLhuGQ92pb/jjX/8xfvvb3+Dn774CALy8/+5HevVo/9BttrUGBWJRIUWW/II2g3x6GRQAIGE0VYBW7Woi8hz9dXYmuiEidK0lY2Z8LzgKaguOhYVgEGPehq7cTgvIpU4AwM/oJefqJljw5PVv1EIUFYAW+oGVIFOhU7KWcbAGkx7lQdNIxViRwtp3VRhHwIl7QqaisWR/RExujSmgYPE9RVQT9aElv3Q9Ofesp+YX/Yqw+fcjhy4iKBUN1HuHzJkRnI81nTPPaWWGDKuLW89NhZQaViuCutBHAMCOCCkRdRKglDIJ3UqzKK1Bhxm02HLJ0ma8Q/aZtmP0TzWrEVS9ZYxx0BkSJXfSIy7bOjSIyhqPPsR6L/ofUaQw3UGpncdUFZHnFPnWrMAtUTmaUfW8Hisyae9s3Aosx/WWyLlAG4kcznSygXZMYjlLEt3lv6+Xz3c2+AEOskDI8jED6ZP6+ZhxFygDszN4rnPS5r2gu/xfiy6/1uMiz1ZhcHou68hfYJ1xJNn3yh8hJexoqSu29rKuqzqaQe6nkx3WTWvJDs6byb6tLYiv7UECi6yaqsILvgzbW+Qw35qs3BTGvl21FDXdP5ecHssomS7vKJmsykFpD0U+MLZ2jMS+IQO2bcOf/dmf4d/+xV8AAP7rf/WvIC8v+O55pfFELfRPaZ+FgVohmzVsXZUj8kMrD678tyyAxhCmxGpb7lgcTvDPFiykeyFkdVhOwCLHGKCb9SuE5YZmBZMnJ1U+UUsCn5k5rlaCe9UbjZyT7NEnKYi1vYIh6lHQ2/ssMh6KIgC0PhFStFJOA7CNSeU0Vc/OECH0HvjD18+GGvQr62XCtBZqbKU4AMBL9FSgJJ+EOjtJRmttHSTMuDxtBnUIOKo6eQGWYv5T4KHViDq3w8HzyXe8b6DGvLTWcHG4+IcnE8ISRBZywxjARgKWdXqKG6hLiSDLiWmaG0HUitnns7WUNSgGKpN4TrD3FWRJ8szYrrbmt6cN22XDjPwvN1DrsRVKHw5jRK+E7yJICKXI5/eOvUqHnyPnce3+hHJH2Qexumt0qht8NlzJNefaN3bCLfXkYh2bH0hrVSofi9arTkco6nLMkBFVCS1TNg8BWsRJ/usqVwTYkUhLac3yNqTpqJpyWodkpWYMxhXKlKbx28ueoiHgNqzSOQDtO5hb5qQaKUM7OvSwHBl5bgEHozLH8DSHcUWOnx/wWiDLrFZbMt7ndrvh6998Db3th3v9zW9/Awbh++cHxPdzbVaP0X4mJqioO16sNTLYPMXFAEi8ZiJ0nREEkMsgu4gQ9T8T4suUMLuDYUuvjdRFgGRrMIzUuOotaFj4a7JPgKcBWZtqZGjq+YiAIz9pJiuG0DCFfx+IZDsapszxlJQH6vWnyR26gB1zBGAsMbDeoUCd7bmShtmcmkpj5gRPOZSBClip5ejlhya7VI2DAOGUo+VIY8KYE/s4cgfsMs1h/JHzM/peTQOFOcBTt5gCJZP1g0wGKKulQ6SeIaBGXo0kOt+BDjRqqbfZtYCAEcSVCkvZqgkwoWOlTOU429ZaUuGjbqXWJxRF3PGORwec51NTceoCQC8GaowX0ZpX03f8BQoE3Q6NdX+4I/RshKmu/NLp60D1tA906brR+HSPuHPlsoh6wFU3O5zzWENS25Addbed4eoK32dMi1yIAtKsccxbcIQdVlwMJZ0CBOXLZvwoNqZF/1eCKKXRVR3O0Y8zoVUEqahcE+Messvuf4Jb+wabuurTB7S6OgeiHyjOWvKSORScJZvZD1rS2QiWkocpUDfM2wBotnRWdSIjSisldGzMTb+nYgswIjWoOGEgZc0YV0yTwhcjZGRrY0J2v9eVDvscwHIkFll9u90gY+DP//zP7aLTmQ9YOuWnts/CQL3XarQisfHM0GQ6W3h5qYKD+VWuxSEKQMfNE/ciLEE/VIB9N0+F3/vL9oVd18XY0QDQlcBOqNTdTfayex5C5L2QH+YUnj4A+uMeyHvtregpAKDmlrq3irQoA0peT3lGFwB4zmkUjY5+ERbLqRsky1Mm+b1Y0GncpAB+fZiFElE/D48it+W5AzvRDWVcxj3Yq8ZdRmjuCMx77eyZPHtD89+PRAA/1qrXLAzUeJ/nqx0+Uch8qtgczOIcEEryqFAsxA8anZyENyZ80iS1nC3AatWV/gg82hHGFCvABG4McucKXxi4sDHRYjkPDgZe8aQcthBRGjjsv99bm3XfZRpb+ftZIbu3J4Sw6oblPMaz1zcs2ljHZoKI0bcGne6hnGLras5UEHRafraurQm4AkfFOXM28M5jkJ8r5bizKzZUoiPEK78svLux0s/yzmo852j5fC+yMCLCfhtQUbTwtg5G2xv4armebTPnj7R2UGQUsSfLWJ/fBcdWjdW5ems6XDmoAFc4QtkBYesXXL/8GYYfTrt7VJ+uT3h+ebD3fq5tVgJDMb+R6iLTEjWCHJXYfwBEU5lRWntX6aSkMh2iE9GUsAzZyEmtLaNBfiuo62rrzABFfT8coonVaa1uFAhW9IVd0RRRkBufxqBJUK8EQGCLeo6ZNTUxzTgl1cwdC6W+Y8ku8QM29rUSZb3HcIaLn6cKpDE6p2QOais5hoc8wXSKr9qlQzz6C2AvCrxtz/W9Mazm8iwSOlg8g1xJPapG/ox7LcpTd13GN6lF7GTMjGLSANRjWjFfEKDJqj2fUT1o1nQHkDpG8GQYZVLGWFOunZExdr8l4aQteYj8LoACgYtsv0O0NGRdzSUF1pqN9yHr7EIDuPFeo6ih5xIn2eCaxnLOefQ0o2pzJjPy+ewNpts6jrGFRgQJBTggszzYkoaf33fmdrqfx2rPmNCAVBCZvpFnnqw5jmoHk53hmZOEFAyo65+Ue5G9lqiPi7A7rEst0TCa9E4eqnKesXa/5VheqIpSAYGix6Vygn9ez39xo1gzmr1qotY+nHVMIwVtaE5Y1bvVNJet+ibMOcYCuLhxJ/NEd68zQUyN0ZneiJgvEcpgD4mTiWnRbT3okM4P0aVThlydYsbvUEj3oJA2RDQ230kVDcuZKDYY+O7b7/Dyw/s1EK3hul2S8yd5OD6hfRYG6lmIsAuA2Cxx7LTeymY39XRCk+hFfQHIyaNTGxcDNejao5xM9VjN6RAK/2zfmxuobOxbAJp00FXAW8t3YLC/UECZjl6O9cKfzmRV271ooMGkimGREi7gGn6QqSRsKQ62CutgXSpq0FLb8xbpih34cWuKDoAaofUO7osFsMrrdf/V8vntuJlV51EWkkEStnI+FCLEH20/Bp2p4/Gp7R6UIyBRYbADAF8VjTtIzEhqAgy5YVfNMjl2mJpnM4ZI1A5JBUCVQbiwq4LM+KxIaGUTlkMWfCrWrW6A+trVJlCer6JmrDgQbJwN+uVsXMrQ4XdgRVDreMVSKXN2nr6MnpbvRlRg0TyFcCzDQEZ/YopzrFsb1dYa4CUrIBuIrTyD3Gzv6w7oGIlusQM2Dj7rxVQ1hReU0GAA6Q2vIIODvq2UzvHVGsRdwgu1czpaiSDc7HllvOO4jXPeoryATEDCK0kEpQ3dF0XfGjpvUDk+RTSiAvDxPs0n4vPV6s97XmeGRlUakMrpcmD98O33ePnuh/qS+MWvfoXff/01Lpvtjdv+YPP93NrsWKQ/7ghTJ0ay5opr0wigWkpLLtxYdc2U5BJBVbJ1k8Xg3Wi1z9d5cJA/iGesyBGLQiAmA/Lv6x3OSuNcv5gRSAvaywDmEDSeC3U17e88yk2nP3/3u49pUUPRpWCLJtR46QG2OZLduPl50Qqzayh8sspNyZgY+7QUgXQEBLKoyF53nIVRLwpMUYuahpECzagWAIdRuyJeKhBUJu46fqhn5Z1DWFXRFAtZImroEwKC4H0QHciIQCa7ZyuKuLqxIsDIZWNRNG6URmvAO6Msivp7E5ZhweTzoGt8B3+qokwHWRlCXkhPekr9Dnv0cF2T52nRneKzwyieZPASzZqHRkRQ6xiy28T1Xuvctk+7MBrDmf9f7zFKh5KtGQpni+vkrwxih+Cvkj+2ngMdJCLQRhaNi0uawmFKh3cWndi0jEVEKZOdV5Lxazkn1plbp8cOcaQgIHeqZYpgMUIraWPoGQdjlWih0YgSFXUIhKnD0BNN1RAR/mWfEFpBjISueGsrcMPczQk9j0GURqtUENRSleDOJ8QQqa3UVY4myFpXxJR9LJYDxsaTeK2HvGYKaC/zeNiva93EfDUitG3D069+lePc3r3DfP8eL+ND6g/tuFE+2t5Cwjzaoz3aoz3aoz3aoz3aoz3aoz3ao/2Dts8jgkpHb8HC5Yf3a4XIpearwPH18d3WIK3UMPLwP6FGujQ9VK1GAXR9HnlVrJrw4bmLOUf2PfGvvO/oYwM/zcylaJ0tFybdOR4fK16nSQLWnx5B/RjEt8KgRLHopWHQnPD4JqJiYtGS33mOFhiR4AghVcYRKqMTQDtAsyIB/BDp9cjRMbfBPTAB2yGrH0Wy8gbYwdEBR7UIqtWj+pR2L1+0vmu58JPud/7eGZIUMF8A4E2wAZCLe6L2CR0NmMPqywIWIWbzvgWxBKnnpBY3ncHhagTPIDCCGqYTnx8yUgEAfGngjcFbQ/d6f20zJEAtQ4eTd5Q9esklFH6G89Yc1HM7Q24YOHgdG/Frj+yd71oU8vVzq6c5PKkrLKlQalBG5lPT5YLBDMiA+H4ZarkeUY7A0uQIRoSwIFfhdKzQoGj9FEE91GrX42dGxHHM0yHoKxmozJnDAgAsjKmwXLuA4kDBl2a9WfkOnosU3laLr2hj0FyQxZSGAfuj197K+D2j3uWa9DrDCLaY+lqD02oOxr3/9ndf4+npC6BdMoRy/eIL/P7rr8G94zY+PSfl0f5hm8ESc/EawUoDKAhpwuu+rZw1EVt/As1Ihy1jXSU3amTU03bE0Twm5/xcIzrA6xgRMVtRUoaiI+p8yuorRf66fSSnPVx/zvc1pjonP/L3mdPx7wFdIEv/QTM4HGDRhmmRQ2eAQFNyToBCWpSoJX8uM6g3qwUefXBYo4ATDif7xNwH5pwYY0U1DuV94vuElBHDf1dF5qAOOkWcyMhbqKSmAE641tqKejfTC86n5AEp49HVHgMO794UaDkphIb1oPKFkOWtBmzaItIEbYrd65waaRMB4CRRnPB82ogIMmW+QhLRwc6QmhaScOMfOfeZjmpyhfrq4brjOPhFJ932+LzD+aenfvDhH4vyl/zjiJ4m8Z7QAVmAhL+uXE8LD7LV443HKPs50VIFCrzQetVFTlVwCq/GithIfnJJEoMDdhpogM6um8sCmzbbb3pDkkqJCGiuqLuw6TwKxnYJ/hiPZgK5DzLaTcd5yL/5bxmQjOgi2ZcEmgghsK2t+j3jchFE2SqF+s+zrA244rDG6IwGsfsbfUTIg072TGpH3VmJ0DI31+r76iz8H3B5qGzQX3gM33WB3OuqQCn5w4DLpsIDpOx7D4cyWuf0Ly0ol2gigt/99neZDzzfvzf5MQWbl+yc/3/LQf0xAzVxcsXgsYXqMJQCVTF43BHiy/aD30vBLjivX3xh14jlXwSLr20ePSQATzHCHxMILiy1YUKxYQNt9t1rewKRLoUUy4CemVX9h4/VPSiq/X68qcpS4FXEsT4Lz88TBrsYMz8zTFMQES0hd4DxcBiN6732/Ybm43VJ5NeGhGtHP6Nv+YGuvJYYGgbmHAf2O5AZp6/gpZ/Y+LQe7jX7/Kfd96171vXciSFNIX6YSm/QBmgjRJV3JgJTA83F7KukmEoO5/TPFBi04CAHcop6aJLB4WlzY/TS0C4dbeOsg9sulv+AEezTpf933uWVURrKKO4t5zXeFdIrp7+K7+s45i038t78rNxju/B0n8hzoQVdCbgvcUPUbGRVdGLsk4FwEA2C7KtuIAJ+pQSpkD4ie1Ic4J+0XF5fJDJSKdHyXgeoPTNuzVX7hCG5M6kQHkwI6GYF6zXYi8mIRfabz2uz071dLwfY33Fk3044ONdUixaQyBaQTFpkURJ4YpeTnRpe3j/j3/7vf4F//T/+DwCAlx8+oF2vlpcSynko+4/22TRhygVDDnUTWfu0h9jpyxAkcWi6Iq3IzHmsJElEaZTGZ+JneOY1FQW5toShASBMA7/TslojBxH136gtnTcxyRPpAUA4Z9Xqtvr+p+l7riJC58TGvNIh1PQKxoLgA2LnaCV4IzMWogY2NTNW6XRGqZgSrEGuNyd0iDmOC8TXnM5H+ThV8xIlSyczCOIaD0KpR85GJhd1QbMfRGDPk4O/wZxycA7WPttcuJEkyLkgMePCUuZ8EBuggw+yDDBfRUAUBRMCRhOkHiYazrylDwTcMNKQNmrG7yCFTDL6VgzZmWvr8CqvnRanXCV947oaFKhnJL3xnHN7lY52+rmyPwfkkoElN90TsWqluvFU+tJ7M54EN0oBOGQ19I41XqqMQ0rRq35ZTqzt4eV4Uj06qwA4jN2fMb1GrSiCdV8l9vwRsmxM2T5wnexnmouIjLyfikzvyTMzLoDpGgRaKW4o+ugSCEZoudQIc1QToZCrgNBMd0knXRj4jKQ3J8uKpjMLOUUyAhKSPklSr9amae9ozI+nK9HuBrjrgPeDA4KDMg0gqm6gvHO+cT6Okaw+6nBf1RSe9wIJ7ONRP71er2Bm/PqXv/SLGI0b5pRFFIlPb5+FgcpnAZBGEa2/cymQi7BXnUygRExFBBqlYfw+EyUa1xi9MxpReieJ2cqCeD/mnJgyoCp5AHWxZxHTYmPep7F5EWEj8w5gKpgqM6Ep0CLjkCsicy2yeMdzPqOqHsYm3vf8PcvBE0jMvCqmLAIHGQPjZce87QiCLxI/5GcxZONgwVFXrAtQJgAmDBqLPdD7Psb6bBNCu2iWW2mtoW0958hf0vZQYRAzpm+CYob95srvkhEWkQaAftj8H4uU1mvufcfebXz0urPn895zyddVvCPDvE+XcK92tnIbUzD8hJQxEHnqcw/nB6MTg3g7PHf3CAYAS7ZvxtAcEcC2dfTNvMvtagPWrxva5gQISTLmB2bxtgLuISzvE2RUcdDcK5H06kCvBtBpKnjJPPf6FRHrnaoHfb3/Iq07OQSKEyWXCNk9bI+Tjxejb1fcwGkU02xoszlDL4Bp+V5zah660QehlT3RCxNwb9vp/YuyS44w8C7f5jDyFiZ098wLkIzDgO2VZ1VzXMSrTjVSFnYPLoDWOvZxM2eOeyfBijkU7Dm2uFzQwBCRvH/vHePltjzvAFQFY05cehAxBD1IGed6znIorQQog7ycVozh/v4Ztw9WkLsz45vf/Q5fvfsKL89BiESYLy+gywX6Ewp3P9o/bLPSL76ep0DmPDgzsoi9RwoBQBrl+qnlzzScvoApes7iXj3xwZo5/DCjCWyFQAjNyzuIJBlMb4Td98oezLs6QfB8Uz84mCw3brHgWj6UECU6Z4igN4LexiJf9P8kSJKc5XKQJHqiKaGx9SE4AUJaUBWCrMbXsAXSqIM20z1WFFUxh9h5OkIuWVmO1jv0xfZL6AaZ46aL1CbK4z0/Pyd9UMjR1hqgvFiKbwK+bPj5z39+cH7GWT2L4z70lKqWVr1MfW57aykwJgwZZLl0dp2A0ZjxkjLI184UDHeuoTNkm9DW8x16txxOLs6BjFYVZ4hOMYdvsKB7vp+hyfx9thIM8SaezHfUJe7rDGcUVXWiW2T7mLMZ+kGUrfmx+4XjLiKlDGALuds79psHGPKh5qxIR1EJ6GQfxBFegjycjYjInLJZanAzdNbh+6GTlrGZmO4s8j0FBhXqIWYLPijWeu29QzBAUvYiGZvs0RZQoBjP4cQlIkxnh6VrNyOpGlDMVrZvrhxNqKJhoQiYGQ1B7FnHyPThnB5ecir6oNOMUeFwpBiiaohksEc9Smk6wFG+1aCNzTOtnF2fD2ZKrhtGh7Ji+r7gTpDO5mFZgDGMKRCV5NZpMEdEI1q6s4Rhqfk9iE2QppwQjNvNdPbrMvDbwYJZayKaiGB/fsEXT0/4+uuv40Nw36AAdkdK8eEuH2+fhYEKlE1652/qljw3emV9M5byTPl/r++bBp0uKEY7GX8RQSUiYB4X3HR5G5BXAFAR8AD2XQCyRXF5ejJj6wTPEEF6PqcKGr0VsziNxxsR01dGwb76OoYd4HPEQTwxbxNzXxT4Nm5kzIvVCxxCtQpQlOgXGwOpO3nsexDITqAGqFvAI/vvh9Q0IotXxoePZ1CLxxxyGYP1kuE1u7dK/rD2U8mRfmq7NoaCFmSkT4ueMqWAU0z0ZuyFsSxCwJHOw5Im1hSo4vhRIQG3gMrA6p1eeiop3JoJPDruL1WrTRs/2z2P434enxqZeLPdGc9cK9XIURzXWYnKoq7/17H3O890QrNQSOIB5eFBLMvXlsbhkA2baqIbjFY9tO7VaYXvO6x7pbPsBBWLqZ4wGSGqS1FvtriJ+TiODSuM2YCn68UOZHdi6JyQG6C3gRkRhrGgwcGgOtx5s/s+5OebHaYocO5yoLeUu3R33izVwX/Gkmc1mt3cqRDKIKmgC0P8929++w1+9bNf4HfffI0NZkjv2HF999Wj9uln3rRAJKrj6SAj3DALBSeYsK2MS3yWGl/cAOoEQStaSqvUVmGgN/s3oiqLtTPuLTosSkCyame7EjnJogN23YKS+s1rjwBY9FPDeVxMcQLSeUte9gyjAv3ZwEaoEYJwjK3CUNQatFGSCWLroN6hhQDSYPrDiM3C0el1yFT1UEvW+uOOdagRyagm472SuQoO8LzoSzXMlt8APrymu1L98G35m8avG3PV8ciw0n8kCgkSHrU0gKKB+TNWtIeHOQJJJcmoCApuR6Ihauoojr7egQL2WzqpenCQrlhylXtOPJUaPZ3+rT8fbn64JiCxB6ceLR3yXPfWuncc33QUi74aegsm6IHIMxA2aUAWYzK+LrvYGm8t9d05GqgJpK8zIJygZ+d7JWRkvB49UoESJ8mm5xvhYPSz3/f1EFjaU1YWwGHNsRtbFUnJ1OxClTSuBRZNn6pobZk4loi2zrvpzgctSkkC0dPjYhHh2GNCHoVVWjIqfgdDpaIwX7dzJHLiyMStqh5VXrJHHHURBitJA7qAxiI/mmqOChlrPkQNeSgFzg3o4Ry3voTzKIRAQ2PG1ho2dj1Jz2lJeKUvNIPDpSPh76P9/dzl0R7t0R7t0R7t0R7t0R7t0R7t0R7t79g+iwhqhVmQ//6Wr26hPM2zpieMd1OsHA334oWnB/BEaPcCJAQnoL0RxhcBGkHHWEWDnfBARFYehTphyb6KenN/Nijhk/++NSOjobZgrAEvPIf6P2GcKsy3frdNcmIHAGNC9kXCY5BFy2cJz50qQVSOKQa6SJRqEWApfRU1jznUoAB2f/NgGtJS8/tjKlrUkqP4Dh08aenJyWE2r5+Dlm0MgSTFArAIYP7Ado4K/iFR1JrXcS8HNXM+xKNv7slrFwWLgEUQOQzCBBbLJ1jjJw7HCF82zJvXNeEg5DlX3NlIqQC0bQNvDZeni5NJGLTVkEEVbnTyfCbCoCTL08rryfEhqnwH/tlxbMKny3eWdL00S8/E7yUXdZE3Ee5lLZSsrkNOENVSRh6hjRh0JxvN9vSELZyfauVk2BEQkwdEJybJSjEBQEoYtKL3ijWAmsXm6RBlZREr8TAsdwsAqDfPGS1QH44cHY+MtIb2RUcnXvJuNEy2HGTcFq4nI1QxCBMYc5bSIARMWL3mCOK3tmrLxbynR3m18LRKmaeMBKVn3eWR0oqA71aeIOpBXtQgk00NLQAAF+54ef+DpVWcYOaP9vk0nStyaGmenopyQLFEntZrWZHwXf+cUXLViLLmJ4AjGUmFxZW0kJDVUYoOMCIgcmxtyDzduqXbTMJIwrDI/fZnCBIZGrAzZkD3gPitlA9gkSqu3L9abiXCq6tfeT7UGuWNjBvgaucBXzZDu7SW8MMY8ECOATARKGLyOcjvvO47ZyRHIALsMheqjGqMq0aMS5pQCRhlI7p/rrHVaMz58VeO8buH7oomVMZkeiynMAuRCmjSIq+cagiiBlDUY4QTTHEDZzTWI2Ehp9TJLV/15bg+VY912V9BbA/XnqJcd76TeTr+rEVMtMZmfafkL967F7DQTT6FAUcHbA6HFkIkwHXilYOacOzyjhdqNoqKgqYzcqzGG4IPStVgp2tfWDko1XmArDcLjh71hJL7K7BcS4tI+73EdJhJlIgHcT1p6hpDVdtzh2HR1Z94nhCvSGpOhZVbqWk6r9KLQCh5Yy4bLBMzEE8qEfVG/q5q5eYo9dAVTa06YaYI5L1MpwvFgoWdxG3N4z3Lx/aUpQPYvSeaCFQnZqbaKCYxBg3wXO9k1QYF0+esW4cO949zfslt5HqIcRbZLVofA0GOmilrK2Q1s6Wn1XH9Q9vnYaCewsEBvMi/x+QpkEJGxPDckcRcvz/WwdJ8IOPQsPpYdMDEKzxHkiO3qzl7XMnT8PqpsiMhdnClTOdMSM347gdsW8M2rLbf9csLrnwxEoK4v/SEAtT2MUMnfo//DnluqtikZda/7NbPsDZZFJgEkZZjE2H/yhJresfR6EpBk1OkqfinU8EPuICdwB+tU6FtKcLS1Fn4bFNtaE52VYl/TOk1IyyPUmgxiQLi+qnZ1vfyGe8dQOeaoJ9ynx+7LvNNXCj0rUFxARGSsGjfd9yeb5bvgLXerL6fYiXjAsqCEfmmbHmIvDHak623y+WCdmno157McMwGuRER1ET4gGce+k10MD7jWNrT4okAACAASURBVHlrqOls6ca9cT//tK7wM/zIDEE9GMZ3bou1Mj5+/3PLQ6cRaHOiAtnQjX0iLoJ2cbkSD2Srg0gAitIQikAYqDVXBQBIB7Cb4yau7RcjlKgkYBLfLQYqbcZo2dkgsTQsx6lBMejmnyFzbBOirZFP4qkJPHHTHZd3SGcbe81FxXIinMdN/U3fgnOnLIPl8mAK9MWf+bJjPt+gz572QBs+/PCMp7bhP/7lPwEA/Oab39l9el+5sA+SpM+u0b62BsuST0ngweFlXNYlNWRt3DTWTAPKg0ThZwivtJ1Yg4c0A7KMNhSHSnOCxIRAdoPgtUtLpVEhzrStua4ECtWjCpgiKs4DCVmtr2RM7LEgQWpU3tmN5oMD1nWPwZSJqcQMdEZzZRNbAzwHFZnHp4j8xUV4YQ4fU3zX2UXA4hUQpNN4lvONI0WhvDiDVj1Ceg3xNfIUzwmOc2Shbw8GKvNix2UyqOBez3QKcqKlR4gqSLkYO4IGggqCNwfNyV1ICBQ5h2rO7k6LlEsBNG5rNtVIlIgX1wCcVbrWYGR/fuqB7ghZGdRYLMC0Pqut6mFEq66AQpfxsxaZ9+2g3S74Oq3+18ZxxjJnLm6DrTehBc2UkOlxZzd8Di4KVXjh3zzU55ymk+r6dlSiSAeTj5PxuiwzL1NpihOoeo+ZBETNGPvDuSsM6gpIy/XNNJ2Uq+w6Mrht6ODDc89Z2iJfCgOceS1O56sBEYTCqNODTsHq+kIZ6wiwTF9jNhWeQ7t80It8KZlQwzG98umtcK9xqaQ+SIQ5FT3YuRqjiZofLF67MyC2fmPWzDGkOTahJ2X1B5sgT49gRCUIFXtRnUgCqXmA+7qcVoKAVv66EGTauIeZIj72od+Ly/NW9EV1S74zQwsr+TK+f3r7LAzUM0EQAa+iqAzzQMQmzjxQPh4IAJJYgGOhlU2MaZ4NBrD7Z8HstRREBnFDU06lbsCKZFtelW9iIBPMQ6iKDCM4Ctro3iGb5Y0UB0VGEt70xpV2zgOo1wYhzzYA7L6a9gnsZTFN38gCzGR4Vo8s6SoAfGjLHAivmI23H3RFWc9I6CzKjMaZuzzLsi/vLxAKiuUREK/nqVqx85xPN1ZrFHc9/ae1T42evsrx/YQo6735M06pcigxo5FAqINc09lGw9CJ2XRZDDdjkyNBEs6qqrFlxqGxmTe+P11xfXcFYBHU1slJIcq6UYsuUhHIjWjlisCde7oUs7cMlBolDAPVlBm/j+CuAVnzGQEkuVYd1XR03Pn+xxovee798vV6yA2yf3fdl2LJFn2mfSnS1RGUH/rd1tFsDg0BIG0teiqU8aoNILG9HgfJxaMefXl8exCdRWkiZuAqaEwZ6eWNIdRxm2Pl2iilArVyQxjM5gm2PzToVPSytCxX5MgAWJ1T+dlpjGfxRWRflewPc2J3sqPx4QX7+xvkxYTNHAMdhDEn/uf/6d8AAP7N//q/4Je/+CW++f3v8Gifb+Ox1pYR99nnIcZVTBHUpmuNe34WYZUo4ebKXikrEqiYapiqmtxrxXnMqOvbfq6ONXZnUxNa5yoplAYgsziw9aBXRMkFxtHY6Sfm0nvOyyoDo19nuUEEM8BbkSUbofWG0cIZ7lGUjmQrFR8L0mW8hKEBBW6F3MzOlrKP2WR/6PnqESgjkvPvqJXC6eV8eDmdb5FjX9FtSvGOy5Cl/M8NVOY0Upe1a7nAjCrXT+OpRsrTlNG8rgiJoomiiWA2n1cJ9lJKA5DZSGTS4cl2tinzQtSE8QFFi+8heB6OCvSBCCgH9ogsiutQvyvLKF8zCeCQb2rRxDRsUYz+Emklogx6gCiN1JC7vXeMZrmjyjOGOck1a4s8QwDYX4Y5kISx+17pMMTQxpK5lv26HWaIHekiIms9qKTBH0aRgJyjhPL9yG31RL65AcmlioB4yby2bcXZOgGVdLbwFNCcFoB0I69JA6u6oeWOmmbGKmPG7X0PIJVHKnpOOmk92DOhB3K3Q7lEJiMSlHg7AMpQS6xF5K2Ls0hruVfsJwoDdZoyTTun/kuq4B7VB+r8FfsEtlaY2qoMQt2MYS5eIDLjVEjXe7tTISQcE4G0HWSIiBgSa4wkXIqxWWur7IGy5hW2RqUYqMBRH3wbH/u6PXJQH+3RHu3RHu3RHu3RHu3RHu3RHu2zaJ9FBLXCRWv0ZLFHFu9p5KLElyeKO8+9a1kSg5L1K31hpAYT0VU/FWKQmMBXM1oWcc4apt2x6bIY2LJWEBbbXifPHEj4hGDsCuP1jmstkvhj0dNzZLh67oL6fd93zDnBz7Lguy9W0HvBT/x9hRIa4S+H42Cuz6VAqjKKCoMGqU9XQo2EMtoWnrQo/ZHRaQL20qe4d6MObsWDRFH+p8R3Ipoa64GcvVQ+zRPzsXySe3//sfvEtWcI9vkaAMbQ6JFiwF5hgjA7pWdVaILeXUC7ZISZNo+elui8CtC3Mhe9o18ueHr3hO45TeTwTdFVq9BqYKvlKpV5ZRzHIZA590Z1pdPcWZMeKage5vM9ajpOZZOtY3iOpJ7H863ZWfdb9PB1Gg77DMBt7nm3zmx5Ye7xa00gbaJJgYwBgFTy/IALGlPpSNZB2+dZN089okkMnT4/WzOIbV9QdyXPLY8SaszYviBs3JNtmIdiHxPcF6xH832PcQkCLVp8sftryUuNfJM6Rwu8eWwHcEX5OQ6OFpGkicyNnS879Dag/vsXlyd88923uP7siv/yn/+L7MN4+fSC3Y/2j9NoIM8JEoOrU1at9KgoA4xeNi1BNzsrIotaDSqzGNhdXpzlROR/pQ5wr08aqSRxr4a+2a8a7Jc0LVdMGMNzSbsnLHDZB1aQXjOC2hQGR9Tj7qg5WuS5BLNGzCj245L1EWqUVspUMGFu63dtnIiukK01ZalFzq7FnMHU8KKOTNDXMORzFDcQMaKrhJwRhmtClePsjmhojE1ES1He8a0IauaD+rO5cUKPwYxOJjMT+eZyS3Wh3Vht/COntjsjLQkAh/ha7UxHunj6g/AAcctAJZeIl9YDQdVlo/d9Gtpl5fFHFQPkWCWEEitKnOgb0OGcEZ1lrAjJBBw5xSlMV+TVYUt+3XE3pE7JbBDqKIcIQHrH5XKBKAH7ijjOohuyWhSaClqmE1swTZCcJXNO40uYsuqEqtobhq7BruuW8j4Mk/+mayC/Z+sh3okzapcR7qYAGjBllY8SMbSZ9lKG0HSYc0kjKbp67AwBMPNcZCu3QsDLXPqoqq40EjGwNMnaQzVKmFFcn8taCguXblFhn0/2qHWFC8f8iWhy1ojY+kuocwMmGpjbqt7guwTNa0IDIDQvZ+nXMCyvnbCQhyQm7wigm7+Rl9kRWkzPIVuTzdjlFaFGRw2HMmSxgb+Swz5G93SycwR16Xdl/X9i+ywM1HtwyvovIwzBIuCqZMiDgxcsBS44QWiyJjfoz22xrkWIMUpi9DSSpAJb3EkQ/0v4YCO0eSzfYQYyssTL2AWbCGj2hGq+pWpXw+ljsNNqoEYYnj/M/GyOYQQO/j1xqNCYUjR3RlmPdl0+UqGzHEoFlykug4VrX2Mj6yFng6sAZ7ESHmy014Dh4QfCUA3yDIZ7Hcp7H7ppWH+tn3xau0d08GNG6afeN1oYXHHf6YdRHHhCAiWFMEMu6QVB7zAq/SDUGE5gpS0nRlXxzvO7ADNGt8sF29NWauh5/pFIjiC5UqaFkt6A6g3swrMWTKhiJJSbj7UKAwMWDOncXilTp33wY8/5eCfsQK0t5yXqOHpfxzSiIOsso/WOKGOsl4ltblCSPMDtXLbcjmpMh+42NXLem3FbhV7CdhWjQwITyQTqDGxLgWuuUEUuFDOjbTvaSuGzu1wIuneoKySNCLsMO7RDofK1V+vWigD7bWCLOqitZR4qlc11hvh9rC2Imjmh6qEecMSAYW6tQcdEp4a//uu/9vchPD+/N+dhPHeOV895tH/cRpOhsb5FvWwSUpkmskLzDZwbXDuBhV3Ol12vhNbCKefGrTt5AFcQgYTxArZna57dWX7bbaeVUWqMdvF+UwOpQHBLwg6ZZojmd0XQoWgqaMWxutGxtE20Bftkd4aV88Qd4a2xQQy9r0oE9JZGkfZwUAUU0OswuoGb4346lyz3lsDKYF71kiv8kE7X5/jo0QgPLo/QY/qdMzDmpsqBeyIhoM6HvFt22dYC3t2gBDQV7GGQuvAMPckcB4UzBGZIdzU4+UvURgVBBoF3SpmqO6M1ZFCBu1mwFCxYdtXrvtvgvB6r+q5VT7jn6C7fk0K6ZLL8yKYSy0l1wXBlVl1E87tEJScQdkY05iiNCto20CYYAogTSBnvx0wjrJIORjd638y9xJqkeG+nkBUDlQjqDpnzSFIZXT6k1LiRTGEgrvchkJdcWnsRAFTa2vvk2cAhH4gAL00VqQNK5OkAuvRYEewycRsDuy+KME6jtE6TpQ9FoCPOsAqTjnz4JAsCoGoOg3CkNB93M0gl+6D++wwyTCoDAADDDfeyBoQMmm5Oq3jHYykaIYAauVMoHNEM3dgdgX7/eJeYJL/aUlNDGDgJHRX5xpY2YGliocvJK5mUYxZX+PpgL1FTr/lDtezPxkB9K/+yNstNzF2+vvNKyfJN5XuF6gEHvPqeqC8mf44RjRwNVNkMmy5Y3ptO7MaZZv7AcHbhvLeIkxdwUUAn5E4O6r1xqf/WcYiNMKcZpjp04cwlDAvfQACGmvCYqUXQ8d+8eWzoEk+JApJAenpYaZElU4m2hrfwlF9IQrnx63u12SBNXtV2O41ERk2BJQw/Xkn2fvuUXNK/S4v7x7y+7Lt7lENCGLsfdwJ7TUiQWqH5yFcEoF1B04VgejUJaKX/jbFdNrTe0mjd58T0zPbwhkrMg67cGi6HD2AetUlvr8c19nowSCPCXq95qwbW+VMFDlHwe3Lg3oF4t39v/mHlzcX9p2acBdwAlpYskb13rwen2FfCNtLPHgajFgM1iWPsgvRCOzkKEaPHXBBgqXlFkWV2R9A6IERM6W7lmt4b6NLRwgnUgXn7DjLLIa6GlFj5wArFxL5P7Lu9z7ZthyhDjA3RG1HUO5+FDKx5qxk4QkOnmWiAb7/+Pf7ol7/ENz98i5+9e+fXKN5d3+Hbl+8Ozo1H+7yaRSt9vQl5FHXlQE4ypURaUcZVvX7qyr8iNFO4goEWSFIN5FpdTrWqsDXcPwMzKiCWu2jKkV3XOkNFsIliRN1gklcGKus0w2guw4l9H2t5FtHKU2XXCzYqpChulFUDNYzHW1sREjQjBkRxWCnZ+XYme0R5bzIbFkyMbdv89qGor3F/9f2T4yguY1q/mwy+/+zjeb0+X3afvpIj9p6L9A3NVO2IktqFODgB0u2nEW+zGWjktVXj3abl1UEEGgmGW5C4nPpxOjtqvhzOn/89tMwTLj9blDUUJWPbqbmrEBRG9eiQ/aJhgBfDOCLvrTUj3hyKPYw1PtYVPuYMrrkmqHFe+IKWAWB00BjplL1sDYLivNB1RiynprHtT/85+0p0OuutekQST5X7ZB1uz0G9neYiIpiAO4mdZJNSl/Y9KJpO9iGaenEETFXEKyMsvZnE5iH7OiXHrAbJzjw3O+9gbWgZGQcwnaOmGKhho1SiVdCKjJMTD8lsy1k/zcHN4dzCcjTE++WMusFuC8JlATPgFQnuoQRN5q6twm5gVhlrt+25xgBgp9fO41jHrxwWdNQt/y7tszBQv/i54vn5BQCw36YBg6gtAjuxA24vLI8BpbFFuz4joiSHNy+tgml5aU0Jc8iOTxprQ1eLhgLAkxDafvTm/c1F0LTZRisH6lSY2RqeLVUwK2IZzf0Ft2fChYHrF+be7b3jOzUlNJKQBQpldTa69S69XdJAkamQoZAbg252SF0GoQ0B6Y4e7wMvIVM22SaAEOdhPVlxE8GAlc8ALO88fm7si9yZijfvQx8NnRhX7sVzyxAwJq2SHoOMvXAUUbWNzYx+P7hmI7xsE3pl4Asf6A3g5l6+KGPjZ7CSR43dM7XRcfku46msESAhKdnojZ+LYXUU7sf72bWLKa7u0FdOBZU8jG082Sn2S79VDercNT2KIdjOpAeqRWAT0Gigizh8DfiSCG3jXFfxjgJANxslwIwqA1IvOFBTxkZLiRAyJ8dOyIND2wYlTsPyiRp+1i+4Uk/P7dftBfDC0XUNttMBp0Sg1lNYzql4HtOIgMJRAuAdvP/RdxXcUMgHyJTjC/ckfSI1ivqmSKIMVlOMf4UGdshtE0dobLY3bxfB8z6w7zvIoXQsVi7oCyW0hEEwdNiB9H6LA5ScuGrzsWrQZuMnHPvOnBOXy4btGsqGExsli6eg68+sPEzmGiimkJW/iTUiCu0M0uU1b3PiguWIMIgg429uuiBwTdEao/fF+EcAnjbGPl6QA4/gglje4zAhvu/2vG1jPKlAxw692Jrjq2A8K+TF19a8gG5PeNKG2y2M/ivev7ygcQM9ucx4f88UfrR/zNZmX/JAxBS7uR0VOBIwXfIMnMQY3Iz4JiG+tu8v4pFDAJMUg81wBAB0WEQTih7r2fdsyINJwI0adqKlZMn0KGTLz2QCexPINqARpRuKPhTNEQh9TDAEnSVRQl2B7QMDpHkWChGkAzNKcDSCdsJolF6Z2cSOj6ZgJ/QJA/Wrd+tcFR7YuUPagj43ZVxmQ/coYbsJ5m13dJSfeVAMMJQEI1jwt80ibTPkgZfSIobKinrPVMyX42zQYkp/kYE2jWQv2XhhDm0q8pPIZDjzcip0GNlS664fuBExn+aSeQTsStgJ2P3cGDC21BkpLap4PybalIQedwo4MuHd2HJecVNU3XybDZDCCDzEiOtYEya5bzYE5lyxMf3K/yZlLUdbJHOmr9WoZ6RkHIwPFQy+rnJIw7wAZifHXJtC38IxY98EwQgtG0X5Ebv/6F/kFbsKmAfo4uOnEy86IDTxYXe5ywoRAomfbTdgUwaVUlHPl4nWCBfaUvnve0O/MVonI/uB6Ye7SjpfabNFYSVv/J33ge89FSYc8ETkZWVCNzQNcOtXhKtzihlrE4rb5khDAMKE70XRg+xIN7DyCoSgYdcLoA292dhMJehkkLGM2XW3HX0X8G7nUMythJEKAHMaRF810UZbs1JsIrqi0K/KsQHtekWDJJHbBjKdbl8kpDoIIoTbVDQJJIFF9meu0w66XvBM79F9NoQ3XEhANICEzZsu1hw5EfDxrowtyscoQGPiWYDe3fEAQ1I2Ai4+P5sAfVoE2cZFYGzJlIEN7Qy+Mual4b3bAe26QRphupwUJggbeWzsFWqE2+0Fv/7qHb5//z18AeDLP/oFfvj9txg3u9e7pys+td0PdTzaoz3aoz3aoz3aoz3aoz3aoz3ao/0Dt88ignq5XLKQ/RwKZE6T/V1Ek4yhQlI/JYwcJRUqJDHRNkkk4ond6dTS4lVDXgP3gFUsfUAQMr8D4VWzD3YI+IWM0t09T7130JNHk7KGmRyieTV74VCbVMSgvBFenvazaqnz5NG/WYqbAwbJjc8GOWlBgfXlvw5fiu+ycsnfX1DAI8TWYBzrsogwrisS8puQByMAihyZ9VVCJ05IQ1RBXTnJPvd3kDkfjXre+f1T2zkyes6Trs//VMj6x+4vIgnDfOteXNZdEgv8wWj/j7eIyBLbmuUCNWqteQ6x932UfIyIhHjdoea5jwCgcx7q7Nl1wKYtPXX28GNfIu8p1t/Ea8Ksj3neLG8iNmzFVQUiw0q+SEJl7Aqp1x2i2hHZVSsyrwHfX4XS4507U0KVEvLvMOkKBZvlPYGA6gF1fqOkhEUKZn5WMblBpBLzFO/4ah2LkTMc8lD9aRE1JSChSFnugAxKOedcJG1jIBIiAOCP/ujX+D/+z/8L/8k//U/x1VdfAQD+3f/27/Df/+v/zjz1z7dXc/Ron0ezcidnBIpkKUSr82eQuQU982h9LZvFsX5WVADw3MhV58G+i9cyPM9h5VcirhFbtGoB5QAmdAZGhdP6/uQsNWH5X9CynxVGUFJhqw0gRxwARpiondArkQnbO1v+pXeh5ocWmKIcIHCEU88PkHo5iqfDZ0Kv01wkXzWiKKsF4uRuzunp3FJYhPusIEbaU4psr3kYekzzeu96WR1uYDQCBgQteD/U0WelpE/IyUS7+X/3EuLPMEwq7wxVg6SW6wPUVpfy+WytKUT39AQp/brXdM5F4qlq5f1OqKwFVS4wzynoQKLPovxa5EvG3Him5epryVm1z0xnqPnhoq/XSJx/a7i8/qvnTeY1WsZULDJad+ZbOYmg9T2iQN6UxraflUrfQz4UWDZ7Hdx6bxEBC6U+MkGAsu29iHrugrHvwJiYt+PYLwImT+ubC2k4XL8mKdf532qtWdqHoe3iHRV571VSxlCbghWh9wHNiG3MvQ4xgi0AkxlzbyabUujZnpC+RlHI1nxyTYjJ5CDFivkx8PDHddGAwyf5YkKpqaTeHfWYt/To6/WK3//+94ngevrVL/Htb39nJYW8vby8fLQ/tX0mBuoVu8MUWpuYwwyuNFrFoQM1ty1JUQQHdZT0FaNcrSNchzXIE8CarLOA58IkftwXXMdarIXprCk5fMlupf538RN8FwHdbuBGCc27QMHYQNxQd6DSyoONzRo5rIBB+sTZ1kJ4TReK0zHvgAl/UVlJ8lCDA2Lh2K0YscOrgqAILjQKTLbBII6pz0cyOhUHAjRr2GWKa1wWDGbgLBycGHwYlKSPeRAcjA6lmUxjVj9zsSdPmndzkn6s3c2V+cTrz7+/ZaCeW9YijXu88ZyY7/ysFA8/Xbx+DsO+XHNkX/77b0QmtGLvNG550MfhJrvlf4wxoIX45tI7sAHkcLCX2w5qAo6i9RQMkMUxRFY3rCGJsW2JqcHEAHNCKbnjogxX0Y0P/1ruhPcVa/zjeb13YFOM3eXIHofuciJZnmdZ93bjwzhEB2rOFoXwD2bG+HtRBub0NAFdjH9W2N4Vh2JUU7c6p7FeomD3WhPT9k01SpnWwZnX+eF8YK0MI3XtQ1IvBs9LxobiMCVqps1DTv9vvv4N/rP//J/i/X7Dh99Z3VP+0thVZU68+8rgWu+//YBH+8waUULDRSWVTcn8Kycd3AdmYvGcRIhbyiuGgDtyTzAoiXJqzhzrcQ8bHHLltGnebym9jSjPhlZqsWo6xOJuBneLJCDLbSQwC4iLYi6u0iUZndUu1b5+l25yMM50IUvRUSpwR155seGEk9Bjss4ro4NBlTm/5K8dzpmQIdWJVPxRoeNMHImngKPDOz4PI1xRZVjcwzkrdBmj7M8jIkShVWKAWgNfTIZra0Br4GutHessviqp0+1jglXAIdTdIaui+TwCvB46FjlmzBE0O8swx0PWYlV/X0Uq57l+6hjYYOLc6lmsbOztoCUH39QD9pE6V0J96/2nQNRZaCub7BQMAJfQR538SiKFqTcP0PAaU2Zs3LDzXEZEI0grNbfbGj/l1U/TzbQYNwQeEyINEgzAsoFET+vi9P5Uc03XmVTzliPDU6A4XM0M7saNAphOQJPR2jIYo15oODpFAB4TgxW42d/GZHtvAijGdB+QfZjDIDJWfNxTz5wrfSqfxyVntDi8G1GUXbVYl+wr39M/JFVMWQ4KCYcPSr4ncEjZMiOdoTRXrXsYNHheegZywinUcixjXUnGqXRqzm0r87MCaGEUH50T7EVqqVHqZeiWe9paw+Yph/d0bsD2Wi0G8vT0hL/57e/wX/zpnwIAnr/+BmCCjImf/+xLAMD77394dZ+32mdhoJ6TasMwrBOJU34hEIOPIrhdSGVhZLI8mKIMQssGC5pokJNBhKi3qIDJJd+UrmgbK1k1Ho7FxrfWDoVxFTNzJquxIfDOV6Nb1ma0CCEfvFHqZEg6JyQKHDtrm1bmsXheOoF845XDzFgSCMROCR/9Dw9p6NiAGf2FSVZgeaBReJlpsR6mQU98GBf1jMdQaAC44S2QxpBhG2E0wnbpEC0OCTWzeug6bD5mgP3UKOqnGLv31ug9I/VMLMEaBtDr9Xd4zumZXIRMbfP02rElyrYww/X8jqgX1R+XAR29XMaaf0ZYxBzbhrZtpUC3ve++75iRXzgVsk+M2/pMIZitYWwDbbO53vcd3DvajHt3O/SIkmBH3QtYowWmPCHzbgM7QDgao/X3HFeFM4eWAxuSTi12Kn8SYG9hcJmHU2VFIZi9bBPpKrcE33czctB2NCEQazLywQ9EUgX7qcSu1mRfiZKpM499ofSy1nXDzJDewMHqTZo5uev9BoYw9rjGPb1cFLiIQpx3VQ1eHJS7ODzZ5os9kgIA2hXCmkbMdz/8gH/5L/4U//7/+Q/Yfmb5J98/f48v2hO+m9/i/XcPw/RzbdQXIzQpA2znSp418e+0MgfWBMTDycDss85wY82uUAS6aZU8gBOlEAqaCViESv45kylyIQ9IllUrQX3qRu1BqSczRkOmNo8K8BRQlKMQN9wiGgU4Iy2t8lGNgKZovWFPgkAxRS+iqIA5pYmw1HR7R63KrVJurFCeg3F9ns6E0BmKS8n+DceWO5wOZxP5f8WAm6rodDp/QnGtD3Tippxr9rJShOw/dwb3DriBSr3bPF6BoKJjJjSClfQZuw8hme4SigYaVCYYzcbSXszHduXLiqrlzXvEL8aNij5iiCx77zzLYonUVy5r8fDaHlGKn8/6QCJLdPEgTBGLeCUbrRPuYMn1QBTpnJAg5RKBTkHkFdqYehTazwBVc/a0juWIbGqG6bZBNj8XBNBbWxH8adcpsFBInm9Y10iinfZpgRjA2YCXwdqYPVDgciDGTc35lGMUgYvinNUwlHJ8jbNEGYtQTIedja2g6cR4GQ5RaQBEHeq5kVMImgnevm5uuzkL5gRFsM73Bpd3jnM4+j6wnhN9IDLdg6vXRMbBQJ3B8Ks1b92W0E6v9ymXAA3GsD2Q5RjVbYCBRWxjNm8htgAAIABJREFUN5NSjSDP+BB37jkkXbpjGKuKZVyS70MU/ce2MxfCpYbWCVvndLaN0MsOEdSj/ksAvv/2W/zJn/wJvvv2W2QTxa//oz/GN3/7m/Xen9g+CwP1FT1zEUz274LLVKgAkRwGyqAzki8VCqqKFiOWUvAtUhK4gPamXn8LazCDtIGI1kbwa1UXg5jVH5XyZ9uwo0QUlCzp3QShb3YOwbFU7BbGTvRXCDoHdMxUgsmjj1OXjSNuH9cI6oRCFOCgtycCd2NDC8KGxpywhLYvBlMu3lsWBcQOjKw3i2klBWhFOTXqMh2Eu49AKBNMwADGPtFut/ybXLp7c7xfZMxseciHh/4Nw/JjxutPhfzWDXnPc/pjLQylJZyrlViMiPP97hiZwPEwrffMn9mhQJ/Yv09tZ0hvlt9S218yF0usikKHYt4mbs9es29OMDlbc2En7NuGfnUD9XrxEgwE8qg+O/s1qaZxfsQdwH2zJqzT269I5sgYm6r0JhOpkHmXU0c2iB71ZZQLJm4BfwrHN+BQxnVTc6LMQ300kQHWXoi6rLyD8iJ5IZAfJAH5hVHw62JQjfixKaHh7BBXeOfy1LtCENFlUu/XGBjOyBcMh41p1auzoTjIrniplCuEfPa+23XbZvtiu3S0ixFNyU1x64JgO7m+e8L//Vf/AV9+9WWyAf76l7/G83w+RMIe7fNr2hnOnWF7RhjKgkLk62cUkLtyKrDD9rsbIMyMjrU/Df5rMj4CR1agnNAwUTDEB/kmMDK3YtcB00DoRuoWhlk4fxZygBuBqCO0CMYEYQM1WQqpqiESqOeeIoanIvi9XaiL1YeIUYBB5BfE0oALBBp2tke7d+Jk5AZwxfxoaEYkRLH2Syj91WANo6kat+GcDhnUiSwd4c75c3Cik6K7YRL9VsDmzXWG2Rht65jbMlCVreRFLQVCTKC5SvTBDR0taRSBNEkHLi1DKqHLZDJQizHY3DisBn7hqbT7qyZENtNoTu+L+FsxUOM21elc568aeZsU4+oOIyyLQMY0Z2IwEI/phjYl6zEPQW8NM9awKMAN1HqmpTVmoHcMJczujtRJwCaQsfpg8lvTaNXYS4XdPvRvM5b9q3Naul0r+iJbJLTpGgHTUes4qmMa19pC6NwBWCSLBsvUdBIIsZFqkaRj0xwVxZhHOJeRSB9xNBADyepMu0B3N/xvy3iqc0GnuTnPZ3ycz8p3tpJ9jFWfVSFGEEpIyP9ktnGl5eRtMOLGrLahAtBEJ0okARndqO2NuG7zJblL9gkgM1K9X00sFa+hobnANifKsoPis4M8VTUwRENWDEAnJ26klM2RknRA+SH2VewnxdN2wde//S0urjvhegGeb/jt3/4m9a/tsuFT2znA8GiP9miP9miP9miP9miP9miP9miP9o/SPosIqpYcxPBUUak9BA+xa7H8QQKB5WhRQuwsVnXwAgbZDPJW67mRxwnPYztdc0jYdohACdja/Q3vlN8ZY4B4wf4C67/PmRC7NifG1PRKAMv7WZthxym9yaTm6VWvn+QvaLWTSrcyT6hAf8LzmPj0xlaTbevokcDMC45RI1E1P5cdYoy5cmoNjm3OnIR8iSbMdw24F3qOaXXiqbHviXgSmdguHZs2dDZPC7GRVtThIeWken+rfSyh+w8hT7r3nepZvXddO3ldqfx9wWIoyasO97rzbnWNcN0P5dn33oRqJw4/rv59DOL7U9q8KeauwC6Q3WGl+w4ZI2nrAYA3Rr90dC8h0Pcd7dLA145NPXrZGq7k5ZnCU6eCSQvyS47lsnW63iqiqB+LJZ8jB0x2Y0ZDvzjsHADNBkjJ61ZGpJDH8GgGQBxyNb2I+JRFsiAKGQzCnnnqrAxplHKMiSHqnulKWuHQypRTvMr2RI6bskJAmbcubGNSoyriEYnMJ8OSnXWwUp6U+c/Zi9IWXe0dmTNHD83gW+Ey/eJnX+L//f/Ye5cl244jS2y5R+yTeS+AC6LZRTOyrGVttFareyrpR+oLJM1kppE00kAjtQbdps+pr6ifKOu2VpNVZBVBgAAy8+wIdw38Eb53ngsCZBG8bXaiCryZJ/fZj9jx8Mday3/5a1w+/ghf/O539vVvPse7N+/wxdM/4NN37wAAn39RYEH39mG03pLXOUi9ZjhhpuYFWW3KmhlwlAAPQnuxhb1D0OZEpAosk9V83XdouJcWszXHMwOAcwoDTbNQVOzfI9ltjwMSZqw0rRYnlb2MvBZjwBhhWRoWKikTqxZ+XvQUUspdDJuHc9VAnmpoClIuYmTdEEGyMoCYbrMk+sjWBEiB0oocIKLnVkWSqGRoDAJ5yqCW9e28M9S985ztAyxzPFUr1W7BFpOfyxhMi7vOxrmVkuWi1iDEAE2Q1+pRnlBe/GPTtmDARbfq/QkVmGw8p0iiS4Zn/yKzF4Jy7fy8QNavBoCXM1oE9rcqKnQL4vs+DirLmgOhF1Izuzon+hTMfQdltm+AxnSahI/nPo3HG+krt6WktSXsybb/bMoYm302psF+tUd21sa1TU3Ne1+5YWR/hWiQelkzGvOEEFJQN5jnsktcpFE5UQkijiwKSphrJ1YG6iSnhfGC5AuAHZr1Q60PnS4zQxDJ7HglZDlG9Zc2hQAvJ0W7Zah1TPR9vSsbO/nUbrMWYbBilyWVB2T1n6PXmHBRQw+mja9eohEFSalL8yXmAZd9GfCSVqLQQWC3pdmBi0zFZjACatL/TJtiANQSdaWiaIYgzxIyaz2mRclqjtAKO4kZ1Al9a2hu79Clg7tBfmsJT5zqwZI/vJa++uKLL/Cjd+/wyRurd/63f/u3+Lf/7b/Gjz/7DL/4//4LAJRSc7+/fRAOKoCsL9ia96BSjDcTNiAvZl0gLwi+VTqytvokXAcrtV/bmTAfXKx6lOoSZQFsMIUxeuCGqB9cNhcui7OdR8EiuAaPdQ6M0dA7mbopkBCgClOt8OV1X86vCK6NYXcgaPkE5qBKQiI1P0Pu1iZ2Y9wa7otro2QLyebOYcAMU32OJ2S33orP9jlMVSw2dzuZOaSZ/i9OQMCYydWSp+DqUIw2CQ8PO4gUW/BayCCQM4yP4OmWCXNzg32PZ/U+h/LWRnR2cn+fitn5b6QxmdfLyL+Wy7UDr/n9rYrYLMGD4kyU8fNP2aJgM4cKbxnvcwpkjFTW259fDOo+1iTSodivBgMWr1fWHzbs+47u0GB+2NFHx0UvOY4aNhA/5PPGs7Xli673VwQ2auNTl3LtGw0Ykv0qAR0ngLeAWAmoGdcleCCsa6SHoSS83ofdj3OjRFLwoXU2g2NUI9LgNS0DRWLorDqep6bRWqFmBjUuStwESOHPxdJERcUXzXj5BuePPvVN6wThcfCZndt/Fiwl0BRucCVfwGDOgyZ2v6s3l4Yf/+TH+PzLz/HJp6biK33i//0P/wH/2//xv+KLu2P6wTbtvGDtSlYDtFnwBQCUTFhLhyQ8nJUAmb7WLeOMGzDYqBzkVBODywaOrC6Ofk3goDmgLvrS0NJhNBV+20sOQiwKcFEcNw+lKFU3q/s4ZdkEDECY7bicewKILhGwMY2TPhQTixeuRKBu7HjkYzXoPNbQFJG1XoeDL3SAqL7az3yOBwUn+qYBh7mf7y3WSrxuGoH20jIIfXBa3RmMrR8ODcaqNU8ED2yveyB3klOjAs2cCCLMsIvyfR7v6ww3VrWHlsMxyKAbYLDJ8/ca6KBoWqkKVM51q02sPSLWwFtQw/M1w9GzjhCneMgS7xnDxtJ1B4eGSPysSDgttQluDcpRWNiTMUVsS/vmolWUCqmtKaQhKTTSjN5oQph+z6GgCzp0ftCCwnbWIbY38JrnCga4BEjV54sWh9TIX6UCgwmABSweCFu+2KQAhlpfiU5oQHqnJ65SPGzZyqGwL3AI+tR0+rEP4GqCRW0EzHw9I3CcQyEW1ogdIr9shjXu/N4l7gB5X17J1msVr/MrNHm70Ygox5bx6Qlzn1YgHTZ3iuttxzWBCqfgpMBFmwjQEHebas7+WAPdOLaSkG47v4vGxT2wmiDSth0cVNpMxZc8+BGUuipSp3qaG6r4ix//GN98/TV+8/QMAHj39i1evv4Gv/j6m+TxPnrN+e/SPggH1cQT7DE3bpYBAKcTNuEcK60KlpIS5SlSwgCg6GeHVFeGM1w+1hJho9eO7MTxHFsYnqrovvBOmLMoZfXrbIpYmntiA+k0Zb1i1ItvSJXYP/W8ENJhMNn1GarHuhuseLUTKVaB44nphutalIhMKKaX7AtolZAJZdXMoCZlz2aGYEDCMCfL2hzeT0R//VeGGfIHJWbA+0/AzpsYalnobfbsrwZD5q8slPX5H5L1/L5//7bvhbNwyyk+iCRhvZ73cVBXkOXoLN9ymg9c29NxwVtIZ+SfqF2cX0jbZtFcN9ZExJzOfcfVecTzOmyMT10Rw6m26e0zAzVKBBJeTjXE5novinLNdpbze4qN0U4E/375+2tbN9shAg4xAaPkRhnvQlSzD0cbtlLuq58nKULUIt4ZRUbFJz+rba4VgbBR82yMZMQXShYBi35gxpBTlLEEd1KoNP9UorkUKAjfuDwi0ntPjlN3EQ6rSLC4fpapWH0THLdaZiZCTpvzVUIka86Ja0j/TxOGC+P9H3/7G3z80ad4ePMmn2vsV/z0pz/FGBMP3YJhT+O7R1bv7Ydpumly2kQYk82WkrTgLFg5VYJyDNWJxp5VoeBDsa0Fbpso4DFMWlnP8DxOzGQ5jMrbAUYW0z/I7KoHL7kYhKHDECI85LoPzJlsMIN1U3OEZZ1fhmRpENEJmbuJFkY/QXz/7Mm9pDYM0SA47ItUsi9Lnfv1ml+ofosHSnT8HK/3iHO79fe6C5OqC08VBBSQquE1QCVuK8ULmQRT+y1RV/MXKMfDutfqQVu29NUDlmM0k2nHE6lHAd+3R67Pyl7pnxU/CXI6b0Uf1XO+jwfH5W/hnGZQwwWRqIrmTQE8ixp8yTamZVFFEYJR3BXMgrY5P1cBblfI3qBXt8uIoLEGh5BNU98vvV9YrVwbI5E4RN3Gf8nrhOPWap+K2NxOhxsg8QRGdo3xMauTEm5QvgeUcRwZ7lCtBmHqQiBMievEycLpr3PHOiTWJIpRNTX3Ux0CGu5sy/GO4tbZb4ewtv6YA6SrzCSpDdXzeDB7Pm8LU8w5jXmw37JPD9lnX7cUlkHlcodqXPZYpxRW5jHHEQBQg/JAaHWQADQneEpmUFWWIGMi+cjW16iuQa2Bt4a2cdr81MmELLdcyg6JrWy1A/xv//DrX+Nf/ov/Br/++7/3PynawwUyRiI1v/mvrczMfp1lsQHGHLA09jKoBASUGk/m/AgmJDNqYRBNz8bVzSmaQUMs+xFZobxwHHMjgrnZCufOJfx6atACrDm0j2HCDD0iNwowY9s2bG7kXx4ecHl7QRVGUBjkt2FNYhFBp7bkwKemwEmqxalBl+ZYGQyFTaq4p2EYZvRtWyU9tobtcgH1loNwllXr5cWcjcfHRzAYwwtKEREe3j5i7BNPX5n65vMceHm+gojw8UeWIdm2jufrwHSjddu2dE7nYaKZkbBU+iZeXl7Qt4YHefC+qHFigLmBGx3P4/d2FjO61Q4ZzvLzeazcOu7Wplid7pvquafjb5171TF9/73G7zWDFtI6KSPukcIKf86xXO41FNkCWsxEXu9WF6wUABGjNV4qvpcLpgLPPj5k3w2yvu94erLx8PT1c47ThPCYlWbzOgw/NB/LNs/fbhegAc/PzzmX33bGzjOVdQFT/yXVNX8VmJGF1bI+pLEVzp0dXg0O9XvL7D4ziBs2ZryILaTtsqGrqWrq7g7qXGtWRlnZMjvLKCJArBYbhRgINygpmHSJw8S9hq+oYlQBIvRSzsWinwVSoyu4F+9VaBzGErMFdpgr9DDq6y6FRHIo0hJzKg5wMeRiGLeI884JgYlfPb6x+foyFNe2x2vF9vYBT/szhgiaL0rUCb/+9a9xoY7r+O4b1r39sO15Xg1CDwtEajNRvciAGsXlvA4zIAJRK6EAAEwdFyI87WEoE0j6IY0iZAbxDsHms3RGdrRAAac0TJrQKHUFLyeD4ggGJUgFM+DojoxIioly1l+sbSdB4xVkpqtgzCvms61v8+UKnRNb49zfAIB7N/Xd3cazjs1rvC9oZtgWYTC21jCHYFz3PIZZHZ25UBbqhnK916mCBs51UIB81pjrOmeWb4nv1v3Czq0mvFgCaerOfA06qwL94WJZOP9uvr7iCDKRKfv694Yr1c45sV89cziGORKlJi2mulOn6z5RFH9hgQAhQ3U1ub1fq0hmI6NPo88PCJQTrYaIMhSSEPOyR2bGzPcLEUnUkGU5j/t8HBP3jjGg+8AmmiJJNAUbyMRzHPooY0K3Dc1LL3Zi9ClWCiaECJnQ+AFt21KcsG8b6JEy6TGwQ2i3nbTaLyXwEn3UiM2+jX6eAKgllQPN5qYUdTKC2acNnKr4DR3UFAj0UWvQ3mwMRvlHNHNSCSmkN8GYMtCw+lt2gVyXoFQDQyGmIuxGxIBiOrrIhX3Boi5kRIluCrup2ngBHU/qi3h4RTmd90QNlVoq+7yaOJMHCAbYkjxUrVRLtNQgxhgDEMVD9J/vw51aBoFUkFUQcp8Xsf5vyxZorNBJEIrgB4A5LWDgY5Kj/1UyKy2qoEbg5rSqbtDe/rCBXaySLlbnmTtDo2SWr0c5PmJtKmuGqOLTjz/Bl7/9LR7d17ler7ZGiuCaQrP4zu0uknRv93Zv93Zv93Zv93Zv93Zv93ZvH0T7IDKoo/DXIjrFxImtZ69lRr0U/m4W0Z0QTIeN0STsMgrLPfDwlOW2jF8WHv8RKrtogkXUILEs8esSjSE/3y0RkQSsUOAIznzGBsW6vopBZSqJLjJrR2iw1zcNzL8oRkICapavkL9VATSv5xRRWsu6cFsQ3+g2BtAeXZimN6gi4YHNi0iP5yu+efkGALDPiZdxBSvhullmzaKs83BPGV3K0LQUGGE8s3EctfRDyMrP8jyktIqy/xnbPzXX8w9ti2tzG+6V4/CPPL9lZtc4EiAjyVlmBq8l9hcgikG+7MyhkLbm5st1GGKgL/7589MLnuQFb7CyAq25YFGJ2pug2Lc8O46QrkNGm4LN5dkEEkwgURAEBQujSV90guklEAQFBWFR+YV8EcuA6kImjOsV3KIeZMBkrVcCNg0YrJ2ZV8ka5uSmHWBCt56Xjz8r2RorBYIrYqiEhKiR4RRqLiyAlhW+FZ8FRE1Y0Ruh9548ekyFTKCxrSFf//YZaIy5T7SM3Hb86M07DB342AUVPn/65sbT3NuftTVadBc12CA1yioZYPXsyAn6pSagkuPXixevgvG4uVZFCYXcD9jqsK6MXczJJcAXGcSaQQ0obL2vkjyyc4UdgGOkfrBAidAj86peazy5cWKlQvbdeIXwdaN3rwMa0CVAxQXQIlunx9qLdf6uUnuvEVxTkVSB3NenWJmOXG807YXo5xC10XKtoD8sCo1/f52qJkYO9CjKuhWR+TyVw4lncASIfc+zmHMmT1CH9WnUV4/+YWRyLBEvKoQtMsIwLRLyNQew2vNbawexR8Zr9Nws/XKrBcrIMqnrsyzH459Z/V6fF77YDrIxI8l3VlD3cRX7g0OIrXZ91nPBnMZTbTOQgAaP7i4w2Gg3GOYo5Wn6gM5umdS23qBeGNMVzMjRSayaSIbxoqsfCgKICcDQNb+a1aNN/uy0+sCdKKGn7Ny4mxDzRF3YcBmiiN2FAHvJE1knfXrN9DY0WAHQqeCJzAg3GCww6H6ArSMEQ0MEwJ/UvyOKgtP3MpRhCyCFQyt8Hggh1DL4iQ5pv+lJ5LqW6HmO+Ze5fJXcd8g5RgThyNoHKoqMzysLDQbvOp0re25o0iISKobWqusDEzlqjtLmZjLOcujOaAekE6QTKEoRNbcbavr3RoulZyGt4HSBIjgba837T/Ot7YNwUA+Lbkyeut9Fep4Z7Nw03gw7DRJcXQV0zB3N0+gAkkMBlRyEARshIhSX6SgwcCLy+y/Ot1n+lfl9fFAKPTssAoNQVBheQA1IG6IeI2moEGoeYzAIzRFuAzzgBMVLhtWGi7tQTMPQ65qM5A5i1tpqzeG9ZdIWNnf3oWGIDk1IV2/dcO/Pz3kPAtsY9ylou5GjqTdf6MtiBoMbnJA56aTCn+A6JrbCVXwQ9mOWY/shOIbvE1v6LsdWqNEffQ/VYamL99loPF3/990rlcBKDa60AhdF7+mspDE1p6l9HgwXr2enyRrBHIJGjN0NwfGy49KAvj3kfHp6vuIbeQKI8PbNGwBA2/yaJ+XvV89IJwVGcpEP0Vf8o7UrNqMBkGatPyZgowfAFe8Ac/jmnKaaF/xsMSOFY/0RdRjuEgyZL1egM9BaLr4MOkCSFROtX1zkI45ZBu0ZRhY1/uL9nOHjRIStiMUEoKjuP8FjryNScWQDVoc1DWA1LdXWKY01vVywPRrnGADao0CvBHFYOGAw7bZ1g1hdT4HCe/tgGrVSM498/ipS7VOnGpe0MaKooU4B1Kk3zhWbZPX9Ai1JztdTXYIqijA+c+vywCblQFWl2IoPtX+BM3N1fb/uLQy82n+qCE89X+Xj0Zxg50jr2IF9QK+7Oap+bNsE2ucKAqtXB3jTDvBQIVlrNHBwhuJ6KkYpWCxXSmMw4XruSM0k0Ery9vIRi4GYyp1k8zfdGjVRoRqcauHgKxZBlymV0lOwZoor8q4+VlXodeZ6ECI0cyjUg5g0jJvJ4fSLn1OWUapqtR3ruhSq8pG0AHw9q+te/FwM5diL5IbnXUpBI4ZaGvnwNVQWF/eQaMgF2up4auoSADpdGz3ePY1lyx2e0fo4KEsEc6aajzcmgK4D1AckBC0HQ/uAMNI2Y1Y0bVm3mHwsCJZNO/cJRhHPgV2bHDLKwXt0DmpCfKcYJJWNn53vmtRhsv5cfAweETxCSkjD2Wqnw4TVkjc6rM7nTqCA6k4Ac23NIHOwpNBQCP6MWt6Z+kyhJfCVcyD6ncJJXXaDrQtkMHwuz1i+J3BxZFoB7ykC5VMFBHiih2ipiDMb3DbeBRn3tBHym+L9acFvv4cJmyDJAQqouiT9QkXQ1Xi8azVr6MRQXkrcQfXJhFO3xB9tXrsYnvzr5LWqvW/0OG5vtSMnG6v/fM34Q9oH4aC21pJjMkmSf5kkYR8wDEVnu+VH3rBtm0kku5O3T+O0RWQUznuQeTRmrb+ODsJReMCcRSkr10A4a2vO2rpi58kNrjGE1uJPZEWJW2uLq+iLq20a/lkU140FTk26vfHCgU+2ouLcJPldEe1p17LBqPXVwekv92O3YM4vER9EFOOYEDzpUZw3nFEyh/vy5hFvP7XyEEN/i75vkOt1OSQ6caHtYGhYBnTFUyQdcGSkS8lw6+3a0V4sA8O9g3uDv3oY0R/An1FU5X081vPvevr30Kqj8Qdc9+CInp3UW9+j4tycnbfDd/XGZ+tn4sV7QmtQH9tx3K5Xn2PrXEOAMQIBYMddx45OW1kEBbJ1fPJRS+PmeXyDr+Y3oN7w+Pjol2y2eJY53ZhNOTK4HBEZLc+Zv8/l0OXn0aWY5qQi/VObv5tZLjEXdTdVX52yOD2zuRBGvBdz4Cw04/OnqBJmOZrOZvyFwQRy5XKkeEKoQZtB4+sBFJAJU08t1yzIgghAffz2bQpdPT5csDUGYUAza6sH/qndh58j7F8qG5D/1Gjdd/TjhJhIklsWbWNch6C1JWIz58S+K37+L/4l/uN//lvc24fZpJc9aRp6Rycnd0z9nZrBk4s9xA3LQL0MiAlyuWMrzQRkpEw+M8EYTFJ8Is+YxUFkokpUnI95Yx0z4cKjwxpG2Xl51NPvzABEM4BNMiFjBzl/kl4G+phWRmuuK7QI34RY9lBsDXhyNW/AnU9embwaxPu2oGEGhoiQasmACy2GDaFpFJfu8r5adQp69G3YMWr91bFsm/iceH1PxUupEFYWTWBZvXj1olBmW/trTQ3AghXuhPGYoLH0Dnia0xxBPTsZlwBcrOHH4B8Q5sPqx8btVaBOsPi/mQRIJ8S/5/toHQ4MykDKwflQ89vzHhR44VUKz5ILhq7LcobOU7xsPTOTLOZoNMXSA/C1vgdnjy27SjJTqAuOphMRcIvSPQruHd2FyGaIBKmLJQHYrsY1bWOkmA4XteNc61VNFCkeaCrAAkUrgjtmEBMVZ9eDB1V4E2SZ1+hBK02jmFMyI8zDkAl61ZUl3gU0kOO7kTurHmiOd6dlfJybFHEfLWMiRmYkWu1nKp+t8wlwsLWsck0RSYIF4ImrgJS1BixF6OibuLaXaNpA6dFF8K0GSeAh/fQfSDwTyyHY7OrMVsIqlJpMT4OzPB9gthP1hh6BDgZwafafB9+lA9Jgwcn46lFmIL8aDnz0A9WAFm4nYL+Pr3rnoN7bvd3bvd3bvd3bvd3bvd3bvd3bB9E+iAzquanqIfPhARcoJtTrpRpsQa2Wp0cIOnUoA5ePvIbnnMa92peaLObiaARMcapB6ZbEuibvMSMtzFagXHXV/HL4UUhlA/AozcomVAXNuF5nRjcEQin+bY1P/1rh8GM0pyT7MwvLuqI3jFXBwtqCwNzKrlU4i3ohieSSeLZXNKAYiskCbg2fvPsYgKuqoqE/P6OF7HWNsnlbke4VjYqcanAfonTQqNxbhzBmhMv/50MYvL8P5nuOzr+v/SEIiJtw3vdkRS2XWTK2ERXm43Eo0OMK8a3c5Qp9FxHMMXC9XvHi8uHGpWRHGHi2TwbmVOxTMXxsXYdA2lwZODj8VgmcXJgNLy87tus1Id+9dxAVxACtsbGqFdizCJCcsPdljI8a0a4GLozKB1c2eD37+G4+x5UnaEbfiGUqsnSLZq24yJhcupVP0imlgDuhdQaF8iHzgukVKGD+HpkCXTLy8RpbeVf1fXHv2DzSntkM8oQHAAAgAElEQVTuQ7bEUB/nHsqyEvDoeslsRf8BmtmJ6Cs0Sg7vVMU+r+gPl4z4hg7w//w//S/49//+/wEAfD2ecW8fWGMuVBiyDGiTVJQ0XikweKmH8mQrc6TA8JRcJ3Fl70jRwLIyuiCDgsIbLdk9u4bvD0CWUsqRWTJ1BwXtdUTcqmUiExEQ0IfjIxs1xQrfA4BMBQ9dpUGmoEfZmbLRMit46lI0FeBBgCcgN3rWY9aBtcpbJITiJmXIV4tDVoFLFk/tC+jEySeTMczOQCa9cVZ+D/4ccMy+BsS3wvVM5b3sJKT+91gYYn/gwzMYr05A0V9zgiYS4ksC8Ij6kpFp06Q+Rb68w++J6JDJIzplr/i4H4iv16Ka7/tWdoaBhC97Z+WaG2Mq1rBW1rypir28N/aaJawMDSXhZroqSgoELFcUjcQQNmGHifG6LzmGTfdW1q1j6gS5PSy6MLDKmusuXxg6HV4e+2MHSARNtXA2TTmZGmFPLjC/fhd+Go1a4N41UZrNX4b/tyB+Zr9TZn91epkYL7EDALSbwrG+cG7GPAg813tmYhAaoJzQ90MWL1B4rFCYku9eDJyKyM7xkai+YyYws6PFB/EuxiKqlEXK+6Ha7+QQ3sO85gV5v5LdxkPjnGQUBkNDIjGYrX/Xts657+adBL1GFUprn29tO6DbiNlgvcHpZoAuBOodGkURGAAbFSEz4fNYtvBAaywdV9Wys3/Pdtf3MHY/BBsfcxRj7QZUkRwyEC8KMHjcnC5v7QNzFyuxEAVnIVZPURqhDTeUvViyqqL1RS6vpPGADYhqISo3g+GJ10SDYchPGW2H+5ZNxEns1UE18ZMjZttEjI6QGFXFlJnSzrtM7DJt04/SM84V2LSlIIUiFlTfKFGcjAJbZgBcfjcJbxgEJBa5MrgB4OrS2b1dsDnM8/HxEQR7vuAUuNmaHpo5mNlL65phAMe7BqM9dPTLBnIjSJlSjAdYzmu/tcP8QO29MNr3/P2Wc/RtkK5vu+6rOXL6/X0+cf1uQp0K5PfW8fF55U+Laoqa7fuO/eUFz8/PeH42B0N5Obfhqwm8LJNqQn2gZPzTIJkw4boLnl52K+sEgLhjYOA6Bp69zuq2bQfYSj53gf3Z6Y99tRbb6oQXZzwPtDUluC5KzSD5tAQppgFsTP59D3g6QaYUDTCr1UyTctr1zhAvWRO0BmXxuqp+Ez1sCgIv3H3sgUdIoMhhs5DTc8X8HWNCOciyFtQjh0Fa1xusWM5DsljTWY4OawbrtLIPjVctt+3SoG8fslaq7Iw5LIAY8K39KhhD8D/+9/8DXu5lZj7cRqXMSBpYJVjINset9m5pvrZE4fohRucYCek0w9k4cjHPOINNUU+Q1GCktU6plYspoL5qhNZbJzo4IcHbWscuJ7YGEs3po3RUmqpDaf33KdhEoftMji0RoVOsQ753CqO7gV3Xm8MaFYHC4vRFYNxEj3yfJxMdBI4BRAoHCsVopBVVCkEfaIXnm8NxhPgizxn3KQeShsEYmaK+ebyQsJnCObDFX7CeORwUEs0+7dPK9U23F9gdYZJF04CW43mNQWKjmWw14O9wxrg1o3gcnfsYO2eBqpUMcGe77KEBO4YuPQBC7KWrG0iB2Xn1R5wLDHU7k7bNnu26pwAobRbYZKzFl6eAWsOFl14IHDa9l2DBUJMAlRl9Y2Mv9ijqADa4Y+liXhcCTdsz2EVCm5qTKqqLL6n2XzisNFfJqCjvM4nSgzjMYS17lDvbY98XtcXrlOp1QnxP130HXXfQ/rAoM2J0llp6MfbhCIYRF3jxov/6f6VUlE+WnGO5gZVkjxotyOzM5QscmgfGDzaYl3CyYHe1AS1MU+9BgbW2kY/nFncMENs440ZJaWsMr3UbHePrUJwA6/wAQcnKvYWDirL+KBG4YQWPyQIaulFGXrQJhJxaQWttudVomRDpz/whdu372gfhoN7K7FXjWcVYoYwtnZQ5J7A7Pj0JnxZtyMWS1Jzazmj+thtb/cyaQbXI6uKN7v5z5bY0YqOJimBGoe85ISMKU6+N6lZWrXJQ06kQvI4CxkBKB+JokB7I/gAglH2VC6+Sj5y1kYVIE52ud7jP6mhndnkp7QFmC8ypwCj1FplxeehgPOLqTsrcJ6ZYnTZ7F2vTjBbZmSCYAzYFN95eZ+oI+YZUp12b3zdtftj2bVlUWR8CODkXf+z1avb0W853K4Ma93DLma2GRTp+ERGTyBIen6OKgPXNNhPVdY+8WzCpjnFwwxgzRZNat99/9/U3eEOm7Pr49gHMjKmCFxfYeDMGuPVcmyMAI3bzeV9x/7OodQIhAHKaB9ml1ieiix+F5g4pc2aEO1mdPxEBPfjGO9XWhijIRhM6rQ5p2MXqnKBDUEHV0B7++5wEDjXrtu4zjKt8F6fAWjwb6vP5hrdVBAcZd6W+H1IF2tGgD95b9Bv7Zk6o49dFKkSzYDy3hsulpaJlowcL8F0VO139GSd646yde28faCNKVMviSa261SBzBKQ4BAozdAWEhuPelQInIZJ0WpOCf1XXOEHJ2HvYVcoxtvfqIauG8vc8Tvabol/12QB3TrUEYcSQHRlkUmATBnRJC0WWyyTD3EFVxoVacsGiP89OarS6pooYj3sPQSRYcADKAC+UEhEVJ8k4oqJ6MJTzVeXzhUO4PNTqdMWxzdfUQ2bSHS8q3FtUR43Ducbydp1LKsUTtnr0lDxIAlLZWU/3q4p0bmwvo3Ro43lq//nFPZt0HA9VnPBsPSzu61FYK/piZcfsHuo6CyJo5yUeZUU1AV52JROhcbNggV+rEWPrQOeZgdumio0bZtYNtf+b5R6GGgoHTTLwKNTRmJNb29HAohjlmfujBQmZGzgCKWOCXNRwuKT+VLUuT2XhAXYBQS12bPRnrPVWuYGXUJMyBrn2RIhAiQLT9rw4P03fF2fhIAtZtQZa1yPYfjrK3m/aEpooC4aCyYNftY74LT+jBHhyb65jBkdbTdVqbyjW/Glh45SvNrK6sTY/7cNYM4/oRz1wY+Eq6a0jk0StWyKJOdTK19xL592dU7N3/LPGaLzZZ9U+NGKsH2M/K5XkHwxFptC892+ztONvx2Xij7dzgQ/EQd22LX8WEVznsAXNB7TA4DiWUfMJw8DGit4K7K5ZRmN/8kK1sRB5sXoASUCvDk5k9+L4jQx2Y7aen2PYjqVzHhbEyWbIZsSNltpe/H6eHNXgX8p6x8kTEBzmthxiZofQSFkY7UYPDv2NjT8yqGcH9Thh12Acfq45J4auDFrvVmrDylZ4IEBMWrqe3zagpR5mmxTZeyzGh/r1pDxOCCotQxwubx6zn185ux9Ku5VZ/ZNe6w9cAN63cNyEDQOpMAiRQ3S8tQa+XCCPjxhvzal8kic/D6/SDM0X68ZYcQ2GjnF4hOs+AZ0Jd314fLQxrytrO0SwFavJIuOvnyOFkm48YwaCch4cOsfOG3tGuQ6XRbwRgZXRxdYvmYrZRlFyNCEV4uWgXl9WtjDuIbIlGqW2YJoFNq89C1l2iEO5pXZ7vHE6FTYnHx4fc53dOoN9Di+bTHHAkGEZ8PX5ax/G90zQDsUgDRChtcfHB1wfdwzZ8/SXywWffvoRfvWrX+CB7b6+kivu7cNthxWDluO0HInlbKjEOm5/E7Zi9wF/z/1KS+Ywh08ziDDCOWjLIS6OT4zHOaOcmaST3G7ub+9pdHstrNSX+m9DQyNTNc2KAUTYuLvSqa1dm8PqD/fxnns6iyWJBCQ60FrWQaqSlQwaeemMcHbEAgABx4zuymO/A7auGpuECErFe1WnJa13xh7kyoSqG+XzwDFa8MO8rwlAZZUd0nDE1nhKCpSo0S78LogUOpHUiuYqywE9bR59oxJIBUr2fXX6q+c/vxnW5Zym7QTKvs+kg6oF9SsKThVQSrQrqwUHUbLEF5q4KNBN/cfuXxWdGNdIl5aAxnmMWFmhCmOl5Xg2QLuizzVXHvFo0Frey3ETJra3Mqhfy9WzaD7XKPxtxvAAbLUlI2GiBBAtVEQ4YI3WnmCFH1dgGYigFx/mQdNjRrKh5X4d257QwkHkuGFTwD28M6Jj9Ys4thwz5fYMOdsQad/73J9Qy0LjOHahpo68Ii5WmqjkliwjXO4rkUiMgrhUNAb6thJqwDFwFME5AuM5sp68EnNx0Ynp11vfU7eH9HDz8ONt5HwfR/GA6Poe33vfue7t3u7t3u7t3u7t3u7t3u7t3u7t3v7s7YPIoOINZU0Hi0QSuoUMARjkZiphU4KIS2qPBsKGqR0yLQI/HW+9dSv4LkwOD1S8BP69ZBwCctA8ItZL/bLomAgmPL0TkADbIGzDoaYvA9gn5k6pzy4imMoYHimeV8GVd0hjXD1ssT0Q3ryx6NceBZTnhOqqHcba0YnRmcCXyOwa865rKU+lBleWywvY5cW3CdAYWRSbJ6E/AzwVm2MjeBPwvIC2hhklA0gxHIYZYlQW2bEaWYBllpsw3tCbxQtRBfaBMQgXsVIgQ43srkW3/hsoOrf8HsOEJwhikSYA1BR8fcI2Njw4OGYDY3vQfHdWeodB13GATRM8kpeEcwKYD0JAgEd1glBfiebHww5FvfWYXEr+i912+aYeRSyez1zJ/OEPy7S2+e0xKaVbiuDr/qK/LpEK9ELZzABIXLskBpdBQFgUb+L6+8DWGobzar5phC/GC677E8ShRr8URlPGhoZQGplNMNr0Au0eIRXBx62vjONOGLsCG+PBS6JcLhvo8oI5dswREUTFdulwzSTIroW3VsQCIgIf0PAQRmhaIusFyosViezMmTXWKQuKFCiLrG3cMC9P2fkigmEUEIyhGLti30c+89wELAAPApy7epEGGpLBdwbwQhOElgsRtwYhdoEYPz8BTA2DJoYLZQwdEIzkk2yXht47rpcdDw5UGdsGiInTJGQZm61/Xnamwr8jM1Ezz/O6Rhlps2fy2ldbI7StoV/s5vd9R7s8oV8YX/z2a/v+I9A/+xR//x//FvPtP7MTffV3hz4OpMvHH3+Mr776CoBFlTObf29/8vbP8ZjZzCsEexNcaeLFR8dOAzsE8shZv1BZwdTAO+W8uU7BPic++dzn9dsOSIcOQF4c+veuYT5ueGkTu+sbPHevpxx80GnrBlSTuv5UCtYnZ0rVRVWQcj1jyiGb2duCxtVm65aCHt3WaBuwPWA8+Nj9+gnz+Yr2fMUlSkqp4glq6Cbfr/GgoG1AZkuth8YK1pmwRW7A3hj62L18BXDlHVfp2GeB3AqMajMYzTvakGFtPfOEQyQZLZUcee1HHHBKQ1jVZN9H9JRQUr+iI55KZRNYZnKJVPlyQSszmdnhSztk+86lWjZdKDE7kZZsqj+PpdlAnTACM9oIdDHO3NUf7Jksy86OxCCQ6XJMWrQDatjYstIB4Wmshwxr2AJJF/GfX+Y4ZCYDjaekWTteicBXKecjMDdQ4xSfmZtiiuAKQgvU4HUH7QPcGdujfWZQcWAP+Hg3egY3TgEuUkWfgm2fCOAv67B+9r1ZG6E/KuSiqU/y9Vdfg1QxH2Ttb0Mh+7Ra5bE3YzOtBn/5TSLjiaV1oorP3hrPU1vMMYYIYXq/j0aGnoBnzQHMQRhXwXyZmFfvvysgwviMdgzv/UGCnYCn8A2aGI/XS6XYFxlblKuKfVy99qgqPlnIeoBXxjsEs4Zo2jtt6xgKDJXkyhuSASmEqqqQ1nyMLju2+Xt7qOXXVIGBLI2k5EiShEMb/PcbKvsZEVoDto1xefAs+2M3mG+Y5Oy2s+phv+5uk8TYtdf0bAjUVYzV5uqp/I7NxYCwAOy564Snx8urWVucWXaEMXY8PDzi6tziNw+XzPQ++vh+efnu5SE/CAd1e3jI9L+EemuFrPqyue97LggiMwsR5yLXDQZ7iYKzvj2h8Etz+SiGHvkfUnwTthizHWinbuxGZkO4AAZTIavv5oNwODfzzH85w40qnzTvgdb2kJDk0k9cvxtuiLOUpRwhZDDMOlCnG+LhnxMZOyhquwI4HJ/8Du+P5ADJWiAX5cOhWmoLMICDylrevzo/AOvZTNVQ0bzzSQBuDFYFhSG6D5vkWyxUdj9czh9mRnUy0/QoUOH4XMpm9Mc0oRNHp1znv4Z2fv4Kra5j9+AUiGDs9vvLdWDs0+oN+7u/9G7cY5GljO3z2v6104yxA1g8SwhD2CBR9a7Oc2XB33weijgk/9sFpOr5fl87n+f8ncWpk6QYqPNUk1/UAFHGBoZEEEgJbQYUyjf6oTYfsz6qQ+x4OYcgmCHASK4SkffnSfgM1FJcqXG32men9aeRbZTkECD2e5+h4OAbYI2/BBfRHP3gRwGqAiFOERlbDjTroD48PODNmzd4fHiDy6PBwL9++k/4x9/8A37+85/j3/27/xsA8H/+X/+7/e3rrw99HdDu83u5tx+mVaa6AIAyUmxIvZ72qy/5fF3eDQjA8H2rk9FCTLEyDP5ynZgLmH4e/3xOmy8lEFhkUgpcmCA0D3xzFQmCq//OAMuruQGK/dp/ZcbkpXxJrYF7R9sUFNK4Moz7t7WyTzWIC9wEXA8O6TvYB3p0lI6cyjCCS79W+G5bDp0FUY9vgpndQddyFuN/ViZsct4rJLLaR4Dzih3iWAzc+j3431SXsxbOaYUCxx3d2n2rBkLANLs7KdybWeqdbYGFvZ9WAtH2dbcP1vJpTh2+3/4sZZ3O57sFDS7j5X3HRGutpaKybqZ6ymNRx7onTGas88xovZs3kNzBZorARdsE8OByCI6WG8rA6mY6LswC8oiIYNhVhyzop6gFXGOdF4pcxapFC4OUT5SABZPXwF79Z5UuiijgXDVcU9m32JDZ93hNKwmobu3dGkwoL8COy3iL0Yv0NO/M8A/70DbeW9SAg5J1gfVbPxQfIs6lS+ArxQXJxMMWV9rsHS7XYyzoc10jmMmg6zC7oJHD6Tke1zn4zKuebpm/lWKQ/0WfnvrO+sZ+Xpz+77bvfvrpp/jP//E/4bPPPrPvt4bWrPxxjNPvs4V/GA7qm8fMooThqc5hBGCbGxH24VlGxEDgw6QFzcOmSKFaWwb+YrHiwB+QkkkJHqkQlQhCXfpjJWwQdpWuOD9bxDIzsFGeojwvMRCFlnk9ojluMXBYTeqbFt5+Aq5yd8qSkWKCD5NjwD4DzHAeCkAUm3+W2Sal3OCnTouOCtDDgRMFYRndVUo7NyAXZqhOioiAdHEYGgibZzlT7l49KqBexN37YINaptCzeyBAJoNHqNORRRVBGR03WXdfbNK7NjGFIXnBjI5ymby5CBYux03se5lYoly2+9Vef+8DN6gzmvf6ToObYJmsFcaYAIZHyPZ9x3UM25R8PHR30mrJFZUJ2Qf2fc95tu/GNc8yMJ2gjdH6BeIRc/XReSu4c7jXiIJGhq98lo+qr/kkOJ372DWFO/UtTmovQkZTCC0RCWx8dl7GB5EpgesQhCSjNoEOE1Raz2Ibf95aKpukxqVdT43DSwU10AjoKQrH6NSwSyZQALEuJ6z5ycS+b2WIzIJg5ZkDDKFjiZ/VvhBXhRza3BFfAYXr3CEvAHsY+ONPP8GXX/wOvV3wr/67fw3gtWP6+PiIp6enVIeOd5LibPf2J28ThD10H2Al1hY71FpsfykaImoZsRA+gS3JpMDuiApmxaUD6C0dv9z7VFMZGyomkhh6B1PAU08B0puTGuAlkhIfWeDHA7lNXMCIlmFOBDRk8DY+o9agm8+phwuIFK3RKpOi3Qzq3qAXR3Q9bEBr4K2vjE9rhTd3bAcbQU8ZRo35W4Ju7rjnbBDx6gBpMtu6QHTgwhHg1Q/KXbTmfVYMWT82Ak9CWOcoDqqsw40j6N85iDu6PZe2F9bx8SznPiE3pBXA47aCA7Q1aG9LHbexKZ1S3cusXF6KyKh4AFvQUPjTZV1/ZaRHt5LZL2lfeXC8Ci7dFBxMe6Q4GkTgbcsMuiG8JloT9OJMM1GKU5LPEXUHJN4P9Qa0ltUOcnkvDuo5UbJdGkQIMlv2vSGBhgVT0om0ARcZ1RCwsvHnjycmKAooZggBqe2Bsc9OFqg0jDmXgzrE/1vZbHVndVpIyp9RkTkmuHlGVsYpMuPJSSda2WUpU6St/mLXcCkvyIZ83APCfj4mmOq+GGWhKr+1IxTx9bA3Hco/wexykZXNDBGlrfNCEMKE1hqtigHm5NHioHIsbysYITrQYMEKHq7lUAdkqmC/dlDrv9ntRLdt4FOrGhUA8PT0hJ/97GeHObVP4EfvPsp9/Ptom34QDqq2dqgVNYM0HHPYF5HWGpRW1IxclIcSesEAMWT6C9JVJiZjLmqRW0LZqKSMaJgIC7z+Z7w22R0+MWGCSVjRXHM2jw5qvqACj8u5ooBMzUENhBqXLwB+TKNQJSybfDmfP5Dd81o3MBWY4MxgAA63VU1njaZaxlkJI5QCyRSQlQiXhEvwIdKa6oYiuYNPGRB3TmeBHAgE3YeYMqFL1GIrSgkqIJ1L6GEqNjEp9HBQp0zwTiCHDPZLAw2LYkemiF09sGEZFvD4X8uNxQwsZsKqq0doGSUoDsgNp+XsJJXezXYGH76SKf897ZazdL7uP2XT0/UOAhiI6F278ezepyAoMah1sO+wD32zuSOAeIiHd4FeB+a1lBYgwS6mhG3XZpAyeLacw3NcwW0t+sDKxmbkuLmRXLK8pJr1c6uCnQEOjn34vv7lGyvpweiKY7kd/paCX0SgRhakykHpgaQOaPfnmhNz56yzCFWMGSUl/COIG4MjB3jUi3wt8oRVImMSmAS6SzqYTcxw1ylrbosZUpENJixV1hAoCaNTaQmzrP6aaaSYyrZihrAaGO8+e4f9OnF1eM+Pf/JjfPrZZ/jtb7/A7776EoBFXwHgiy++AICDwm+8i5pNvbc/fbvqCjxNXQiLg0qjI5m4KPSyiO0REfQV28tefMy3ptgaoYjemvPr6IjAA5Kqhd8dUk4TFoBeyR7QjYAFkcE7tYjyZWnGgGVONguIly3ATAu1sE4G9Ab28nUk3YLMba4gegTOG2O6IysXcyBa76C+9sHqCN4KtYRN3nVtSc0DAKyKUes98dqHo0yLoaLC6LaQvJLmc8fk5eLYi99zzbRESau4R3vv7uiFYwazz1YWy/5lr7xgz2O2gJIes8NECd2OcxEt56aXoNkW99eb9eWlQbIUnl1lAXFs3STFQmapvaNae346NPyskWVWWHFQcDTEV0K/BmlMsVrLOaAeV0xn31XsWzvUkSZiExGMd010qDlNzBbE4VX7m9nqqxLT4V1o2b/FHWgOjwYAdQarzYseSSHvLGZdaKYpkEHQgIWLQce1ZvAZGHBVf8R4FkwwBkUiiSEYmFPSQcWYFoCaM0UUm5fymVjjbRIswBS+AVsWFF52Mt6FGsY857BCcmxLZN6ZD+eKwIQli+KZp5XIk1P2stgLGfhO2xwZDrJf3QYQWQGTEhiqdVcj+EJcBLLEEA+NVrCdmcG9lA8yN8fexQzH2e+SFowZhBSxS/vAnVMq9xCtzoOz5SPlGc6tTp/PP/8cP/3pT/HVF7anv4QoJDOefQ1/8/Dd3c7v4cve273d273d273d273d273d273d27396doHkUEd0KxrNL0I82xI+ExwUHtviYnnEgmoXnYjQo96SE7asoh/ZHzUz7eiPg0Bc12p/imr9pTd2IQIWYQyeTWS0eSE4jgXIojk5OFQQ9hEJlQ9y7qihRwwQn+OhPfITM6mshGhpTNkBEwARm4XWsXMKVL5kdnxZ1LB7hmIxgTsxnIQl60XsvOQpZ38/gOGvCAOqlbjKWuajYExHJpdMfgwPmz06QOsSpyW6HhkcSIy05qiaQNNSXgoDYu0RxkOjAvoMkEDK/POCyaR0KzWoE1WtNKj41owvhY8tEz8LPnPCt+x93ErduTP/96/fP92i//5p2wVxmb/ckETWKjOonzBOWRYZm8hGbht4DZSmGPrDVtr6GT9D1hxbxqWyRslim711ly2Xm12igyM6dnzccXgHa2IFo0xvI7mqgcY93zgjvr5swc9G1A5m7f6931Z6vfBjCusxzLQK6ItJCt1A0C5+7zGEmcaDdhGFlwXEejV70NrFNbJq5lysjrPADLbSWJzLUpADexQaQbB944fXQFiK0WTUvkmKX9xcSrAREGIgSA6xPuyMhbrmVVnwurWZ6v8wTdPO/7iL/4CaBNfPVtWlKagbxvevfsEH31kvNTInMY9MHOBBRW0y739YG2XhbqZIpYUPe1l8P0sxW0c4suiCVvsZPvscH7m3hVbt0zAgikJhqrPc0f1TAWGAI4u0N3rZ+rKALaAuZWpHJkj5ZpBbTCIYMCMAZpWuD7QH8yKnSYqB0wJxvUMiK/CoLptzwygaseEYrDmM44OaHdBvVbgp1RoRvnvEiDL7CkW+qc5IY9Vwbk3AyhzMbPaJWMm6kQfwsqGRfan9JdudLA/sqatxv9YVlFz+tV9qvKBbd98GO2wPlqZklX+LktslbU24IfJeysoOQ5dkd7AvUEbZYktQ6kAgWlqXlrLamNGlmtm6Q8+rf+ay6l6LUvK/qs7wfmd1Sae8arZyzg2jw/kHnAYk0QElmVhmL2GVRaoZhEjS+xZeC73CrWyajkO8nxayqoZNN76a32Pgl4W9929fm+Wl/PzSLGlRSDKAFvZRzu/IxCKMmVmK+O+RBNdkRD5qY64Kn3ObLzRyAh2q61NrdQV9v3dEuSF2ufPPUKQkwmtcckumiUzZrHzdGX4U7CLjhDf5u+2ZqrrRIoxEmWuACSyZMJrhgfUOc47RqoRCTezlSK7CwNoBffWno+SV5H34L7IgIJDVKrYPucM6rmds6eqenOcx2H1DHVe/OQnP8GvfvUrPD6aWGprDT/96U/wd3/3qzz+6eW7o6A+CAdVGpukHgDqHXTZ0HQihBh42oAmUPKoBObcaGp+uUMqmlBaE1h0CpYAACAASURBVOUxCESpomXOSeEyJVa/vjg1qG8slm2amRY6C+t7BpGggvEmVJK182Wwan7FQnqAD5ApasbiaRv/WB4ujNsnGyCDoaEkPA18wkzL8TPGBDqvhUqmGY27Dw4VgsF3izPNANgXk7Hu0Xsxz0XidWTDvh7D30VVI1NY3bYyjUUhNNfAl+nf0YSbpPrZXBxkJZvU5CqhIoomDdIWzFN9IxOSpdbKDDQGO3ZfyTiOB86wBzBAdID4BrRnffDaQbFz4lvb94Xk/tAQ34RmYS2qYYTkdQXJRTHjjgvvyx2Hoggr12fMdjH4tcSYjK1niWdsm9XU1RGGlRoHlZHzYs4BnRZICWW9MYzLGptuExfnkgWTUhGIHqH7CVXj3+/43+K5HvoEZQwEUrdwWBBPS81EJRI6Z5/ljQDQTSAT6aCSANp3sGoWPFfD7cP02MIopkVhSMtIQLKCOzIY4IkpyILuxBPSvG5aBLVEQJjJLVUiLxS+jF3jJBvMM7QCVQERA/GFLOh0vr74enSdV/zjb/8RRG0ZmtSxv1yxz4GHB5M9fvfuHb788subDurdMf3ztJepSV8RcYdRJMclpr/2KQbTw3JQjQsdMG9XyX/08XVp2DsZrFAsGCU7G0+rwrhFQLuYgAsA2gUdACll0JDLup0CLmSctMacQdLgrUXQjEigTaFNQVEdgF3cq0LlYIG5MPzG1sDN5sfMIPrEVAu07w49NQVTq+EdT5TOadoCy0AO45jV12NZ8FMSRfO5H31PZJ8vh0TAwYfrsUYIpsOcg4/JzYzcqoA/NkqI7aF5AMJ+1MVjz345tuixrSgri5CtEac1VfWoJBxBhbgvdnEpIgK7MrpxUNn5l+G4mFNUebHRcWmTqMGMiUrN1tMz2JixdXuFFK2jK8c0IO+VpxfcfzntGQcHFVipkQwIm0OljJxnVrP26KCeqTiAjSWm1BhLWPGr43RxI4nZwgTO5QRsXogHI1PLAQ2zTbRQyhdBk3Z8h0Kg6aJfIV7KZmPRUuOE1eKeGRgC3HkSzZdgSRtT4s9ndce88rfRmz2DHxP1gYUoubgGQzanfJa9y2DrZYxYZy8bISpPaH0/9l4zWAXg6nVstdjEgCeVshLI6zq8puey5hPBHl9kZk1fQM0rEwLJJZ+nvGGvn+rSZ+W+6n3kM57GYzjW+Xy6Pi934Lo8OELy63niGuWzCdMQ+tGPfoR9tzX94zdv8ctfmnP62WfvAACff/4lvmv7IBzU7eEBNcvARBAakBDJ8VIqB66AZ94OC4IQpC1lK2JEmKJEsYzCwlyiSmobUFX7i4hPLBLdsx5NNY1zswHNEVvFrOM6JaoZEZfU2SZQj1UlbtaVhnOy+GAcM8TqXLa8Ydu2zIbwFOicXpYnZnssWsvYHBhoExA3BlQsCreBQButW2GLiCEKbRMdyrSwMkTmIYM6990M55ODh7KYWVTQQoNpwHvfHOICFJN6TTm1NHH2sXjAoZGkkl9EjRVIxdRY3DLKzRYMIeYsfyJtSXN3H4OG26+S+x49vuXU3NgQ6h5Otw74gFo4fVurRbBjXlgEWqF4eY5yNAwwpYrvdZ+47hNjCF78s33u0CaY1NL5HE/PGPt+zEw3BstEd6cFjaCtoW1LmbCxAr27UMDBbMhmPDhL7VTVYKiJc6R6uv9tFqGhyjMH3KmM+VpE086GW2wO6lHr+HCqLkcdPubLdyODa31d8ifCWaZFRHDpzZzGYpjrEN8FYnNR7Nd5jHSKcbYrR1BEAFolCkaz7PNhA1UXOPP1qLWGufFR0j9E54AU66iICanPSZrz55MfvcPz8wsIEx9/YpvU4/aA56crvvn6KTezv/7rv8Zf/dVf4Te/+c2hr9+9e5ey9VUw6d7+9G33tReAOWNigZIs6SACmgIWAic5TdMwj5nWWjMUxIOP8UuDMCCYqzqEeum1MqZ5CnSfoH1dD8IH5cseDjRK8JhNAElJUpRDxcvOu1khDBCbEq+EJdQYI76bYmd0cEZaY0yYiEkqdeowlAIJRpbYYAgRxtQMuClM0fS8kh3ROja3uyL3rq5IjukyQCWzU/aBi76QIkPymYVZDhx3Qu/t4Ahet5PhjuX8VoHJeFnn7Eql7apaObuzg5oVGrwJloMaaywH3xI2ZsJhlQfNz7CxB5rrvkGFqwjYzls1CWBBZi3Gtfedlv3OTncsMwPPstUgGfnxieDC7X3i0Ecg+P+vezCvFsVcW/aDC91lAL3cYwr3ER00FtRuOl7E4Tt27gn1jHcI6ykTGpmTnM66HpVkIS2RdDnchDyHQolIA/v8SCfTsrytk2Vb7eSIK6WepVo/zIaCgAOoM9QDPtQZ1I1LehSncuczK0ws63Fft2GX5NM4l/UuIuFUn7sRpSJxNNNhKWXYVNcaEWsSEeZ1TxsEcL9CVqIqAtpKkuOI2XRuRHoGeFU7hCQFBsGRTS1OstCr4Ei0Q7bXE0DnI+tn1ddK7ul7xvV6k9b+yy9/iX/1858nGkpV8ek/e4cvfvPlKxHE79JuZXHv7d7u7d7u7d7u7d7u7d7u7d7u7d5+8PZhZFAvF0SaLlL/IoQZ0cmhBvM7ZTumGNSMUsnKI4qeyVFmw2bT4noGdl9KbbKVMVvHSMl8AshMhghWdtOx9AcIRbP6orNENYWsbql6xWZT5OzHbFKB/EQTVXRGcrkaE7QBs3MW7UWziNZWoj6MiAp5tAgGh5og7J6VZmJsu6DzBOkq32IkURxL9aiglUqyJJqwLn8Rnhqq/A5KVcZ8X1mgIEqIKMiVdaM0BzNht6I5GdoiuHpgRNqnlcMhIVCQnIJ3Q8jxoJu/w7hzIntfjdczCwziBSQUmL3nSk7aI6b5KK/UevOdvefzD7VllBuuHkgts76USAHCvlsGKxR9R2RGh2C/Cl6uA1cfW/3BSgAdo4cAccPlcslsxcvLiwEnxOd+M7W63juaIwyYGdvDht47NlfC5K1ndB2w6H3wn8/cuID7/DF9A7wni+rzl8rcMFjF+69nqpgOpW4rPqhMBrsHIGBwN2qDOCx3uAA/1XsSgs7rIUNrEF9C4o4Vljk59A1DXe0zr+/R3eHpJe0TLB1to1VShjUVTmPtnDRNZb3ycDx7GhHib16eoVA06vjid78DAPxm/w3ePL7F24/e4Hr1jEnf8Pnnn+d5Hh4e8PLygi+/XJCge5mZH7ZJgfgapE+dO2YfkayIe37mS3crmZ8o8SCeqZONMH3Nj32elSHTUANJ75gK7Jr7Lw8FSIxn6OOyqaSCezRly8CEEq1d9IhoUdLUJAgFap4KvsRccXROs5xX5nVJMBhovS1bQA2NMpkz4zLZoIdSNotAZ5zrhFcoqBIlBzVa8z4+lGkDI8pwAZHJCYSX9zP5HssE9b5Hb8BGCyLLDO1HDmo8VOUOmk3Eh2xp3nPJskZ5l9rv8d85Axg84sgGgg21AQCt98ygzot1ojR2Jd8j9YCclxqX0yA0eqPIXHIBqYEP9tbSKVlrWXPk1BmaHBnTyGfbPlAg2eXfYhKlbZYQS8Bhpute015J1WlHhxU7E27TgY6Zs7pD1f0qv9fsKKGFbshkZymzp2pZzegL46x6pjz2EQEANts65nljzAPceqFvAjQYkHOjmIUeib+fQzbW1XoDuuvrSVV6tmfRQ71aVXXKG9Zx5JUuqHQDTtlsouSFVkhv7cuAwtaspMY7LvWNmRnDbZBaelGj/mtcW40T3wKSLwCkAaWOcOg5HODJJ6iyeKWAY7b8dcvMezkuERkxhzUy01jrW6Avbpg2ZXjjL//yL/H5F18kbYeZ8Td/8zf4N//m3+K6z3Xgd2wfhIP6dH051NUbY1idxYD4uhy1hPEFe8YW9mApW6IhUw9zUHlTk/UOjivMEAzJ9DiX6oIHqtdhjWsCwFRZA6AIl6jDexMTLxMThQdZTLdA9PXefabUzdIGeeWFMNzw9kk8lG3SycDQ+Gxglx2bdmx+ga15SYkZBsDEpibb3pvLtSvAw+St2aX/aTZQs0BAcIJ1KqZMDE0yghstaxkXr3ElBb6QG1ZZJOf0unNB4nb4I2GR7MkX8fZwMSEn7wPoSA7NVMX1+Rn//PI2a4XZQo210gEmJNUECMlzwIqzz5kQX/RmkDFmqDOFDE5qW21w/OZJXr+3toIe1XM9wSxulSq51b4NGnR2lL5LO8CR3uNcAVa4O8/rcN4MlojxQ1VHOqsyDCQ03GCcQ8zAG5Kw3+5Q8U49y5ZYgXB1rqUHSVpDb5clsEEK6oTLpScPsTVOeG/c67ZtUNWEfbYIFJXxF60XOFA859QjBPb891r/ND57xcF4D5zmwPWigPkuyJhxqkxwJvvZheH6gz3zRoS32ozbzSEgtWMONSGvrFVnc8V4gas+tBwYKcBQKRwXC5BNP6oGtRgMcSilzmkiatcBDnGYzSgGXIxIVTaoGHGhcE8MlZwK0Z9TZ17vcrlARPD88k2upx+/eYPWWpaSSYn60u7O6Q/bxr4gvipi5V6GjQ0AaFPQByAv18UwERemY0LzoBJxR+MlmnaVAUxbd2NPv+5XyPOOuU88sM11nnIQSXIVGAgjg6FzDhtjbc11Q/wLmAlRsdrm4iqbE3pjIss4m8yQFzbHNvbFrWPyGnsXJrS+YRygcx3YxAKkyYOFOSW8+JgKHMp+iJdrq9QK/5LxAoMnSM5fE0UPD1XNuQ+7wupEEkgnQtuGN4NF9ktH2wpUsjWExxBCNHzaJ+KnKhwzxjhyKhVpsANhE1kwKm0Ad8irg2XrVDGwRUDM2LZtJQ68TiS3hhfXbrP3bGMr1yA2aGZQgKy/GcqrDJCZEuwlv3woTTk6I/6OCUhNDDDbvgIs4ajol9OeOufMTmtbfyWseAtaGe1Wfe4s7zSLaFdZr6c7QAd4Nb6D/U+KVvG8iPcxs/wegCxJA5gzGhDt3PrcoTNKXhlL1ckEAHUucYxTIDUjwr7qZDVe96b5XXGRrAxEsO+jhAPXc+YevvZr+D5Ygw2E5ZgKIeuipwipqguOymGcauljgtsHIq8obRUGPgLOrkexIaPt2OScXprxij1pdhs9oL/pmHPiuhudRQdhU4K4vcM+f+u8k9TfoMNas+5t9QFQAmMFynxwPktgCgCGa9PMQs8LQbHqszw/P6P3nnv4vu9my/2B2/YH4aDKPsCOt2eY8Q/ixSkgccJumRxqkc+okQqYjUZUavSxebCzl6LHzSambRS+AHhWsBrmNI8Gr2RGghG9rT5pTXvUjyNT8VzkZQJILHIXizGJR2MJlIo08VhllJSo0PobmaiUbzY6bDHmq6SBqDJNKCWUGYZxhFTXgCRbJdAwV8ZMNLkHI/mfvrHMNRFqVAiwKCOROt/8uIi3skCE4ZyBAfZFwUa6H0Nolw39csnCxJsIVEZu4HMO0JyYYyQHlezhEEJJgPMHzP21G2AyR4Zp8Qs9GytEoHDWmhePLwYPAU7Oz5exoqTx7nDkr6xP//ztliN2FgMgmJGUSo3qc2AuBdjpGcB4/ayExhseHt5ktJTIRU+mZs3TOQVTzPBqm1kbz/MbWAQ2TmZ/p7YlD4n7ZlzVIp4Rm0Er/e/SIMt4KD/XDfvouq12jpjmibEi3of12/+uvkGez2PXJY/QLnQGkSnqNsJhjTB+iW+6xKCpuFBbddw2xhyMfbxkllPEC56X7GhmUQKRQrYyNa08fCob7nEzm/vIR1cWUFNQZsuHcVKJMOiynpfN2G+5vhEQwkkoxqusK2nJX7Au53qMgbdvTdX3+fn58Gz39mdoY0XyaYhpP0zbHwHLmi6hLncGsKL8kgqcHdpaBkOZyFSBJ5Zi/LCs14a2uNeivnctgzQQLtGYu2XeaCm525fNWYlszuJYr6xNGGKxv7EqsLsqtSOeLAq0MlUDwD7FMqg+xu0xG4IXCtjcuxVPrII72V9YsU2GZWQ57hHrPqEAlZRsLxm0powJcZVPfx5Xu6WGVOtnVsym6eChAdTIHcZ1D5r3Eu8XaI6gSQM3bI5MS3rWVfp6IFU0d1K5rFN0yC6Zyiq2VeMSUduxM8ZWFNsjq1r4hCGKBZT1WluKZuW+cHDm5mFdrwG7mnkDVhK4fHQQuyIcbXAbGUfdlPM7j/Y+273yYM/DaJZMXjiH+S5uXC/vYcZedrQH8niqdm65l0QC6rIXw97z9T8ejChBUYALf7bOUSoYzQMiYTMCWLXpeb7OFKZ3dfrd+yiy7zlujib1odWg8/mz2GvO++m5LQ9g/f5tLc8xTbV4Fv4+RCA0UleiaYPIdPXtCAL7/uiDKdAiNXAeTijrt/uC53u3YFKcp9i6wGHsnvshs82nY8699ceGkz8IB3W/XoMPjq6e9eg9IaSCaTAgXZNQxDx40fVGouTCCAeITHSFZoMWoY9wNDLqA38B8zhwaoRnsgLKoKJEZrfkpTL8s4AT56tyQ9QiP/E8Hs0t0ZWIrmXUwqE6zIsEP3UHU7eivfAMkwoGFK1LRluzmHpEFB3mU1cSk/qemDJzNWmtAWKbemhSvJqwISBV1AOZOSGVGcVaYbbsrw4FyqZtZXzEfsoomWLbNvSHC954RokBqIyVzd53XK9XyPV6cCAZJgQTn1nZGF6Ok4q/bEpHGiS5GbUwlFpLYZ5cLF2ZbsFeLUswahDBF88GlE32u0tq/9CN+QgbYWI3THwcTUDHhI6l/jzVgggh86EE9L7hAYTezMEf+xNEBEPHgq1OghKD+5YZE267OTYZ3JEsxL2CU4TL5YJL65lB7b2jEad6p85lsFWBpwiO3Nro35eJ/rYM9Xv/pse/V9ga4GMhM9AGR5panEi2eUlReF4Zuu9gMHrMTVg5LhVHlwCYL7vRH1TLJuZohDImA4acd68rAhqbXhpdY/UlmKBDwCHluNt7ISLskdnpDbw1cOfcqZUIk/ZDWkBPO1WsT6zLoPrFL36Bn/3sZ/jFL37xqt9jranR2Xv7Adp15h4oc4JG/Ofv39XWWY7GCoiA1rI0Cy4d1Ds4EQGATlvXQwBJJoEHWWmVfe0jKsdo/qtgkWf1iRlSZGYjqBgZmXAMYxWIfW3O9YxDBHj2DGoEWEghLBmkHpPB28TWGjjTQpbJ7NSXWikFMmFRQmKfj7UrUES1hYMfjkR8L1RPW7EjCEtBlby8BzEgbvm3zkD3tSUyji4+E0qrWpRScz9d5ks6YQuOfCztd86gEoAh64hvNfxDdMkzqHzZDiWliAjUWtJCMmNTkDHLBliBCFLcvF4VcmNiCOiQHcv+Dugu2GWFgBC1q+qty+E9QYFLBmoFsv2dfMseA6z9Km3D9xx3drZuOqSvv3TzXBZIrR9EMKd8dCOIy+YplTI2OKjkk+99zJpyw7O74GHHcianj+VIyQPWuaxY1rW4CrEUBA/So1r3pTlf4p3FPFyP5++0wM4tQ7yCJwAckr/6LbOpt7vxVbOScst2lkiswG0rEcw+8u7GGBhjgGSHzqCcOdrAz1mpDGnPeACa6Ug/+y63uWylZQvEvpzotnj2Yl8BZtucx6GUeRff/UPbd8Mf3tu93du93du93du93du93du93du9/YnbB5FBHU/PcNQfqPf/n7236bEsSa4Dj5n7fZFV1dVkawhyWoJAjDCgNsO9lloMoAXnH2qn3yFwoV+gxWy4IjCaITEk1U1WdWVmvOtmNgv7cLsvIquzWmSxgAlvVGfEi/fe9evXP+zjnGM4ELLXEf04gSgDQpfokphHKIoLuByysc5dEkNYwSwNztKibw9p/oIoBfeUmyy6HB4H9c/t7M6GHUQfoA5J7lCRCOJmJpSh0MBCVHkadSiE7Q5ByMs5ZIZIFdBhmHMUP5P1BjbDEIDzfWQgO1sUgyqSVeEVC5y8bMit6io+5r1FmZM0nf3KDOqF72fmNVkbdr+gXvHvDRSiRPmeiAbxjn4O9vpyT/PAu+AhAh5dlzOhjQZbAqZZkU4X7/HQ1uYPEGCyxXTgsBLPGu6oa0KjqXhOESVTa7AR9qjb3MJaKaHes6w5Hx5rrf1U2iPMN3+fNJyHoFsUhZbAToGeCr171M/pnl7OCQBoOM/0Nm6OMoBnqp3LM6EWa9EGiMRFT2IpzqcvPIMRk5KhEeocqLJTNPDll1/i4FEiSccYXuZv5brYiImK9repuSPk13t+HI/H167wGXr1/U4p2HG+QTtbyoBHj9skeP644BFewv6Dl3JJygGYgbtCyTAyY78W8HFBPp7Q58iW3sUh6kCjD4QIQvK8h38fJVwOiHpsBECr77leuxYANCgLhZTwbJIBWB+i58cR0L9d9mHAM0mFGGn82IzKp1S/2R7b3//938d/+k//Cf/hP/wHAM7RmYFkSD7qW/b0R273syBpldkMqBoAh/oqANELF5+JYHNAI4MqtwmMAS4tA6e3mBgsyyad6nIBak2U8AHSG4gkGvtFY3bxQAYeY+462nofHGnb/CCK6nHqnlczyj2VtIURFlOJ/CkJ2KbDvfIcrlo27TxAQhAbtDX+62cnW2TZGkR+kNNOdmZqZzhm9gOxnAqJAS/nEbBeABiDHI02G+c0sspae8SoeqO9T37vuySOmTlFhrDPTHKZm/xk3tU5r7DABFg1M8K3+oDOUWRQcex+kMb+OhhsO8NLyD2WrhfNa92lsjjUxj3bng8JDW524AOqw/pn8n39e1sXlHYaT6N0DFkneLyeEXqEXWYb33NO5Tzq/MjX2uOfiur2cA4CkUF+yIbl53tWrp+PzHR5FInYyd850EFepzazbgHxZaszIueUw8f3OniE+NrDWAwi/66e7gMA8XmaGpoEBI1P67sAN1fz21zjBiVmlPfoIM2cR4nC+Owk6gV9CNkcVBUBzKANaUaLsOQE1sQsu18gJs4bxnVd9ez/Varw81oiOh7HFUCD/rYsc163vTf9L+6IhVcvFv9+7sDhp+KgPj+XQl7yP4dubteM/L0tqZWiqu6oWAcAhOOp6agF35C5hJMonFMiutZVbLunF8XWS92uRfE5HmU7MxGUJ8B7YqicrtxXCxa+ENnKgGcYJu8FAjg8WRvkt2+Q+bOygUide5EH49N0yI9o1ZwkHTARSIqpwBeeO4eoe1RzRbXalIzB5g6eyp4a67IJ7tl1OdCiBuWGHBTyosb3RuqbdRgkGvcEZXA4PBMTTzxwMGM0eIZiO31iBlYFz1s9w6xlCghSIcISHtbrWYIdq98O/hzzLDQP8/sxSMFRjVxcowyNVF0N3iSAINyjfveL4p+lPXIsHjcffhAPcmfKnNMoewPVc7lwTm7Y4nU+y4lVhg2v6blrHk6ACJMUxB5kuI8FnAt3Wr4xw51bNSshJaUFHsA8juKpztsNT09PYGbMkK6ezF4fkV4e69uR3EZgdy5fMwReO6x/25h24ZOC+SHgMRn8CIPOi27HBv/h7kGVdjASq3NvSjwsFqlZrWE5F9bzAj232qiyVTCTa+UcbC4RCRvkhvmae28Z4oXMwWVpslvN7lgi1g7cmK86wgXhN6znfP6AhBFZ4zO9jHnZ7NYCVpeYFpURl+/70z/909qrgQ3z68/gjZP64zW7N+XocEwpap/6a6GSncJIgO9/4RRpBPTWcM6gBJyXzevxsSA17ADx67mitL80AidbDmDwKakpZsoII/VhzzNyA7q46+awxU7TQAZgmkOG5WszHXOFQFhxJt90BI3jtlWtMdiV7gfVeZMiaS/qCtoWVWSzqNF4VQDFGM7/ThiuehDbzOu2Ah6wB1MF/GwwMBg6CEmfRSrejlE2gw4Gxh4XbhUN6pwvX6ypf/sjAgEVIC87pZwW//2swpPbyAf2Ppivc9A2kOt8jnKGSrSyf3H7bIchd7qUnLqVVl8JWGav74fz7x73/gtEsn9HD1Lmzx3K2Bxb5haYbHMrHYHen7QbevLFeYatX49OuPX/fsB+mDot3e/jDeH8VBt01XioLjHDIJAuyEEEinPEr8UwttKaMPK55783pyshpLkO2pjkTZNZ2Ax7brldfoWUI84Jbp8tYxsb6m3a/FrVYPZpzTeN1y5OYdz7b4OfUrsPYFPvOlcfGv5L1ig3xV3ugExoQHyHPmGIgCNALyRg5apF7h+3guZ+TitbIG37HVMoCH/e52ttP7n2GmFHrlr7HNvqU+0n4aDKx2dIRAfW9MwlTsOQHcUYRPh4nuUwqCpE7RK1tWCzzR3yc4NatqpukuyJqBwZABf57OKjtol6N1efnbNFD3hGQW/eBxUExFQK7iDxKGcTefGSKNMdIE4svaPM7WFSG6ScXRdcIriOauPUHgdk3rFiip0HcC6CBI/Hye3uHB6h4utOtMKUG1UsFNGAi/CL545zo3ejctDuI0Xk6+gRuCDhZ96GiHA7nQBfvLdcFIcL7QDAgGCqgUUxGh+OVhPmUPOgReNQpjVMispEeWaNoCH8guEOOGGLW3Q1+tlk5kgUZpv/a4Mv4+J8p1CEHvsAT4Ok+vVYkf2fqXW+MLCdsloq6nNelsDu4aCeLkYFqUAnRpR/Kp6qLUDMZcjD8JNYX3M25T4eUEwInVU6xVRAbOVcMR0YkzGOA0fIlM/b7dWDsxsJmW3oG/RrEUEgNt2mMOjv60HaHaU1u76H2+fQ/l7OehgoktmlUB+1ZSUEg7uEiFn2xte+NUMacHEkM4MlGXwt2OnPhkORdwK4a6zMjAiDosxC9jNBI/s4YSMgAlMc3gHhwXkEYObc8ioPlUJpAOzuP5+6PNBEkWEDoDacr93KAPl3JhfeBV0o+pKZgqUL/+W//BdXOYdnSzUChck/znJCb+3HaXSuHehRn8ckWzyQJXQym5FIxxPomKDjKAfVMtOSQVPLbCkVnxXLQOHwbjBBZBHDUZuhSkuZgQGgND3byFyTuFA0zFsox4YbiG3v9/9a6QciHOeE2r5vxYlFwErxvUFQMNZ9hdo7POtrHlyqEhtAoUOyZUkdqmB1OlddDZMhX5QSOwAAIABJREFUY3ipqSOdtMj+EsDzXn01RiEXvNTKgExUsEtjHepAlevgRDtk+Q6mUuTsjmm27qBWYPNT2b0M6E9cPp8orIthjNbP3B9pG/ALvtaPQEz5n7mcg7K4LEoTxudGPNt0eh5b9vc7u78aqCWi4jIfPMoJKjGi5tT2b+/lVgACcayZEsW5KsLWNa0Ft7GN/9d2uY5kSzTbp5TNX1MGnrHvUv9+jUAh+jP1fx/L6b1EEGnwePOZhbdTX+1WORG10ogDMiQ0MGKdYpc968g/6M68ZnCn8zpB6IUbamiSs8kXh6kHE/Y1KiCSgbEXKr6Pzvt1DNhevLTHijZfPjPzOY9G2LBrcvt+cx78WhiBFjrWwilSgqpDPSOtqpekyjC0g//TzmV3LCt49AknsgRn8YrIJq4BGg8KPuwdly/7LR17pf0kHFQ7FxY7FPCM7CmfOxvn3H9+qd4XA7vvNwVBWnTFIhObxhX7ohogrIyIIozQMjRjEch2UJ+xMHQ41DihbPkgMpIJh7yhGd0u4e5iBRkBGZMjc8ctquP9ro2PAECxdE8MpgFln8AVsWRX1pPpmRMAMB3lmAMelfHLtPpU7Aaow2C3Y+6bWiySHJuWZXz1+QVUQUS3wmBGserREPh+9wncol9IxyYXwqGQDx8h5sZ3PmcRqa1kqOEA4b5WGbMZdPCFE+PVVXexHWluzzrl780MFtk+ihqR2iDXanbxNc0AWMynes03UO0Ozz+Tg/rbMk05VrURq0FFYGuVUI6tUNlsB4IZHOa1vwlCApWtJqmZTWPeA0AT48Y4eJRqq5rDe9MBsoD4GsYu42mG5+fnEFWI0hPTJfy3EAN7zcMWUOrwlO+D9H4fxPdxrD71XWXcWmT8IsNpd4E+L+jzauiGCIoo6h7VcXpY7RorBKvKwArBqqwT6X+SUN3eJV1UPVigeezagJjiqzHrgmUomrZs7Yr7TPErhzlZfMe+afXwTgZ9lKHm+wVJBJnsAD0dlVnOgJRnUHfojXGFsf3yl7/Ed999h1/84hcAgF//+tc4jgMfPny41JJ7az9eo6U7U2UeOOT4F0AYjPDaxLkX327g2wE7ZtXPE7jxmhl/RAkrLCmFcJbMaM2GfsClrBENdvXcsdef8XjpaGRGpr3Pz5Ddh9oDeQfgzAwTDDXGmVA8c4ifRDCHjwlMhd4VOltQhhzhlEF0tPOjAoTIIOZ+vWKZPdjqOHlwOm5gwLzG5NPc2Skjgo60bQg2PSJls31X7l+0n4Ubl+kREA7ji+FYcE/DRhEBEQjcNlYaqu2DAIDVxarSYbCNYElF4pwfpuEMtUzXGWU4lBUhXI7Ey2mjGKUKc9lvROW80SteWvb3vJ1uD/DVuhntNR0ByyS6oLVGC/R6tw3CuKAIGBTlgaLpDwuuVQKgXaOc8vwbHp2nl/d5eS09txZwpfTy0DKWRVNpTt2DTeH9ul7FwlawEbaauYr2GLzRtcPcSWXdtXgFnkX30hx+PSsCnP+/G4+RREm0UQZVbPeFDMgiM91hs1dEurqBKArYy/f14c3s7PdlFy/j09YdEWFG+SgfHB/POSfOPN9CdGiZVgLtHs7qDHoEaWhEpzgpwqYwc4rO677mq83vky5zi/CAFmjvfVwrRnTJTF+/N37+/O68aL8tS/3W3tpbe2tv7a29tbf21t7aW3trb+2t/SjtJ5FB9Xp+Ea1kF9vhtblcbP7zwa3sR8BRBLYjFPC/JwckcfWMBlkVf782z9/qGtEie9rx4ivrwTEX1I2nVaHijFqMMQDe/CtlwRjkYgUVBR4go4Lset8jGhrdLKiJbnjyjoBuWAcFdNiOuXkhwRFUyWLnBgsoYCYwLoL7Bc3zchVmKN6ZwIO5OxL8MsN0nqdnnUWL/0uW9ZWy6+QwRbQoHSEgHhM9///84YPDLNZRY8FAFWa3KP8jKhfejvMacI3u0u6vJ7rZocG2s7NZnDlf0xZxrmB4RA+5ppFH1kh3hgjm39PhQOMnHAPySHPDXag6/6/EorTgQFKZVoTITsyZCI8rbYiVJBxECeCM9TKYBo5jYCBh5sCyBRGPDC45IRCcKqB11nuOZy8vUnQvOGog83rJQXmEI9V9fs44/MDWP6OapTNC0Cz3snNB7ifs+XQeL3w+2Mr16Z83zUzEnrfPBDBGZVXYAIhB1iqOpojADq8mmjBjY8cZWEGgCKoummIVdQ6oLW30hGdSt6AYgaEkMed7NHTUvQGA2op91DASijWBY3LtNb7vxVxq91PCaPHaX/zFX+Df/Jt/g7/927/d14trPwXk+/3795/1fN7aP1LTrivgWUm6vObPaITQDgAvJ3O7QeeoetpqrhlRtXKNseTuayWyYzclgFx/YDXRop7lqhIjg4o+wGPWezoEkkIgrzKogTio2czsZ8pDSZTJjFOoUCNq5loNscM4/N6h/FaTXKGDMLXRfdTX2YVSYPYi61VjWbAbqj2t9C6MoNN1jo4qDxO1S3PcmaHsGavV96eH7e0RovsaFLRQRS2bBESeyh7qZz/snxaotUfeXv8XkbHJPTypMYItUCMiEBEoM461s7gl7FLQWXiWc8NIQHLN9r2Gplm83GZo8O608fpn11qYtF8bY/j8euXe+7h42badERa8zAhlRj1hvv214qBuEM3lc/V7ZvtyLNuR/tgSlcOP2dDIovKnP+r9egWZZVD0/NuLv5th8Kh1YcF5NpaCp1ueR2hr4+H3Ddl+WE+fOL8fs59dU2Z/X0Mt2obzXjOt9GIuP+YMX7PyXsugomfsw7+QMYrDW2KHqtBCmsmF2pL966UezQLabvaDMqiXe+gpVGyUR17zNfTY43j+Y9NvfhIO6of1ARKGrIwb5tMAHYYPqR4YD3V9NWszuS+vX7bcuvMvYndYnr5zY4bMYbgkiqNEHcTVAiO1DgS8xAxnLLLTDCcFnysnDD5CdUBEi2OmCtyMcIwN372x81fS6GYV8DIcg3BE3+czA4sCl588kOCoFpHcABKMSfWaOwELaAorTITBA8eXP8MZjvPzvMPmATlc+RIHwz6c0I8Lz6GEO8nVVw2MMxbMRxjucNGTL/Iwzpqw0YaF87kMM8Zhjom5BIcoZtgVhxhuAI4yQoFfnAlR2JANNl/uFFaK8sI4FHYI6AuH3MoxIRNYcZqdbC58xVKO0iCAR0A7i6Dvw7Sd+WApN36RiDh0UhUfnlqwIFgaFTBQxlApCOQcwwMotEU3VKw8+tyEzm+eMMYAh1HBA1EnDKCAYY0x8OH+0etjIucboAmwKSEc4OftlFK4kWLYG0Y+KYdTZt+BGzMm2KFcAOhuIFv4e/MggJ4GuTPkZGhwl+1UyD3me/Ae1dKpjQP/JNfp0Hb4+ykIovXCkOmb3NeYECVIGIgS6pl0UvEsiQhqLsQkAadbXxiOd4ygU7t9Sac7axlsUedXQ2wjfwLmzk3Z03kx1Liyu3833vsDlDCMMSnFRDgEYhT/4tsQgjkF5wmslUEtxnmfOE+rPePDWkCw4MT2M3PDbwfW/rWOqCW7X9N41ikoJwR8PE/IpFLo1IBdZWCEmTDGxHu8xy32KDfKGHJKcVyZgEFjB/LUxbCAXf9R5NyHI30Zr4nvs4sgzyHqYF5X7V3UxQUMmIzTTtxjnXstRj/478G1+fL3fo5f/ebbfcCO4c44AR9jPz2ennCGou9b+6dvf/xNEyMiwiLBMwwr1ss5GTIJ9y+/wHznz5tuB5Q9+JjrSc8Td7njNxnMUWAGP+1WNaMNhoVnIti7rbp/HhMzuKzHbeA2GHMMjNjgvntaIHb3MddxBrC1W1kacN1Ssh++DpbhjHNxnYKPt2+Awzb0WAlfKIHCXGIZoO8UrFRn0rMNGA1I05+wcKLNTszD73EeEyrNkFsniAVjHGXl2pPBpmG9kwpGrQhMqSr+4NxK8kb+XADfB3W4BoDw3g9ouqr3TIjquMKhbQmeb9uxBIAT5vQX9vvIVvt5wWu928mFS0P93ccHdVy+KuZmfcr7SgV3V2/VJVWFQU/xoCkU79d2AYYaWK0oViz+WhqznPt88yLM8mzc8+EX6waQvjijLKoBAIDgjtuc3u8jI6SGxVJnb7avMetMn5P9rCeUE4Z3EwzD81oFofTyoC52N2pM/Rx7bvV7878rN7I7UdsxreAkXp67k0eLSe+AvyCTK1zfoeQ2SG+P7seJ2IsrtjLAhIJbs/np5jzSsMOmYD0J1BZWGIzn0wlbgqd1bIde1GlqWR8ckURZW+cBya2u5wacJE47YsXzchvSndNNqXMHDyDbFIaEjVP8zV9EiKvtsX7/TjzZkfavAlgDB4B3Ma8PmqAlLqQa/X8G4Xm4Rkx+l5Dh/RcAKDQWIDjhehPjQ1D0CLg/n0VTfPfuHY4vGXwcjUurWGQYc4RNfZ03j7znmg9ju4By+ffq6BpNTy6lLVXfR+AMMxEwmfD+4zO+fPcOAHC/33H/eOKSmfoBPuxPwkH9bRyvbB3/nLLou7RyROEaLj5taR/MPckJ7nQVrwnO00y6R/ISpY1k8hkvfe19a/0aahu7bwCZG3EW3DFhwO73/GL/ZzhOH0WpJIDJsyt138EZM2szxLOU97V2yZoxcLzbGdvBBxY/A3OBQtzksJGJ4po4Cz4GgwlPbdPrBH6G83uIdjT8iZxrMahxVcUj5qWWZoCcmV3dmzOM/bAqiV7GKXcPJKQT+bSwBrByw57k0e8vWpHt2Fw8sprP36NyG0+PEiDoETBj2pZNjmoYOCUi9PCcNXjAPZKZGz+Dm/KpxrxMB892Sjj6tXp0rkexWlQ1/2a2Vasz4mu4ilr5m3nPT44i4rwFASKMX8gFWwo5T8h5QrPEw/Jothe1bhGzFsTc3IUdZdSHA/K1f7O9FnXrBzERYd3D0b1x3o6fSbWmtzpitsqCs7UHk39vXr61uffQ5x6d3JyszdmV5YW36WNkgE/BeZ6XDKcsCw74nnH7WTUDpA8qPGMtRsUFd4fWD6tc5+m8Pvb1MeJrZuCxRdrGGG4w6HZIXWiCoeEsEpmrO4YgA+BOed1Ht/vNwNr+JllwPPafg6FGMBqVhfJt+pIHwHEc+Oabb/B//sVfAAD+t3/7b3F88QXO+x0a++UrIoFv7Z+wme0sh4aDQQ5nAQA/swb7MdaUdrP8Vle5ZWHQyjXryvJeaeIhdN9bnOf5PRT7pvHek/LM97MZ9VptByWQyMhKVn5vHlwzc1V4wJ2bEcGhKothcY080iPzcp4ntKW9aCiUufo1ZijLv3Jbn9O6rZHZYSJqxr/zzevkYvIMavvccRyuCTAGeG4OZd1HXGdJZpfiNfWs2OWczLFta5Dhz6/s+XqWcwdNw26y1q9yXtNhIArnQ7HOff4gHRHd13NjojlBGiiPRH2JeMb5tXOl/S5Z8ijt63ZGaSvlM8xFDylL3QzxLGtTklb43rxdVg/SuQ0S84gNyj7+OSUILdNXXN+XWfbvaxuVYpWhz/v1P1nZGhpimdlHAFWaTMkKpVYqEz9w7u455b9LjMOcs8Zh0gSDcRrKmfLrL2Bdv8tQ+ZltrxMw6jwNa25wOZGdH9p5vJq2C7Yz+ogQ6YH9vH1q34cIJjgeKe1rw1C6qC6TSQU/UkjtoAGlA5EYhYT7z63EU9qdRrQ1a8a4oEN6sIJ/t8f0O7fH6/DDXtD/BWIs/wc699PFH761t/bW3tpbe2tv7a29tbf21t7aW/v/VftJZFA7T6SU9cgeExtXpT5mj87Y5r4l59SaW6/mSn4V14psCDFDSg3TYGNzwhRWBemrDcIIfseGEdmOICZ81wxkHfbpHTNbVUeN1KCR58+yCzQHxmDwERDSgwO3aiWxzyOikL1MCtijubaVfTEHDpopeooxDggY6gBef4sEhMm0OGYHeU1KAfBFRa080lxlBSLiTWIYkXK+gTAs/lY1Gr0gccFNzLDOZ8C6IvAABTex80QViKLG8dmTXdEwYFI2Bngy1tNskW+FLYKxXrKJRlYlKioChZ21y6y7AZeIMtM12upvbnNr+XPp15KIcBvpzvbr8kx2QjWzKvvYddJosGcErWV2zaOxDW0UkJvdPNMf2bU2WxXAE4/KNg04J+miuGgGMS3+V2ZPz+ezsqoQOIzVDJbKl0aXem/qw3IdB91Zse/jd2ZU8LUMao8W6iIw+78AvPq2oIpbc5SdsAadY0QGvc22UhHEK3VP7ZV+5j0jYT9UZSIsoGjrVJwfPLu31rpkUGs/0VTRzueUEN+cj3GfxWUm3M2VcbXBgBd8rJ8Tcgsr+lypHnOW6cjyVT6v2DG8AHCp/5xZIqjXGd5jxIAuAFsJ03KSGirSbVFHcqmW4qhAQHcCPvp7Dj7APABuKJjiwA5QqKMO9n2g80zPDx/wL/7wD/Grv/kbAMAXX32FD9999/JZvbV/kiYDtYSInZNPY1NTcFDV2hwBZaPhkFKjgi9hGHvJmPjenT3d+Qkyv0bnbRkQtcxb5i36lLvGINqlVloGNbOqlU3hhAL67wpXFjWyXBowYgDOq65skinQ9jxEpvF+v2MkHxQKo4EbBiyKkBo09CGuSQRjuqBMEs3SmxFdUDAEFG9wZOar3rv/9QwM76zxHBi9HBtif1Wq49UzbQ5jtIJAamXkBA99w85eGlKAde+7wBX5k/0yaiq+D/vvILcxdAkk+e1rVQZ12jZVyRzii6YkHRV4/HPn7vEFSRLlVLJvz+LInGvpNXvou220VDxrGgMYfuZ0jYo7GUbVYD8g5siCLEPHBLcN59h1sdWVZl3vBDWGOa57zON/+azjv9fqXj5m2i5/480lrNKL3/cdj68//J61fh8/m9Zz9ltVS1PGs4oDOkZR+4DIjGI/Ry/LYpVlp0XQkSSoPJMMMPb5kKgOi/I1REUxU3O61kbEdjhvm7sPWVStBHhDVUXmN233wwaOMNXTltb8HgIoMqETBDuo6FJLT4g51bCg72yBnmTQsTOojuCIMQ2tkEl7XVOMa8+g/2O2z8mc9p9fm1O/S/tJOKgvIL5pTJe1FAI1D47s4ICFJBQ0fr4Hrp1jQi5RcHgDqgaOOg/JFyhRoYQRKcIR3Jv/PPjSN/+cwXTBZEvhmC0YGqRvLZgs6FpYK7XSrYScqgQDM2gSZjiocnM+g5KBZx42UQOOyAtv+yfBk734djnvftBSOUD+2XkMnB/catRTofcFXVYbxxMP2HDe7RfpvAexvJfggSrsXKBwZA5i8BKM+yqBGFoCXlKHCAOw5/08gdjsyKFXW/I8CPy0IR1QxVx7YdONwUa4nxocBwAkSJRkltjQGN/kGms6prTnDO2tvwBN7jCw8wdqlGNzyoMF5mWC2srlAAZRg2MMOQCTmkgcDixEt0DAEIdg8QVM4iWNsOv4cdsosxXElvZnCsrU4FTK7HVyEyZjCjHFzDqb99PLodzPOhktvV/jOnD8vDCkr2jwMiM5mvW51r/XfgbicP4E5PfCtTkpSpYEdJYFMtfmRo0Dk7xOISVfGxHkGO2QjsjSa6UHetsQ/rxJhw+Z7dJNci6czwtyX7CAxb5wUIsUtMW2cj5JBMEAN5wuXSLDSeRw3sADLfj61v4dyROyzZUOvDc060ZqzEUmUDgVNBmDCKvBzxD1LOtgUXORFr1CrDj5r42jo+QQu7PuWyGMKn9Bx8BkBvMAUxrvUvt6qil99/47fP3113gOjikdB7766it3TnMNv5WZ+VGbTStrRIbPCTCBj5hLx3QH9eB6bdxmCfhkCSlWN/BHbtfqfDBS1GvJfEDTfrARVmvMZ2GDDA/WZl3F1G640nu6PYH6WUEl3gV4wDlhvvFBEA5guWAgAOhY/vfY9Eg9xCQixS8zKEADzLPx2RkYgDQH1e2a3b9P7o/ppMeXMfvevWGbAemkBq0jwEBxT3vv9/OMPKgKdz7lYY99ohD+abBZTe7dQx/NHsR0mrOdwbbVeKsF8W3PpZ5ABazcALclV4pJbDRHlpwDyqlIZ8D5qKh+Tvge3x2LXhgtf3yOz2QIgyht0fZWMsg6fe8toS71AHPAfPPD96GYoaOgBEwb0IGiohDxDtIlVYQo+tahuTFuD+epAS8cBaWrs2D9eb3ioArrK3SYdKBbkPSVAP1rMdzdmptim3hn8ADHUN02EDi0EYZrrACQM2qnM+Es22zTmryj7sz7PG9Uk+H3zNb7wJFYybd5QMba/DZ1LZqy1bATMVRz6cozNgAsTitKmcYBh4GzbvvQk14eOAspi+J7bnFE78OctxY0MC8TxR7IAPy8LvpEfHfWB7+sn9+hfTaM/OFt9Mmf6fJexss5+0PaT85BVaAmTQ7eMlfWM7Pa4Jg8C9qdiFLvfbcnCYvCFkPCECdWLHW+5i0mjISxnnE3YdtFl/N64Tjmy/6zH1JECxbhSBp2Kc5sopAl0HVCVtYOVAwakTXJbAg8I5cH//MARjiowb0bxwAfnmVNfPpxI8AGaFBlWyzP5IxeE2PMiXkQBn+MvhtEDCoLt1TmDIVDU8LPzn149UXsh4jCToFFpHOKgkTBS8DxGi9xEnnLaPnBjnKI3e7wQMNMfkc+T9v13VgNupOQmCagBeAdakMgA3D4hfLMUPLN+FSp3+MmkE1NYeYH/xDefzbARuNxPkQUOYyhpqkTanwWHN14n4TMQApDsWeYlKwsM3KvsnGo/VAbkdLK2rUw8s0qWiahuHeMUMZddT3GlGhnWkUEay0c97jeXUDnAlYLRgSXUXtkHQTBzgDEULmT9AN3onRQH/mpfe2rKuT9gjJDU5FEFLB1DZrcvD5ixlfNiyeHgxev1ft3R13vyS7jDnM+SfUn+oTl0XkAWHeB3N0hnejva0JNxfFpRkZlcBpHKniy3SC4DzdQthqnwcAQ2o6vREAjgxJ+j35lFqrxY/HMZ6meHgwChUja9g48AhzrMFAhpKi9DUQ1JyqjxQQycoe7MqgGowUKI/V4EvCcGAfXOWtGUAuOTj13xbt377Bin7TzxG/+/u+dh/rhAwDg+Wwkpbf2T970GBXY4EnQ4WeupfH05NzGNRiUHPGbq+m7OEdCBwxGiqEZJAoOqlpFXHxZ7H3S/w2UQAaPJ4Bp0GHlMMyLse3/MujFfpRIk9QD8D4SbNBGHICgoVtfaInYP9PoHmUvKzidPibYIsgyzCMjOq7o68mdlw5zNkPsFXR98VGP41F51aJP9Qr5wF2crDGQtc6Tz+5iS1aBNFLDU+6DDZHEcS72a2oou+9Mib10kLAFDXNscvzbDXn3Gr+ZAdeuiCC3nFuHIvczNtT1s54tmz+TOq1bjdS6XDl9u2VaIc8Dr6RwdYrID00f6SZW6c4pLmfXeduJiRHB8IFRyRE2d5KGUTmfBIYWribGK8/oMrmsAuR5ZvSsVc+YElDv6YGEbBIzhvu5axnM3+zUzw0DUrhpaVfwJz5bmf34jKOngNnqWxsbxr19JuZsPknzm4LozjZ7wsQd/84lzit1h3HIXtMUzuRlnuiWhLpmBdvCJAJUwMaFZGAArCgdFO+XZ4x5jPId+OYBMcmksXrFkaOrfLMBWfc5USoPyCciqjnaObZAChj+j7iEr7cdPHzZLs4rffq9e35/fvtJOKjfJ3OeP59h+Hc4BuL3UkQLyMV0ASl3rEQdKpLFrO/m2cWhOFOvSgnn0NrALeAoaNCip5ZtTVNS1TNjKkDqwdu4uRNXmD4FCUBrb7Iwhsq6RPWU3PleKSQ0lkdfoaDnHa3mg3HcJuYtdy/yBfq0TwQ2gGhnO2gMzAEcE3h3c1UzW66EexpVpBgKqAjEDF9HiRdVh5HWhqCALIPcrRRA5fnuKnqhrgcAJMDQXdAb8M2YgIAo5+8zIl8ZXYtIsWJDYMmDBpmd5aWgOcA3gHIcAr7j0af4HPtpkwdxFkA3boI+mZUyw945Imgin96mPbukccDkQ4xjJ+AlADBUwMqwuplw8ahBJ6UFNJqjZAhjo0FjssyH3w7tz1B9vR8+baPK0e2ZyVMF93Xiq3tKIyumxPOuGzIfV9qvSZSTyZm7QgSqIfVeRMlrPB9e1zbewF7z2g5ig4uWUI4TADkNixVruLMit4kxcZ1r5PDrNJTjYfh4yB7DivS2qG2OOcVEUtMS75DnMJ6eT9yfT+hakCjnlJDjyo4QIpq897gaG9tQw+pzOyzvSrABSNscjQxiVAqdUKo9ZDv0KaQS36kBnQOaYE0YhuxOL+CiTPlZ7wtAi2DNHyR4QQGsnflgJizzkS+xsHBuk0KxlmKqAeBdZoQUBMNSqgzDF1/c8Hd/93d4FwqAYC7V3tuXrhp8/+6tzMyP2t5xifTZZDeaBpexZMeEHS4EMm5hiB2O+uBeSgleNmGmwqR4JoLCsAN8LjFF9rRlADvNRSc8MzH3fJ6epvIAYYm8+FcYbYNIzC4SMS6ixlDd2TGbBBVyIcOcq+zrLD/n1CJcRFEgBhOBCW+kTzoMfujFRQHwNcAHXA3lUpMFdjQcLRiY2WRzOR1rewtR0JDyu3gCgW7Ia4p4WT8tOKrBzh2M9te0MkwXYzMd2P5ac1ILzdZoVcAnnFRsBeLJfkqZ7qwpSQZhCVj7fKw9Orczchuw4MWQyix3RzMN+uzD4KsZbfD56Aik9jwaWsS/C9ExvQQenk2cflLDYpi2EWp+rjAW73InjubkCDLuz5XqbPyee2t3IKldJ//mu2y+eTvwNd7hojpyLY0GxDxtisYP2OHuQPdGUX6nMvaa6247UzAX8SycIWvYfO28GQPTLIEyl/sqIb8I6mZpKwA+Vwx+Vu84at0fNxqf6g6+T/dPr85V7kNtzV0dQG+3sB/6muU4A9vCc9TS5J1gejcAHrjlfFAvQ7R0tiy5lINaGVTyPeQo0VO+9O1xvMr+aP99qn1uBpU/bQpf5sWjg/8/mkH9lFP81t7aW3trb+2tvbW39tbe2lt7a2/trf2o7SeRQTXT4qrMiFWqCsT8KqobAAAgAElEQVSyLIl59ESkcOYCxaQJMECbjOJk+y+bKI4osEbBA/UWPwt2vS1V0OKGV4eHLUIYCQBG1Owzhde7BDxcpMuL7EYk4qQoZF5RN4WpwAyX+kTrHjC2zIYENDW/WlW93hM25AXnAo+B80lwpEiJAXZzuf8MCHLAgSo6tAS4PwMfFvju9zyeT8jHj5jPCzuV46TtZYqbfFF97ZFVqELPhfN+h8T4jXN5RNkahyWiqj3KpORwoy2LPqBGUOwseNYGGrTl+mFey7Y4ycrOafgglYVkBATqACx5vBQwryY0w4NL7MBvZ0U5FcAyopzP/wFiRZENBzxA5gIL+x4THnUpD6ACIq2C6xpAM7CVcI4RucgTeuRRr9yVaNyyXMa7nANaNlVhrrres6qRNV4xwWx5VtAiI0giwOklZSpKqw7DdDGmGMOI2hdY2lqkLiN4HeXw0B5ha8A1ineBVkWbIeefkC6IIwDWhat0ALbj4xqMYB/ThCf7YEzamUf/h/MHH2PzPSX5prYU5ymQj3es4FHLfUHuAhPFGdzyM+oU1vZA7DB9M2yUbIMetv2guhLtpBhryihyRsgJK/MuEVlV7P3H96g9t1LciceGCM05MeYAhKApUrEYFxGwgDuJ0eZESXw/7/3NoYdRAuOaJqrPyVKQUkTQY3+IJ8UtV/EP//AP+JM/+RP89V//NQDgP//5n+N///f/HgBwD+EkGqPW6Vv7EdrT5j/xHBCGiyAFoggHAcGfT/oBTQabOOc/ecm2oLbA4ggeAnxft2v2kBF7WGoSsKNckn3BDOgAxiBI7W++V/cMhmfZkNARfy3RKJfsLMdnkz5gWGAYpNaZWHKl/ffD/OgfaN+t8LN+CSxsDREBM9fa762ysy37la363t9vvgEYUPXaPWu892Lldj+J6EJkjhukV0/Fea763cygzyGIVEgMrefS0LolnNT7WpoH2BkPaTfd//4CNVJZPK6ybUlwN9V4NgYNaPjIsRvts8y7rFj/zgLSVkcu95PJzguEObKXnGiY2D+tZfrN8nt5PygiCOSi3zDMGZgzzOyTvGYkM1eGUinLkDCy/ojrQ7YsLqGyhtnT1zJLxQ/uGUDDpghhl7TrSf1sl98fJuCns2AOJy8VCs652p8FYa0FzTkZaEiCbT748OzybBSmyjK3s43hQ1zimxSZ91ZyDeS0EcWuletUFy2E317OO/Oep0q3sTjvoa3hd3He1UvmlC66iLi6DgQfDL7586fbwDzCLgDAmBAo5Gxr0xaIHaHCIZLkYFG7QHwHXevbZh8/NyP6Q9vnZjK/Dwr8u7SfhIPaW8IZStDGX6y/ZXMIn8MgZnuNeYs1lIN6KPQMuN4xYGsCqpAPsQBUYVPAuhfQYAa12oHM4sp3qhsXIApX6KUtzLNWwJaac1ULrXoPPb2IOdvecoo7mrdcIlCI7zbIcChe7vSTBqCCr79si8oAVi5I7Hq+Y/3mO9B3d/C3zuXi93fwdx9Ady3YHcEX3jK9ONOk7VmoAmuBPj5jBlds+q6E2RzSrDGVjQF88AJ6m1NAzgHCxYkkDJ4Oc+gwE0VxbEkJtAzjLpjhMc4xMSa56mR+LKBbBY8h5y0np8r75bAWbbDfhNj0uruOB+HC+5QTq80s121I5Ius6lDcOpmTcSLQPClH8p6AVDQlcpW4XmmViTC6tl8YWJaGSbxmTBiyFV4TJSeG4mAsUQxR0BnPS9QhyrKPolTfEzVXcPWHliCh+HJXhLwgZZr40WsO6Wuc0/z3cYMlIq8fTCgOsS6D2lZfvB8CHgvzaV7q7kZ39/pJUaICQ/UW69wYFGqyBTESgZ7iEN8ILOnpDr4I8DGCPmngbUU+rzsr7XxLY0FpGzyP5AwCcDdx/lrHdhmgJNdgQXw22TNmawfHgIJmM++9DINcSbIHQZCH7g6ywBwqnHOCtg11eYbZ/RE8Po17oZzgyw08ts3myUAHY5SR/gd/8Af4y7/8y/ruX/7yl36N46jDeYXI21v7cZrdCrHqfNDhkVSrvQug4bGWFif2gIoBOanNFKqyz+qIapE1GN1lSe5Ak9ugGREZrqzKG85LD/vPi3soh9T/r9bnYIBccX87yeY8b2xNh4RTZoDM1IkW1HCWBoUJ+Y1noFIpfv48k+23ccdyPzrb3dojHDrOhAxq3s/TRe2WB9QA4DxPrOfVxNwUdr8Gotlc3ObiOMee+LhHs15/N7M9GfwFv84rt5cnCRMKZl37YJ6tRE28x89BF42LPY8dIpxwYZoDjE0TyT49Xr74j3n+RJBBGxCYNf7ekg4u0MSgxhtmAMoGPpKnSnCp8wGJM91vz6BzbPoVM4zc1tkUM+Cxt9/neHSI72N7pNYkZ9lwnW+vnbs/pCUvW2w/s/5dc846a0bW6jUDkSeTmNn1XD7IdhnVg9Jd8ZrDXtwUIN22VdLLKPYjoGhaMxzKfv6Adk1hwOkx6ZCWTZf/tfs5CLBWE7zGcqDUzY3htISDEbcIOgbstk21HKODDVy108Oun7NElexh+3iNLnUNsf/jt38uqO1PwkF9+vKLmihiQdRvCyZfI9qF6xlIAH+9NqP0zMy90WdOiIqEA5ARYLEiJ4sISASUZVOIXEa8Gam8gGWrMpsAgOXcLRLdwh5LL4ZY4u4H0UU2PKMj2cyC4VU8Nl9EzniNsWDPZugySGRyPtqJYym+/urA7ekp3jbcoYsM03EK9OPC+c13GL9xB1W/eQ9+/xE35coSmxmgrjWkSWjPSI2kc7DAqnhnDB4eDV/3uzvF2BsAR+alT+yT2BN9mSUEeVYVww8cAAeoIr5FcIeEI7SNCAB4ugEjeIXjVGAuDL5VJEC9sgVGKoAeA/M2MY6xy6KcfnibbTU/XZ4ZG2OUAvDkKEnQuMXMB0Zzokn8nsYYGHlAp0py7Xg+LiftgIWpIVUoy5EJlTaP1EfghBnAWY7GGC5GorSNsJS/p+DpAi6kxQe7gmV0f4linSvqSCBqBSAOaG9ZTqYrPmqMkvQz4aGcCwa3QzBfbEduGizdI8unmmuuH3BqxUEDPPihp+Kc7hge54G1BACXSixN9p3d7lhx0zU3mXf2GhkQ2A6XmXlWdmW2VHDeJWyWWCtrwcSfTal/R9/yQguIEgu8eWIZ8Gp7C1lEUHMP1Mxa46r0m4NUpanInyHzFpUBuzMQ4i3CC0wu3pLXm8QhXW+lEmzQiBzPur8MNOR8K0P/NFhkXokNLM5rU9t7syzD8/lcY0oAbAm++plzSee7gWMMqDJWBhTV8OWXX9Ze+jd/8zf4+he/wLe//nWhXXhO1xR4az9K4y+O+lmBKH3GW0V+usM6b0cZUmqCFPVpxDoM5uAaeokFiiz9FrdxlMyYs5BFXo6CK7AjEBCGG7fbjgXg18p9XeAqtIpWzmlwZS/iEwAMSw33mF9rSXACt+CNnw27rASTO2XJ9QfgHDixUr3313Kfu+49BN78z5aBuxiYrzkkGYA+tqK1toAYmDF4wGgHIs1cXXw9L9yfAzG2JMSNYozB0HV1PC2CBy8cFfMz7jX19T1Wbi/k+Am2tkAFJcOu2NkrifvYommM5PkaJDnIcOd5EkHjfBu3AYxRXGkPpGkEV88cPA8ytCzXk/k+lfajathuIrAzg4D7eeaZweLvHUTlaA5iIIIBgF8fMqAqMEsnzO9Z7gu4bftvLbd+tiKr783Fxc3EC3PjCHsgpKuaa6QFM0s6IvA+Bje+tCdGOi+667g8ChX255r2Sn/2g2acbXttADsYYern/JyzbKdTBIMIxxigI69rABvGEwGJzmDD+WzFP1ZxJBBji0wlgkgNtaakXf+rDGLE/6r6HzKQvu+RwwZzJ3Xfa4sBAQAmzxibNlZMXu4u9kUdBCPBeHeAngLReRBsGPiWHqtCRXDQDbMc7luIEza7MvvXkGnJue7zIefJqd3TwOuRi8p4f14gYrTsd/83+5NNRDDnxBn76YcPH/Av/+W/xHFMnL+DwOFPwkElukLLzDybs6WqtQw8LgU+wExg2FBQgWckMxuVBrIR6vt9oyTQAJjTGEtZ54zAhIQ4tXIhZlDxyOlKcSUDoORZhXScWw1U/zIA5s5BT228xjnW+tLoeOQYNsSBYtNVpLtL8IzJ/dv3oIiQjuMA064RastwiL/7iLFhHmBMHKY4agOwMko/sk+mgRCtyE18eSkZapndG3HBEMpfo5dRF4kad/m8yBgL/tmxP+YHv26Hseqw9mElwrF2WRFihfHy7w/n0J/xVmugdLTa+nWlPbpGqcivlSV1+gPKZ0EYYDKw7sU6xKPl/XNDI8pHecAKFL4x5ro2sI8b7wMPFIYDNtTKRMBLK7NMroblsKuCioeDOhWW9RsWgMMw5sC7VGkdT3i6MQz3GE+PCBPQ1pqLIPmJH0NALyN12v4/PlnP6HdpPTAEeDTR128aDW58pgjPeRfwXPj44bkp5vlcc1XeHFN9NQvQnTAgIumGXcdULNLPLYpuDDaXXKlMS4xNlf5lgpAFan0P6kY6xAGnCowNpTX49PEaozmkES1oEHmFfy8TtbkU/1ZWwPeM97/5zXZQ58QTh/hVTbcBGoIjs6AUSoG64VOkHv1es6mW2wZ85/1oqCxWHFo8cEdiFTTDCrETGGZlhBVff/01vvnmGwDAFz//Ob799a/jeXowTN9UfH/UZnOL8BBFvVEerjIJVL1TpT0PPIayA7P5r/8X30uOaCCueEvt/Wjr3+CIga7ev+Gi29nJwN+mhQDI8zvhwmlp9mDUK/csK0rIVDDSg6WjqYZ7MLKVKFGE8Ywrcui1C7w2zs15+20tyzlVkJX2PwqDyF6zIgJbBrlLUYX0FN9gcn8zwzqvRmfCKd2G2g5jUUrafSkucQgAUaq2ZbYsIpa1TwU6to/PoPgP+37yWHuuWqJeZkQJVV8U7OrSVYeXQkRLANGdyWXgAgW+mdtkKQCjhl1Ptb0mwoW08s57Zm+G2rtfE1UHOvuppBhMdQ7rKVD2jNqmSLxU2qWY4+WYZLaxn1l2zRA/ft67uWvPlqCiOq3Kg7cZGNznH7fnmP/l7xvM0x1UX78vemJ7UhJwgcQauViZ2L53zWd6tJrHRiAbOzA0FGyBKcsgLYCdyK6Dt0GO9/u0FUL1coY7axoDV/+0uFEFFuptXuemxsGFypzikOrmxm6T2W1cXxttrJlAbCCMS0AqK5ZshNWeB96nLRT2Y7bXsviPCDka43KG/+znP8d///Wv8Z///M/xZ3/2ZwCA33z77Wdf858rc/vW3tpbe2tv7a29tbf21t7aW3trb+2tXdpPJIP6wP8zg9lOc/c4QeelChxScxQEIyFmGZ7yiCIFZHdfz7mrJehDO2oDPPC18jUxwAZsPRfnQi1q/+kOL+W3pEiB1ovJJ4zuQx44GZtPlt9dkdHIGqsl59Ug2gQORPDxmwV78teOp3cYY+3otXqKnsaBGaU5mCYGn5gLW9xniZPKibY4CwXHpMFgkAIK8SiO46go2UVuvkVXzKJ2GDakKyE9zjrILLhHpoxsR6LVpSASnZWiOboUVKS4O1bOCfJsS5ZEKCElUYdl2+YRk3hGcth+5o+RSu+YR98Sgj0ooOhklS1wIQOBJ4oz+jVAMKzMLpjBSLCGVe09HwuGF7DumbyAHLVaXlhSYc4U/4G1uRNZjnE7QCz1PRCFHbNm4BTnACa0GuZRTSOueRdBb4CtYLIBGniRL31EBDxG9z4n2tf3gQ41Kk55XGUtfz1LMj0/330smHELgbSnccOYXk67MjuGLeKQ1wx1ssrQwKOvZlZQUz09owJBFbtXMUAd2qV9vKiVfYBnx6VhhihETLje4X8jacIwEdkn7BSDPQ5wtA1Ze7inaKqKdQLyYeE4fGzkfsJuB+ho843UBTwyKQFAZMDGziQTM04IyFzErgZVLbKtuaack1T72ykAMdZHgQYs2ykMHkHOm/vm22/w9PSED1HzlInwy3/9r/HX/+2/QQMy1LNTb+1HaHNs0RVmF3SJOQx4Ekbtingws8qU7spGkW3aBQwre9rLtSRYY9sDjx0K6g1vYaPMoF6A/OSUGTDVl2RGKa+WZ9RjZkBFYCIliGfq8Pc8aoYohsaZVdu8BU+Rr9C/yPhsnq1nXUv3Ia+/j/vf2u5tMygodfwsZg63TxvlXFj3BV0LFvx5iPi9yD7TlzaaD/ZjAnYWfJdAu+73Fy58wvzNqQqAo8+WOa6t6njaNSs1iEqc5qKlET/L3GMKAMxbF0EPxjgGNN7jNTYp7JT9Of/ejWZiHcDUGgd2dSIsJlxy6+IZx3z+YN/7TdtAGYFkI6ycDxSZ0ISVTobwCXuaZU8Zjf3gs64rrlnVLFfU0VxbQKihc/CQyWyIgSoB5uqOAZFNVMImZ+UV8tk1E6OdzfsSZV9f4G343pawWW2TTANRpjeAgvTOGFBSzKQTiO8UbOQ4a+xMfZafAYDTvAyUwgrC6vzqtl4D7sStbjnM95ZeA70obu13HnyR3zLA9WqCjgAAPAiTFHy7VX1oCRhznvM8CIwJw2zrjpBc8A2pfi1z+fhDDNEPZKJ+dhb2e772UtbGDH/1V3+Fr3/v9wAA3377LZ6envC//smf4De/+c1v/a7H9pNwUHtLbDjM9rrF3qjwMHGADXUZD9C9fJ9R+xw8te6cruRfNRU/bBJ3b09PX2DgBJ63siZMi6RdkALwZYFmb5KNse/TQnfHrm/u103oZt2TQ3c6hNRWqLPeBUx5PyfmtOIJsTKYJ4gPgKISMg8YDxdiKbjJgMHVworfkc6kpvEcZPOm9grmvd09YNSt9Z05AKytMLbv8l0nsN9+LlrZGxM21IhkH3ia1sQwWDg0LMPnREKiyGB3CY6D1XfBkifajBtzI6IgPGGA14ZdJa9Hwa2znuvkPQ6a0MyA/yjUHRZr9VOZS1EyOQxsBBsSPNQGrnmYl8lF6Y6dsbojlM4NUDDtFNhYa+FcCxKGyYLzt8R2zbVFPmOlYbNyj3/c1voT1NbH73NUX1PxfYT3OmxEXXyoRXQchRvPUAT3O0DzDgoj5endDTSn89wSygTzmrTNwHPlSHbedtyXhfFRHFQRD4YsbJEghcN8295hZuG8x9osx7fXKmx2Q66tgjCGwVh85B0EqvFqvugg2jX0GrwJ1HlTBjPBwUdxmYkGiILTFN99Qi7egH+e6l4BQE+DnBJCUTuwkQE6KvliANrqEt6dOahjYOXhTIqpDB4b2vjVV19hBEQIAG7Hgf/4H/8j/o8/+7Pil01inM/PeGs/Uhu0edMcAT8al6AM7GENK0LpeTtikxnKExb7tNfB9aBjnT+a9R/X3teVYaoYTcDQNBW94/yPH2ufy/e1M99/uEJ6LQLhaAFYiIKWgNeGUJIaplIpgg5jUAbQab+HUnehG8G47nnuKO0+fEp46HtbCfXFGs6lyK6toaoO4wVwnoJ1ushbcrd1GbhxTkkVp9HFKXIUI21YNFrAso2thXNa6r9mSL/tor6qPp6jbt5enAXmP6D2nRgbF2xL22Z4QI9mwVaZGTSdAwiENgNcXGcHgdNxvmgSb0cTABZBh5/qK56dKsMGQ1S33sTivccnL5V8juy7S8E8uOAEAMwFG9Nr0CdkOewDDzT0nmLXlKfLsPhrCKex3Y0nWS6Ty4MyvJ+hQ2avzxVGL5SmTXGZl3SZo/vNZdHSdnCtBXyt3rcjMN3W0vo4wQb7/Mn5HedbRrtIDSPO3VQMd/E9YIVeB+B+gMCiksQOdOV/fmFqv1/X6aNDSkQXmoAye/Ah7yf3Nu41o92xtNsoh1TJaYs74AMAwZ1uiTc2D1A8OqgXugDZJUiUzuEPc08/vz3a8/Xc0OMrhHdffIHfvH8PTlgzAf/iD/4n/Nf/+l+Le6vP98++7k/CQe2Zw25o7yDBy4nDJaf+YLDTw2EJro3M/04+wdlK9Y0jE9qvUwXlY+W+m0/4uAhjLHDwM3vEdvMTLv9swRnSS8ZUHirf7vuI+89DpymiMrlMvtB+f3J7TsUmk7PiNMUKJZtFzp/xCGaUmqARTit2lGmGou+cMA7OF/nJX6UdlOAxPm0O1izOxOYNh2BFDosZDnL1uwpyh2PokuMxmhZ8upZBR0SdM/83jMCu71h9WOpZbj0NdMYGJ76pSXJvckdSFPfOiebuACeDPvk3/LDcR5trtJwr7RtOjOkAmMYW/QDw0cmEkNhdtmAE9maG4Ig0roPP/uBflLDHg7JiHhpNLMEPdQLOczu7BNhi6Nhy5s/nHc/3O1i/qvFb6gnCKqpuzrdeGSjBy0zpa+1y6LTXH3/X/Ye4ndqRL2t4hXGS4g9K6qVNcl0bOX86ys8AgJyGMcyd/pIzNj+Y2vcTXneiM4sK+B4gy0BrO2GqHnw33vfkWR0gRcBcbZSAwU1R2Q9nHbQPIGgczKhxCI3IPV7sewGMLxFzouAgxyZaEdTig/oo35Quok+2JBAG/vZJE4q199yce8bQUIUzsShPZKDYA90j9zWVBvkwyqREjbGdgkXPeM4gmg3ok/PGMon7ngS//vWv8e7dOwDA0+2Gf/fv/l1kfMLg/qc6gd/aq60jApJPpi1w4oYRLoI6rj4eDluqY4NxMOMjeSacRiBimpNn8BJNJq10irCfzYmOEhdMsp0Iwwnb4nVth9EHYwphwGWASv0GfX2XiqbzM1lbyTQQJjZ/dlhyrLfRqGEoP3JO05bIIUxhkwy4Vx/baw+38aJZci1xtYnKSBUp9IeckT3NrCkAXpGhqQ2HseJcyf4L3C/wklz7XmqvTGfK3DktRyQqDxyy54hz0t3wLqf/MXNjHuod2xdwp5/IVUbiWQwyDw6QlaPO7Odnlo8zjoAd7T3WEE5zz9rBIEoV+FTy/1Nj2IrsLC/oIJAyJDa1wV5uzh24/f0TozxWVQCk0EVlZZsYaEk8i+hrcBKzNGAMTgiMtaG21Ie4OqBEdBEB1D625Poh18/MCtTkUCji7G1OqOrL6g2vchBzo097NRziS1aN/bmWdgJ5SNdQ0yjsMcLdpOcJoGBMzrVPjnQDYJnxV0cNoItqpo4NsEXM8LrD/SI4Ti8zppd5D2ykU92Po0qMufRPlPw8H3PUGWvmKLVaY+ZPTLETcEaxt7WxIfJE0cX9pH1P2dJB/Rwb7Yc2eeXZI67Vjgd89+E9/vB//iP8zd/9HQBg3m74u1/9Cn/0r/4V3v3sZwCA98+/+uzrvnFQ39pbe2tv7a29tbf21t7aW3trb+2t/STaTyKDqiYFm3UKHF04EBxQkwsvNGuUMoESAjCjaHBBVj3M8BgByfTZCE4WJGqAYX+OAwuuGb25D0wa6KqgDh+wUKSLiJsYDNygp5na76p7LgXu/duwiXHpY/xj1uCTEUUEFTxwRETmXDt7QhAQadUOPIhx3BfmKXhKPkTwbIW5oCsG4DYm+DiKm5hQg2LNCbkqJ7dIUPysu9t+vy2bbfAC58CGXMI8SsqQC4+TKbIylByWzCd6m8hSPhOSGeyATC/banckClmSCS0v52Hqj49aNi77/ABj3j0PWErH1Khn4xzrmdHCrN26M1onVsEwfdwbjDaj/howr8i2+v0AyTfOxkT4KC2jjsgQyxWeCSKspaUeN825kmQ7CyniqtQZfVXzLJ7EOAIJ8WXPmFwBArtPD//65R+i4w+v9ejkp+C9/f2SUv85ziOQET3UGpmQlDK/f7jDoJi3poyMzpnZ7RJJjWzH5LbOgVBRRHG7vOZtzNNCaFgp6wJwFfBQWi7UADN4RFQ2Ib6kYOWCJyqT86XBu8yMed8UOxvj9/PY/+vYZS3b5/cf6z1jDIzJeGIUv8ej+HNnjZRgbFi8S88IFtgYIgsVp1VydWOjXQZKHRqvtc5j/8MqODwJw07GOFAlE4/f/xnev3+PpyiX9fXPfoa//Mu/9J9/8QsAwLe/+jXe2o/XjK8ZOpgraNccVwIuu77POYosQK68G02cZBgzefEMqABrH4FCVkrrW8kzXksMIjv6aC7esFKSOivQzt3H3co1K7Z9AHjpsFMMkhnHJaBTXTE9s3bqKqozu2C5J2Cv68xK/Zbsy2sQ33z9kqH6ngzqxQ6yVkZHXan3PM9CDcl5QpdAzgVKBe2o49kVW581SgPlPUYGz8v57Kxp1XlEveTruzLB6jDndvbnmFkfr7jwlW8ar7U+5Bwatm2BgQEywcjyLWT1X9zgnnwFTSTQQ1ZNyCBj82eN2eeZMWzlc2kZ/Cq3pY6OIVz0IY5Wzxzm6skMKxwsK8OEHb2SWXBtlLGHdrRDNzNVXVE77a08ETITV1iCXLv9teReAjhbGSVbsm0Q7HW3M6p6uVfUNfRaizdKP1ZVhMio9rryXh4v1lDZMkFXYcPW7yCn3mTGMtOuRi377xnHYVZn81AfGVE0jB0qC133/EoGFfT9GVSnUPlaSfV+L6s3Am2y14eygQdXzWiTa9mrXBNK2PoNHSHX+2VXG2sjFvf9/C7t8z937VVm6jv8GUR4/91HPJ8nboGCen5+xsf37/EHf/SHeP+rX732Vd/bfhIOasJrgNhXmC8PIzfNrEkJhIPk2I6CMtIr3NEXEwyjjLg500HVi4OKKGuSta78PX5I6rKCyvmiJcB4O3AkSE4B4IenG2cb4qsU3MQHY1lhF8EI31+t4IHFB7VNojfxjeXOXDL4ugQK1O9f8ICoYqptMSJysaFJwL05yc4hYEgVVqTwNuMtgwHlC/xDfMgukESDG/MdGvBlHohtMZo537IgXD4qGO0eB+Uh5b9P82c2Bl1gKv49KMfPRJyjGxuE80s0Dsrog8le7AW7ys2I27wBWLRgjOjzIrnMTFC2Ku0BACdLbGBc/RT2zTRr1dEyDI56oxlksICU2q5XZwBO2y4KhQGh2OUOsq8eC8hxWFinH9D5GAUJ2706b17+IZ5TGAgxU+tdP6R9Hwc1f/8+DioAl2c329nLE8IAACAASURBVIEnUMD2d9/N3FF//rgP2Hd2APSE49ZqIJsF760dzpeDysseXfeMWN+2oYaOiNpOs79IG42NGD9ySFOVc5kDxITJXAYVyYSoVUAJcM6Wz1Wq62nc8QVyF9Cri4OKUQa7RfDjfl91P/fjwPO7O46nCYqx4encwuQ7Ezt0aYBrPXDWevToSo0fwojbSil+zFYJDjAgAjWrGm0qgCzGWGX34b9/+LZqEgPA++++w1/91V8BAL79+7/HW/vxWwrbZZOA9/bdhij5fhlcAsBRJzQMdiHx+rtZ/1EdSjvIkNhTUspNrVGy3GguKOEg2CIv9ZY+6aDtoF6M/Q2bz6ay9xEz563pssbPFLAIsKRKKZmSlyKpAIwBYq5lUVdyCogH0nfQh8BX2K+5AT6ao5dxz8+Fs3X+pzSnQkQh94UzhJEAeD3Cu0DD6QYQPL5GoTKCUNRVrGCbOxoI+KK/RNvWamPsIjWboqPmUNYeQBxEWNaEX3D992LvPfzsQlrxu3kwe9qs/ZNDl6MC0yNOLcIuS2jq1C6TgkquAd+7as6EragAHWGPKEF4hRMW84F6YHD3NbnJQMDgoW5oxTySpZgznkNwqkljiK3BxfP7elA3R7uOKYcBG1AiTwVRzeAObZrIrkvq710hdgm4/b3WKic1r2dtTNNBfXk2Xx1UjIS7Rr/ZRQS52em3Oat0S/Exg7Knk2opD47YbnLglTxYBNSYIgItJsAc2Vcue3423ZdHh9QiIF9j3JzQnPOvBZmoFOC2T2GgmEv+pwRd2xgVgCXyc73Y3ha2cKNFuzNq+2eg4tubxoAC/PZz/3dpP8RBdYhy6yd8LXTL8Oc//zn+37/9W/wvf/RHAIBf/cPf4/bFO3zbS8s83T67fz8JB3UrrPmN58ZW2ZmMqHWF04jUJBe1PtuEP/rQUwmEPPBY442WFqC/+RJpAcLZWiFAkEaq71Kvzo1+MGr+123Zh+9Pzm0Rrw1VJ+6x9RpYJbLAfBEqMOxI4crvZPJapABADEFwBfLAVoOxh5hptvFq17aR4hB6cQ5bkg3AlZcCILiTIT6UkfaI5rlNkp1wF5Vpj+uIw3OUOFXOjbZpBDeB4SqvgG+qXs8ufm+8la2+p7HwtJxIM48kC+/oMcV4pnM9Qp23E9NVFStq4mbQZU034DcvkaAwLAK2EKpBJZyNvLMIrXmQgeuzC61OHFMoB7dxiMNijrEV+cxAItiVhb2+qdjO2iuhDppezNrQHN543+fW9ntsr2VW++uf2iw7p6a9WJ3Kg4eX4i7JN14gVhy3uWujYkBIHH/wqcwFcg8an+hvzhEBIvp9ddnpoZsPDvkYGEwY3UEFgKHQEshSXIr15pXTSc37ppcOdp1XD9ftvOi9Lq68Io8K16C++O7c+zwantfLvz8EGi4j4nulO9z5Ht8RFHsf/u78Dl9//XUV+b4/P+OP//iP8e5nP8PHUAC8vXuH+8ePL8bmrf3TNOaNBqpn3RxUrvP0avj5D4ycxyPOmhEiZnQwTIbP9ZxLQ1/JH+R3+r8qBqJwLGOOCxPS67yclw8FGi2yLNtB9eyL6uagqipIJISZ4sNCfobU0WEwUYD3HjEIvnfSdS+mCFL9rhmO39a6PaKnOxr5H+BBWhWFiuwMKpJjn3aWXWqIAu7YjbCv0slzUbbISeWWnEZ2Bs+jBvKjumx+/lNctvzKxwD9Fn0OIUIMDAMITaMCAGPbIyOFZyhEsBAovAjl1hXS8t8EynBQDQgOKnE4erz5qxm4VTzIO9rW4HDUiNdCTZOD41mlAJF/xF44JKyJWqtueeC+Zyrxco9/rW2dhtjDZa+D5NTqEqzgxu5KGFtNFoh18UrWkacWb9Mvw0kKzpv2euAiO4DFwAzF3G67mxni4XpTDxaPUpF3lWzWfT+mhKwlK1V7uQcOulO3nT93YD0RsnMOuy/bAYs+duc18lqZRts2G+0gbVyji5g5lmtiux37POy6H8lZ3yhJ94XPy9r5xxFE+tx96bV1m85pc5twiuD3fu/38H/9P/83AODdu3d4fn7G1z//+c60/n/svUuPZUuWJvSttWyf4xFx4+atfFVnFQ+VKECoQWLKADFBYsB/oRm06Anwe5gzYYr6D/SARkhQ3SgbdXVVVuZ9RYT72dtsLQbrYbaP+8282Z3V3EZuqbzhfvycfWzbtsd6fN+3/k0TSXqLVoZ/QmBEpDIKOWHOkBEChdR7bWJqcCDZpT5nQhiCKpaMZmjS0Jjw5k1cvzOaGraQt6Zu4EPRd4+uAsD+jeLSBVd9g6eIfj7Jjt06ug30EBLx7Og0LnNRcoZJo318lomKaFj5YOzOG3HBGeYk4anIGf97HFqRNCHCJlILW7vhpoodwKf4AmFDI8U7HfhRwIG+2BU/6YZ3w/B/vfFJlCV3KvvbNijodAiK+sJvw9Ditt4aoxlOwYaOu0z10BBrmAuVMbBt/h352o3gvy+RXAC4XBU97ufGiichPDXC2HKxO+xTeigSD8JGDjW+xlBehn8/qwH7PCjyvssAuTOcxnBHx1VSM3r83Kn4zAxKRxHrhzBGE+DSgFA16w2wTTBkRgshIeazRgBV8cVGE4Yzho8hUSgTA10IBwFPYqXETASwdWzMeMiI8m3HcXvCv4i5SglTMWDkfFMDzJ21mb3kyphnS7n4nNEPhtPYAWHcqp1eP+w4H7J5lsJOB7gq+TpYRJFoiSKpMYj98K/LDUAHYXTFiIAFU0Pjhr0/FlRtY4bZQEwZXJrDslQ7NvY1MPjAwBO6dljAXWkTHAqo7vgmhF8cOttmIW4CwIzrUrbqyg3v377DOA48fvzo7zOAteG2+3V6Z9yOzR3BPBhFYGY4Rl+MLsF+7Ngul5kdHd0zU9yqTzclXHYCR/klvl4h+gDSK0gdTrt1wpW0RL7pNtA/7uifDjw9umqu3roXsxfBt/vDfK5m7qwvWVXGtOivbQNDQNTq+ZAB2IFxmzP833r7I3z660949/4NAODj00e8edPwv/xP/zP+q//6vwQAvN8e8PXT0+lwXk2Q+dr3zUe9tt/WhraZySGEuMmyPvVcNgXwTIFFOMzS+dwAMKGF4T94w87mAkeRYqAmLmx3AA+ZwQhhGQ58LV0EvElAw+O8wwUAA+yCgADQWR3CaVaChAbx7GIobZECQheQEtrh68WOA+iPYCWkDhgr0AajhX1wIUFrgn7s4HK4BWgM2gRbWFXUDLQZvh2KLWwZIYbQLNNE6pnmbeMp1BRBz7Wcl6u8+5mw5Z5gjAYt+LPuBHoitCeCde/E48fD19qQGYANbXYsmbZ3oep9KllCA50UFn0f7IJmgumIN2JcFGV7GNzh/2uajjOgaITImKUxH7ZA9OEgn1dDDD0/Fc6wEvCzw/euroxh7OW90jvc/fxaEw4e5CZw2pA2YGDYOGrutthTE6GkDNhgQAQac8s2gC4bgA4LNV5iRWu+FiSydtaBb5iwxRi/Gxf8WBVXHZC4fjfBBwP03QUfLMeUnG4hirfRrzekeLcRzFrcs+LQ7veVWUJziOkBA19bjDIDLEWtMIQAmE1ElxFhqEKPXmqqtA9IHxAlbHmwH8PjRpVV4UiM3CGcOFBDCX8OClMGnbQBELgY1DYd4rEZqDE0AiNKIcr1OM+yqBIIzvU7FIcrFaI9xHpVz4L2gUKkHXC7RQF8XUFf767M6FTR1woJqL1og6UczOwBMJqZ8Qe74FngmfweKpEce+SOSa2BqKubr58VQNFPAol5Iq7va6Daa5oBMjwbe637Cpi0AR9+r1Jsi+O9tPvgdLuDoUexAA+e5D4CFEz/R29dfPM4Dry5XPHx62/qu06wg9/RXk/x1/baXttre22v7bW9ttf22l7ba3ttP4j2g8igZkVJAMCSUU/PPIvbN5mQmpew4dWipntyWVZI4saCTRq2xrhumWlV0K4O2wNg3Tkc/WnH2KO8wW5eO/I4poR7QCLUdEb07+CKuvy8tpPQQX10iULb86zx2p5xAWzhpd79/QQnibbWscvMbDfFMQZUBjBkuRgm1DUuwZgQhLWo8Pk7Z/8zGLc+rYIPcwWokrnh0Rs6v3emX6j4eBMGThBzYYGCHntiB61guR7ZEsOsMaYW3FJDX4qBZaavpfjV2l+g4JEnGMxLzzlhNBEFVHEuo2adAiBKJkS/F/wmccK+Z9SPnJhcN5jfmOR8YoEIQ95cPVMLwCijYcCRSIXO2BuDxgqxuZuD5ECT3xdK4llPjYLpc+5ldLAyjC+sgftGRFVqafZtRuy+q9UcUjrPf0NxQ/19/tqKZ6jnuuw1AqrIPoAonu7XXcUs+FQ2w5ETLp7g73k6Dnz41V/jdrtVJvzdwxu8e/MGw3w/+vo3H/CAyymCWdxTtdMiuh/D7PNY7tmfxYz65mtjTCi6NefR9IDX0j7Q945j37Hf/DXPPimGDhTOaQ7Iswdy+j6iiCqf/7a23/zmN2it4cuvv/Zx+ewNfvnLXwIN+PGPfgwA+Juv/+bZ59b2+zGkX9vvbDR5WlMsaeW8xx5E83zhqAc6aG74XnZh8qx1U3BnqK4czYDg8szGq5HztlIXQNU5zjpL2HTrfiaoYSQ9wRTdXOQrM4xeJ5MKgQADVAdMUaJCvQ9czWGEJaqjwUtMiGLspcQMCiQGiYDFeXa0Co9F1nGiKgJsfw+b/j1alRQLrYP8fYzhNsmY/Nnvas+EYOK8o2U/MbKp9RH3mDbYyiXVpU9qTj9adUQSxvrbIKlsUc92ac84/khoZjyLzNrGflYQbA3baeUyR1+NxNOd0ecT5YscKVbXAzB69z0yyg95Xz1LuMJ7nR4x5jyFARR6Ecv4idAJEnuGgWcJrqDcvPAI7zmANU7+pWGP5h8C4TVQZ40e6noAtx0aPGXaD6AP0KD67IQl8/IdrmOxPpFjBCoqEA46AMUoDqoZYAPQRgW7YhOH43Yu+k0bhrEJLnapcTXLkUz4ediUPEd+1WjLMWmggv/XOynO7HXccy6VXRn20gvjjUBOMQDQXQFCWmhe80WQZAm4GBuN7TDfTPPda3knL/E254iAQDQ5w8kFzbWXo5Qgzec23Lnd03q+T7vn8iP6wHS28cv3WNGu3+sbXm4/DAdV3RAGcsG6qExtAeScgu1yrc+8ZNwWp2pRvrRQiG0xwTYRXLcNl7YVtIMGQbtCn9wQG08Hjk83jKcDPY2zJ+ep7OGkAkDXgaHunJYSHKg2mGwvocWN6Kzai+cOqt/DgpFf4QgJ1Y3XljXrC09nwWPhSRq/7wPRWktUsVvHjRiUYhZ1IKSBQEDwTBKax1iM+jwQzNBhaPGtI8bBMCesEUq1t3D6Fs+RUHwkzfcuvAAmQrMpxKDhjNDifKoaoAJZijJuBrQQjALcgeSAGo+lyKLG2FSt3LtgSBorp8WuL3A0UoBLppHnCpHNhQoAqMBhW+LFqv1FLphJPS8zh7rFwPfhG4EJIYn33DbY1sDv3nphVvjBr2OgD4WGIXaMgb23goqbOXdj6CoONPeZ9TXKH/yTy6avdS2icx1Po2TA0smRP0N8F2timUe03B+AWQexBtmeMTYlPjuGF6oHwmCMkzNhzHwHXVGafM0yXGTuN+tzT2XfLcfId2fnp/kXzskez/XxdsOX33yNMUYZ648w4LO3uPzoPQDgePqEd49u6HVdjrycg3cOKhEVh4URXPSCLelUFF+MrtvtBn5iSMshbGChqiOLY+DYB/bbgSPGrx8DqmHwL8//fofzQM7st3OdDcOPXu9LGvvLIf3w9i3aJtAw1K7XKz48fotN5HsFM87t1VX9Q7R1FAko5c3pnk6noeyutEXXM5DgENWW81QgqnFWxrfsGo4HoY8F5kYoIQUP9uT68m/czQAE163ohIaDxkkL4QL2+Z2Q2GFe47dTiSRZH9iMAdVSlm8avMQw1jXuV8IpBQCIgBq7YFPs2yoOD1znb/LgJkRap7H3PeY4A6VdQBacxoU/mw6qdq3331sfWeN43XuLerGIwxgh5BMCniwCbu3s3JqBx1GaNWquEL+JzDmi5krl85Gd5svaLCPP+Xs4qdPZBTAc1pzToPcO7gRNuX4JDqXfSHyflT1h8T41D3xQzkniUmG/590jtCXynoG7s4IJotN5swjaEy+2DQV1aLnzXFMvJRxOCwgJIQ17inASMczPGGY/h9LUTYkHJDef43IM4DaDkZQUsbTzDCDjChRlVYtTj4wADCjPQLeSYdCY0HTPCmAMlDIy9Q7r7Ir2W5zHrYEaQ66tzjIiwdBJXXRpaPZ6urMTlTw41REOi2FJHQX8NH72LzhBfIUalKwEP+dtumZEdAp691y+K75EESBIr38MfWYfzs4sQwpzcSme89Ih1nnHGTwa6BWNcFHCAcwgQyR1nlGtsAQTF4f92XvifvMmn52oGcgpaL1VUq34xnG//7JO6g/DQYXNDTx5EMJzojYBi4C3No3GNMyWaBciUjQNZQOifAaRR/wbC67ScG0N+6Nj8G0f0Mcb+mM6qDv6Y8d4umGEcbbvvlFVRA0AVME0s2vA801XFwfzdNgTnX6XZxOFKrrz0gIoR3VxXtcspmFOnCluMfsiMcYqcyHsprgNxUYEPrYaZ+h8PjCuzTc3Z42Ned1oFQiF2bwb3O+3M3K43DdhRohWIahTBi1+3gyV1doQjtEA2pgDPsaMdBoGRA0STikAbMM3Zy9B83yxThEMemZAPBMLSsdg2YTk8EI4o5wWAlRhaiGHnvP7AJjLQaXGVfR69l+BPue7Dc800MBUIjQGyQbwBYjopDFhqEfXk5jcVbGr4hpcGFXF0JDFzxM1zkhTq8j6cwcVwb9YCqBI9Gc1UJUq65CbnvOwXij7gnk/BitVzDw8zR/IkhmdwZv1Ws7dGeBUzRKCiKDTksUNT7diAdQAVpCg+EsSBqaLfGSZDItDnHCthZxljPxi3QxgitI93tcP+w0fjh3bmwcc0dcvHz9C+uf42U+9lMoFA5d/9iX06NNBJQK1FmUErJ5FicTlfXMc4IsjbUwYx4DGauxPii4WNx3zZmwgYVxj7YzuIhqja/GPNRUveeFB20ty/Xra25i8QLlgBu5S2AILyoKZ8enpCZer7z1/+Vd/hbfvrhim+Osvf+3vAWNEOOLVBf3bb6tRXEY/cP43518FT1HR9VNgiwhZq8VAgArIJn+1m/kaN60gXCI/Kms45tlSDmpyn3meN0aePbXlDNr1cE56qp6qZzgwUMr8pIpmBAwuDiqpoYWyf7zi/SIuzquwRYkMqjPZebiuxD2zXOe9Lm2Y75vJ8Ocwx35de6uImS7OFGlqfs7Pm3EFBDObdHIEs288nVaw2wvuaOVIEEy2acfGfLlqK0M+jWjPvqUnG9+xZF8m4qJGJ86faVeE/e6iT1FSjBphZwNbqrVfoFvaJ7HPSwbNeAY4lKDsHGPARREBP+ebBEJkA+w2PAgceg1GWkGYUlY1R2elQS3JwQZglpk5F2zsvVcAYYx0khYHIQJAqwhlDknyS+d4z3uEEdi4xttCiVr7nA9vjwYbQD8MmsbTMKAbRFEClnSEjkAJaVXncGqk3v/iIWo4KplRB3S4WJRGIMA6AQcDAtCRDupAaw27dC/xhonSGzJtMAqIpa7nIvz7Z/baudEKQFIhPP67OrFsbl/U2hMuh6oc26VUT75nYNrV3k9aEjRphxFG7zDVKVjW3Qa7F7WkJUjupYEAEq4AtiWaT2rRgUFQarWeuqU9YoFwwizTtNxzCqg+Q/vdB0hw56Qv97s2Ajz6UPdCsLGUITO3vzMg8Pu2H4SDuhpYVSrm7jUWQdu2EzwwN/eaAHEtjmzVUI8mikll1TyKx+BB4CMOtmOg3wYsIA96U9itQw831IC5+d+nx4mARlROnqqXk6kDPKToVyf2Wbo8/n4fZbC4z9qcoFF/cZnQuUhsGggJZZzE7ujv0geLaCmJ1AGkRDiguI0B7jnp1OFLKXZBQItJXtlLvACXKMMg+4eCXaxRrIRILefWhB0u9ZWWt7iTRxSwXn+1mUfLeEx1Ojpi5HMvMwNpRxsKxP3x0ICQGXibWePnBoU/1GmsnR3ZHN9a/NmvmHd9iUQyAOMp3qMA5DAM7kA5jO4IECbU2a+vE2oWapODrZ41XQbGpuBhJRRj0gBpAI8SCzN4hrbVQTlg6qY/cRoUXPeRs3CJEfvvL8zlEXPhHv4B9gjrJNXHiN1d46RuZ1YR/Pq7hdESv+em60bOfB/H3iBxwOWeceiApOgK21RIhM9HIgJtU3SDQireDblpyJKx+3g675ForXNGGDTcsEsjXBU3UxyjQ6Js1r4J7O0D5P1nAIBmiibf+PdlOFSmul8KymVpB1WtoEKqrqYIi9cr5nww/g8PYGfcnvYam0ZRniDvbx8Ye8focw80jxyAMEXTypBaMqFzb8g5g3BOZy08rIG3GJtD+8m47jbKQUqI76enT3i8fQROx+f6zb//Ifjavl87rfV7Z+I+kJpB5vjVawLTTP/Bs5Rsgix+JSblpC7TCesX2TDPHBpVEKsThWgHVTbWCKARhmZ8tu/dkReVgSRXf7e5zswYl86+VlJ00CXOKwCX2cUF+OUJXnIVfE6RE7gDrNoqmGt8DyuMc3i91e8Y/6y7mmsoIaqWTksM0wqxK1rDYjznKuH6nFXW4wzXm/frfScoBoSlhJOIGWzqmTIArbnYk+hEeZEO36sWq3fuG/47w41spgkfNj9w697yfkwtUG9xgO6AUgPn3BICFBAVoCpa8FLPdTobHvNNZz7OeAi28E8bCXBTqA5QKEDq4WI30DWr5EJ7aVBnprzrVBsew2uPHgejZ/C4C7QD1KTKCfqexxM27ad+ZLTzmcQcN17GyDN2tXYGoMfAOOaeyjfAxkDr6nBfANoV3L3GbPbfVEFGp2yvGyLn2dmEQTbXvpcvMhxhtAgM4BT+yjXs56IxgVIkaSOoALwd6OnI2oaTiyKug8uYteArcEEzCBMWlgtp3S2mk9glnW04i6QR5QDD1wARF4UKYBddtVUN3A2S1TYnVYzdHdJMco3jcHFNPa+rJnflW4QhoiXUJQmrD1FNIiqEX9VeNIt5RlUqLjXRi9IARNBk2pRrhnkd0/zfOlb3Tqpn1BeR2nRQbUGRBeWJVo/3uza4F9q/Cjz4tb221/baXttre22v7bW9ttf22l7ba/uDtR9EBjWzeQA8mhhZw0oTx9+5tUp7J+zOzCaUlQgYAzwCqhvFyxxtGFHN7mU/BgWUB143k4ehR5kR6+q1wxeeQ0YtxxKJ9Eio/+dMel+izRUpnZlMu0vrr+NwDlIvxZijZRY1Y4oV0agIiv9sPKGgQgQlR03NshUh6LAZUhdfhV2WnFDwGWYG6RS3sFPUKcZvgaTcR2SK/0YvZIhP0MTvjiFn8OUkuoDIiNazMPDwTnDyb1iD2xP9MYUNhQwFpXCGDrB6Fk22JYJU0Z54H3uWeC2bc4qER0fVztGiLeEfS31TNs+QZjWiDocdky78zKgHNpZS0uZYt/o6jkiV0RRnsLYB3KEPo5AEjrHwCHLOu3Zx3uuleU3JwwyDHLJe0VChSLpNGIwgAqkVXQewwnvh/NYUyZhoYb8G8eTWSmsvr4MF9nmGlWSIOTLJd5HI83sJOpw3mWtXZIA7e8bZcgwZRIaecHXAy+rQqFrAzA63YfIIOABHYNAAUZuZiYBB1DoPgYp+zGznmzdvcL09YTeFRET0T37+M/ziT/8Ubz9zafaPj598rPym/G7U6rWqsasDRl5qgCLz3rYtMlXehxHwQZH7QkmR9EwoZVcYMx6jpAxuO/Sxo+8Do2dGE+iVCJnzUE915zwxcYJOBa8HNMWiPJseayk+qwN496PPMGL//ju/+AU+fPwG0hr+u3/wDwAA/8P/+N/HNz+P5q+Ijdf2h2lD9e5sO8+iojIsgmjZUiwHWGCKCfFl9rUTCAN/zwEx8SkZX9NS5GzZD1QVYvNcHOIl56Iy22yk56xgz7Xkf2ZjEEaUcZv31Y7I7mmWKPHMhPAcB+MAu0QGCI1gG8MaVfkTgu+Xq3ZEQmlrjCgziWdBxHtkSnJJyeZ+x/GqLgx8tshWZXZn+Ll3Xzs9xzJ7mlDVNbPr5xadspwj+pHICy9lJuC4aRUG20B70ilEKII+xkTMYJ7pmjYLL31as1qWWaDFrlBn22VVNyuk1MyM0uaDlWgghWexHdgRz5EZGhBs/y6N7NsqnNTC1rS5X7GPhC0CYjDDgzDWI5c4ywXF/kmKYYyByW8mPC+IRWGvzSzXXD8zCcU+ngxo9l8zexUZtENhu0L3hZb2qMFR7rBEyQ3FFFxMO4VO/SIwZgJ6WSucglT+2iCFjQl1HuZIN9ZRPPKExRuNKY6pA2iE2+1WZQHJ8i7jHCavi6oTnT7nyprsC/SemeZ2s7S5BvIEW9FAIHL7Y7Hfa6zh37vrOGVQs+69dZs2iRn08Nd62NJjH7A+7zn3U256yqASeynCBI6NQG8lJWgwoxE7bL32AnLqjVlBpAvJ9xI0d9mX59As2dHzkD57LREZ53UZCC7VSVk0t3zz32ff+TvaD8RBZaTKD0lbIK1U/1qk2SvVzgFNtSlAg+HcPs4aRp1qcGoP7wPQA906bA+Iw+3A/thLEEkPdagEZOK3xZUCGZMkTRoPfznfKBAX+bmeqXE+c04Zzw/7k2jBsomeXDczGE+kFC8TQddDULXqhq6b/jQQGWjidebCQZXW3EEFOQwWbmSLLNCI2CRscShd1GqKMvn3xAK5P2xi8wUC9pf3vY7FPaQ3WkGG4g99LI+1PqpTibCr+2ZlyfhGjOCd5rUclgJI1YkzV2a2RQBI3UllW+4bE/ZV/YpizbpgS9bnbhoqfjoDCkKGpoTBC7TNDJ31ZJypeZ3Zs0BFGCUxAvJ4YJBgyGM5rUwEEXaIZV6+G0ZHwW0VVFzBlU8t5PBktmVgIgAAIABJREFUyvqfeP6o9D6wIg4XZTnXQmVxfo9kPa/W8Owp01lIwMzQb8l3zLnr4hYZDMnD2zkn5/nmBckDYpPCRNLKICICUr4JCHiuqq+fxSCZB0H2y40ZslHOJ5gDBjvHxkKjPN/z8HDFT7/4ArsqHt69BQD89Od/jB+/+wy3EF+TEc9pgbumoa02KQ1P+w3K7Bz+gAv73OfirjpXLp7pcphw1MZL7p0eCmXC/skDFrSr1z09xiKA4iqPIzG7yL3lfJzV/kgZKAqjT6axW5xmWqCaR8fRBUff4zqKvXd8uj3iP/yP/q7fcz+A0jTOufvqlP5ttTJsMQ2qdU2XWjSdg0pEYeCe4ncGiaCPWBj8zKDkfxIB2GO+JgWDgGHTgVLywM+yv1JC/sZZV+6ZczOc71qQ94BDmuk8b4lCFGl23sIpLHi6kEM8G4OuYehdQlhwM1jAN2Vj0MZoSx3kDKqvY5Uw5O/SsciWQdH1/k6Qu1D1xZicXQv6ygqZNrioYu0tvCopx3toOZejXypw2HYjcDxHNAExoHGoGxt0AG2jMlJGj3X+HfcFpAFLGFig4ky10iuIRd5vA8pBFTYXjYnRGcIwcw5i9r0km5YJQpbORzqZfr6PoUDBMtVFmfSOdpLXWBz6Bp1BjDy2mUoLAhtDNsG2bcA26SMt9A3yyQ9oiRLV8wj7seg+lA7JrKmrsVZ6QHf7PtBvB3Tv0Axq7iNEpkY5stAIgBgwMoAd8PzpCPIZhhpN4HbQ5BwGtacg8w4B7TqfK2dVAZq1S9l8rh77gS1IwQfRqeYuAJh4tYay8XU+k5mswctO2Z29nXOrtC0MUKZntT0Ncw8ZZngc3UVIT/XoDboIsJGaJ8O6Yux3Duqy1wgRRJZgLxPABpZZf5hi3VW/mTFE0LDU/q3eomouI4J597TE1Z7R+8BUjiXO+1C+tvoY+fOJt/6S4xrO6b+xDuq6+b+cDfG2HpYviSQlfykndD5TNsxoXlcYBqCEpw+f/HM3xbGUlDFFpfzKMHem/jn6Gf+uGbfMoK73RsFDPW0uFg90ycit94+IYCXfZV77LKqQk6StEQqbalqAO3ZZBeLEw2CGtYWDGqqDalQOnKuXzQwZiwW3cPb1iC3e7u59bS89T2MqR/1cIDzHYDF6p21b17sBdbhoRc3YOUPwZy5j2cTghk4+Sr8OeQmEu75lxLoi9/OLZx/gc+vesFhVyypAsRyw7mjw3BiVgu9J6yQB6QBsRpkVhm0wZshC0EaUWYgi4rwbrBluH24lLsTgOhCr79qhveOIZ39wrBNn8vrVidBh+I5HGv3McOAcQ27NjR6RWSqKpnOaa71tcs6glvr2LDNhZujH7Tz2GkICxZWlGvP7jVZ1HhoYbuCKcCjjIdQlz2vFXNlhrnWepQFORgMUDMaxBoZOAQv/7gwYAcB4fMKPP/8cvDVIEJ2+kA348AnHhw8AgO3xBjMvZbDubbnXpYN6HEc5qMnSbWO40704qALAhlYASZUAJciY4l3jGBhk0ECRcM8M9VRQtvjN2EqoCLSsbZqH3WqQUk5tnovYqVP5Hn/x7fu32Pcd29XV2v/m17/Cz3/xc/zmN7/GP/t//nk8igu67VjMi9l+60R9bf8yrR/jWQb12RojgPnsdBl5MCcDOhRnBi55bqWRfXfmD4lgTMw5zvjvdCpLYyFaqrSfA7wo5zR3PjEpHrdfK9bJmMEOAUEG4TyZKATr8kJuSPK1wQJ1w1cBLp5FlQj42ubCZkLn8ninTOkShGrte5pjq7NpC7c07JCzWEs64VNhP+8JbV4j7vzkcCm5SNIaTIK43aDJ6xcXhcog0WAr1EYaYDV2yxnxbKlGRpwxwVTlp2LJci33itQHYYDWUh9d/QtElhJDfs56gD2uEUGIsm1itlofOPYIku0D1jsQeg+AP7NUKa37YXJu5PK7gsACWDqjWwNdBLIxiuTKgsbphM17W1XpzxnUTDpQZU6nRoDBOkqAibo72nZMh5vUeZlmSyAR8X3CZ9QizpzNdQ7Xa5Z8Rnv2t2rBKc+/aGTSySyrt0w7YB+l9K3HgEmbgkgKGDvDOwWxlMZUt825sQSvTrghsynmFIFbxZJJRQiykcwzj+IZp5kDQHs/KSND1dEZXStjIsPPZzq0/Iq+d2BMW1/g2hQmMxhOHP0SLs4zmGE8quKCNgt9iwiUwZ3Y0qNpU/jyfr+prO2SvHopUZYO/8tItnTs72xjhI29fC73IbYZZHomLvpb2g/CQX1zvZ4OKTN3gjJNnNkEGxPuqDRV9fJfCadrf4rNRRUbCxhSdrTeOoYptBvGU0TJ9o5+61WOAuaRCaNJrO/kirmD5qbkiltcGSog4DW0LGZ2ASXmKSzi0TZ6NgHuoUwDiI0R5/csbZ1M62t5/94pgINo/bi7sd+Gwo6ObR/Y4gu2UAS9HQfey5u6lovDRB8WOEgdGl0rupfRIY3I8Hp/rDPqAvgmOEKtTNKZYp5O7vJZ0WmUWBjrO8/AwMiD+RgB7QZkCAaPUwkewDeZLB8zCOXwVdmfcJhdcW0e9LCpZuuHVBje6yKO7Fv24YjgRB44GvPDISJx4BHAY2DYUvPLQcdYznmwGZrNLKhDc4C2iBSMjzeMo0OuGxDQEnnaIQ9XzwDHZ91eGPirmN/jOABVXNoGYj88nw6HhjFzbeMawDLNjZFS0XFuct0SVjqV6FJkKLOoAHC9boE4yLWSzuk4O1i6ofeOfY+ST3qcoprlnIos2RIN5V2pPpB7bhC5TN9TXOgo58gY5rEbkRJJMYpSARPoARsGVkB1lEBaOob5e44K2QI7vx0YHz7i8uYNLrk8v/wa1BquqYa3d6gIHh4e6jpH79j3HWCu17frBd98+OCHXNx37x1bE7wJJ2+YZ5ClcdVG7Hqg7woRhqVIhREGFBuHcU3uvBNkGWeaYhcpfYk1Zrc4Mnzeh1QyWhwDyIz7bPl1u+Lrr77Ej3/sasbv/+iP8PHjRzALfvKTn/g9bxt6GI+v7W+/9ac51ol2WSPwKSq291sFOqn2Vq3n3VqDSMOht3pPE3EQVF5LFXRhAA0c84sOwDCmActA0+bwxMxWbFQZjTrnVWOPm9lBG8cJukiGqTC5gifZIanzHgVgqj2Pt4bLG1eKtaz/uAEmADWZRiMIQw9cROZeH/M9M89YsqtlVyzjX31d/p9ni4XQzVEZmgPWY+/MjKZ5cFkWWyaf30tw7aQK1LnPPM/PJk57kImCSgpKoiBICEwMbgs9amPQcMXmUneNrHgmE1xuJR9U3LV5Bk1pUcGnpDpwbTwWDsII+WQXlQFMFCPnEQ3Y5lnaDAQYIpsdUNe9H9CjO6qkp2FNUQdV6zyojJHZzBKr4bB9UqEiEDsagyOIMZrbgnLxciber7T5JiwS8Lmwx3NtG8OFelBrTLaGYYpjXxAux0B/GtBwiLArqAPcDRT1lz49PdV33K/hscyJEX8fGUxe5sw6P5t6ALuC0+YQ0xTqGWNUTfRyNlQRGEIPGgBAB2wMaJvoM2OCNqnyNMYCU0S1mRm+MNYT9B1sDklmhiTU0GjSDPLeiQI2nMEWRlfvXybDphL1DE6M4TZeZqXH4ZBpOmYwXI0w9gHqE3It3dxuWAaQKZx3WkISRIBYQNcB4w4wcMv9rjHkegF3LpEpac3ntczXxj48uA6q+3n38AaXywWfPnly7qtvv6n1cA2b4d27dziOA0+Pj/W3++DECQGy2PStCdQmag2quF6vuL7d0GOdvXkz7Zrf1e7h76/ttb221/baXttre22v7bW9ttf22l7b/yftB5FBTTgOACSfEZjQTAyH5e76VBEqXQSTCp4X0ZqESQpcArtK/gEe6hkKC7y+f9DhHitgzEnqVtkB2pqLzCzfVxndJRtmfhN1nYw425JldSjL80jEmk3gyLINW8pyLO+h5fNEVNGcvP4KUvIMnmelMwPIFtywlbMp7HCCNTt9dy1gZnlR7ylpgRISuAdJOY/EHDq0vF7R7WUc7mHM95lKjjHuJAvEV8GsBUPM7mlE6+YDmXCKuqMY3xTNqnsiFHfQM54TymR3fap7GP6+zHrvnCzEmKMBtya1GSge5tnBhFwjIoQskaWf97OBa9zZSRwe0YsInCjhGCNK0ITQlSra3iFtFntmUo9OfxZQI51zq/heUIDM37eM30swnjPY0sFIRFR8U4f8UghORB+EIiIel2YLeJcUxA+kEGXwMa9ORNBuldFACIKN46ixUTNAO2BU/GRWg8mAPCyZXQhMbOEMm4uuEOMSEUVWhr1TYDc8Zmkg6xi3ARpAT/48Yk4sY3IPa6H9cDGxruCrP7PrG+DSFLebZ5eOT5+wHwf6mGiAhNqtnBMz4OHhwaHAlfzPkhmZOYhsOS+CYhoJzLwIJgrlVG9yRKYj53xkM9TwbA1lZqO+NL8YcDg1M7g5LxmIvQd3fDwG3n/xeYlHPX34Fm8uV5AIfvXr3wAAHvcnTHjvymr5PXBDr+17txQWAlAwRIeh+WukBg3kQ8pDVKZlRZfk86n0k88l4klhMfGyE6SG4pubOswl5ylFpo1mRrNBYeT80gSRNlAJ0s2MhQud1Qqi+NudUFv1NbqgzUBCdU7oBaANoAthlEgSQI1O7/ttlJe/nRZnry11T6faS/39pabAKYMHzCzT2qbtkegSibdkFsqfaRcqDp0Jwxpgyss5HwZXok009y46QXzVkpt6tkccrbVkXI0myqd3gBqYp0DeQGTEaT7fTh2kWJBm6lzC4Zkvf81CTGup7UgEinOwoLDkc4TC0LTGUBFgI/RLjMO1gTYvt5Q2HbuSwZmeYpMylc9GKUY8M9dmMHVES4rYaXcepAYS0A4Djsji5Xswp0R9HTnncqlYU1n2yu4HT5bu8JnczzkuRdg/Yz4vRmTUphHhQpFY1qb6niHdylbnQ8GbVT1iblpldWzZD5D1uV9o0z6zuLnzfF7H1BlVdiphB1PndicVZgwnVcdcAQA6Brib1xHKeaME7goe/lwAgIfFfJrjzwBosd39jQmRjzXWgmKgYQRdJBBkW62BYW6zCIDepzV27yOZGZ6envDVV18BAL766qsqY/P27dv6TO7h5W9V0dzoIlC6A6s9+Ktf/Qr/wZ//Of7yL/8SAPD+/Xt8/PgR1+sVb9+7COSHDx/xfdsPwkEVo+KEMbnldIKtRrH4fexzw2mprrYabP6ZVLFKvLcTsP0lGopxOOwhD18dAbtJQ4y9ELNKMRGXzWiBOKxOZV6/+Ya9ajkZI7gbufLIDWNb+H1DnxlrYjmxYjMLJ0L1ZSdrcsFCVTc3oniPImC8gIsnhMFbjuC6KS2F0k+tHPHVcHFHal1mbkjMTZbNirexGhuGCESks3bnmALp0C83FG13/9rfQwS1gJ8WZyGc3QUeZmEQTbGoCcleVeqSW7pCGjQhvPGernoihJ8CCPHa7S7woCHIRDr5CmDGuB0eKEjRgNaARhBrU1TKMbDgLD5t5jyIPqDxmnZzNWYVZCVuNcXoB7DUs01hA33IU6r7fB59Bizg0J4e4jjrM5vPednMaV47+aYF8dsk1HCpBA6k5QNcjE+2cmbztUA6TdXG4QJSlLAbdrjtwAxqkTmPVY1g4aJ2GzAR6JOArlFTrHloZYyspWwAsdd3C2eKGmO7XKAPo4TVbv0RuivUOoySDxPDgHPjJaajxwHtLl6xhyjbpQ9w23A8Pvq1P3zAEwn66Cl86FclAlYIvLoq8DEGjqx7aobRO7DAmn3tjBnECFER0KzRB3JhOITABncX1lCdzogLoUUA7Bn2ZoEMCk0nFQjH1KHWE/I919VY1s92uUzxBWa8+/w99v0J1zdOOfi3/50/wz/75T+5//Lng/6v1TH4/2+jfe7qWZNWHZMGALAIaA5MxV5bYMClkAqv5mipcLvOn+ShqYC3FPUadS3CAGKN0cjzQYMrGk6uW2x1aAgINFLjwK+/UhwAFD925UYC7iibE2v9fRu7LRB91wtBHhi4cgXbnG9Kvmfn3A4HlXSe8/3uPAAmdHo68y9D24pXG1dLGOazqR+OGBAOndFpPbDRM/uh7Jt0nO72+bhLDwAsUTiCBybyambswaptBgswmhvvdiCjsqZ6ukmL4Mf5fnPuzCAjwTmkhMW+MXP/IzmZu59lRIQtnbzg7MGoeI8jKEiFrgzYJh0GS87mUIiSnz0VzAtoJlBzxMjVWHPf5QtDtwbaBBYOKl0bcBFQm2cgB/WBCafzM3ncfv9copMnuoUO9OE1tQEA3dCPA5RUtZu6c7oP50cCDi228um9CcGCelMw9iZOHcl1Hns63W38VnU481m5g0c9709L5GzGnEMzwnjOo1B6b0cv5V0mBvYOi3NYm9OJvA+/Y4OnF9aYf1H9nmq9KfCl5PaU6z3k+QT0flQt0947aD/82ukIHj2EN3EWSRruYyZH3kKPIkXa2CJoouvu47B3Y9RaJCEM0hn86OwO8zDY8MnMFw/PcGvoYQu01rCxRAWAuS9+enzEl3/za/89qExDFaMdcf3hNuBQaNLEiErbxseKArI/nwMZ8Cd/8if49Zdf4o/+yGk6Dw8PeHp6wna9/l6OabYfhIPabJKZhZITpWWoOMfAcd65IYw+fDNYnFQppTyvzmysVUIk+cbWAfSBvmuRyccY6KrTUGKPgpqs2HpAg086atEyoOcCvQBO0TADwaJMhZ44OvxsAaUDCkyD1hf6XECJtV+3couIWxkNd05lRczMS8hkH82eiwOt/cm+Thd5Ri1pceg5uH+8bGiEOOQWZ1TCCT9lmJd7uG+njOnSqjAwZuSMyJUhTcciIgQ3bjJznY6WYEbDyUWiFMC2Os6B3V8LPatOOfAW9zxWlbRlo8kxP8ogqb+UFD3VZqZusNmUckeICIAX4YUYz1LmX5zhVRRDbXj2OPmsqlBTCAwtT4kYg+TfsC1zwiLzigbjKGRv55kyy8esv3tPN2ZsjbCJ4BIcBkmBJKH6bBMf45nBCP4nW61lIsJRsgrloQI6qhi0dlejbbHWAJTUrNCcP2wMGeRcregXw/nVyYVRuAz8EMNTcB0tBDKUtIqpuwo2AF3UDePf71pTQHBYzGBDK3JKfWBvrQrP933HrV1K+Mu/jp1PQudoaGsNZlPZV4M3PWLDa615CZBwEPwLDUwhYFPcmsgix3ywQKOoGkauFVYPHt7ZBprZ04q/UfCa5v6Q3Jhy+hdOPtc6V+z7XvyV68MDpDXcPnT89Oc/AwD8vf/mv8Xf//t/D/5U7yLPr07pH7zZbc5mdwvj/CoBHHcoDeV7BBInBElqr/afk/NsiLW/qNRLM6hJOKXp5I0wjCMw2AnUNRSA8z0aCRJ3Sv01N/rJUAZhukDZTS9nc0bYZPCSLZxSwJ0KoelcXxh4IBdISqNbyH3ok8GWSu0znOuK67Pl6K7IC9gZH5CfQyyxez5YluEQdD/PMHUKXkIrZea4XFsy3Bc7yawdLUF0P2scPdKQmRk+BQFKo2HjiTbqHTaa23Hp5BvDlnIUcwJZOaZepsgN42m3WPWJ5wbigxq3oL17Nl2GZzEBCHUoEQSMYckbjTmV++mAK69GGRYAnr0zgFVLfCcdYqHlvAn+dO5vdmnA1tAvAgvRLLoIsLlwYKLphBnCuT7Oge6yIcnFfAyGUbVnFH04V7JEkrrrqHAFGQ3Yh4sl5dHZEgE1A4rEcHtA5rrWLQSzKrjvgj73tthYZbMBz5IrwYL7a938mmMiv7xqgiyrAu7UEiC7ejDD3wnIVIymzcfXyGZgiM/jFAMYdua06YnOyD3js22XTRF24srz7qN0D/TowGMHK4pbSj0EtAbqPG3mdokYJlIz9gNe+sRAZZurRXaeYgwH5xBm4kVgwbnndH7NALvAlHCEo1l6D5h7RaqI73E/byLwm3/Lz93r2Gzx2r2GDLCYbwR8+eWX+Pzzz/H1t98CAP7vX/4Sf/Znf4anp6c6n7eHVw7qa3ttr+21vbbX9tpe22t7ba/ttb22f8PaDyKDikUxryCnZsWrtJBi98jVOcoEJDcGaJRquTOiQpEpyGibjh6Kb1qRJx0O98gw4GBAxaGDGaU9jiUSmpFbxzwBPOEoCW2b0UnPuDLoBIGaEII1a4dzvbIXsopKCL7gfI+ZZzkqEojZlbpORh3zOpn5W2TuNRRovYYq1bVOKr5ME0ZZEZQoYyP0LHJbkRgAGwUM+BSFid/rmvMO1ticwyRnRpUB9CWTzBFhlDXbV++Pe8mi3TyzXlVfjOkENYSd6zmNuOYKO6683zLu98/M5xVOWV3YhJ5nPxuJz5kch4AUKfrMWBljpzFLihQPiKCRlhxi0EbYZRaMx0bA5lC1nIObEGSBd4sIFIa+1GeFOMxmQeF6DbNn8LDzeGxCaCxoLFUXTiSe5yoBz3waM4ND6533YXVxime61jzLeQpkhtO5ShWlRYwxUWWNs6aaWqhCw9ctEWrPUPVoruoabw0OEM3MO6KMjrVFFRTPmZH52XrU5NwsA/AYUfrbceCycOqptVBsnJCqrDW7lqXIzKnze5axsKW0RpQxgC0kXsCzqPDn6Z/zNVjPvqL4hrmVcWVxRnFcl4xR7gdRuargYMLOuRJ2FVCg6kX7d8WQouGNSHFxd+3Ye3dYFZwf83f/k/94vQl8Z3vNpv5BGh+KsWQ6CPA1mfA25uCw8Xnis8+DxOUrHImhVe5CgGZQ6DwX2WGynvGcWUKjUXOJxHzdyYCFMunBzm+zgVp0EilAM4Il7CH38uWQVcfgLvQ483VoVpA62hq0zfODLgy9EFZ4hgU1gehcczT/Vj+bnTJHgJ+BdP/7C9md+ynNxqe63P5aJMsKH0r1+neuiVDnLjoA4GOXpYNyL4w0b2ooAADZcKXkpGh58hwfGzA0oZkC2xg6ZFJk1OGktd1kevv+nnVlvCZUk8GYRMHaopbam1AFj8m9NOao8611HhgGYAsvdgzPhh1jZqYUTofq87yBGhriLKx5yl7vNDl/W4NeG6wJ9BJzd3NFX1rKubyk51BUoUpLT/XcsltUcYyB/RhTMTW4pslJpaFgBch40RRRGEK9Nu0DEdAmIJGyGWRL1d7sQpaYOj+kox7e7DsGwbKMG8N5l4uKvAqBMaBj2qzxYWyHlf3G3MG7QCMjiCawFvDTREW4gXrqkwLPbeH8T67XsNOHWWX6EdBj16gJm/joGHuHpVJ279geo9JIzrfu6CMaOsuqwDOopPMsTjuZK53tWXgaWy34pPQp6aQJsmHQhOmaBaoEvW4w54aYOeoEjiTAtp0QnUKE67bhs+CbPj09FfWmlW0Y2dLVJhkadmuONU2bbxn+P/7jP8aHDx/w/kefAwD+vX//z/EXf/EXeP/+Pf7RP/7fAAD/6d9dz/Df3n4QDqrtR5GQdQT5XNXrT2HC1k6cQAyvH6RTMEjYIX17FsLV4BIOqgmHEbLQu54EcBQoKJsJQwWwNuG8lA6uTCl2hl/bYb7ToGaaYkGgKJdDkytimPyR+5by49OpollqMiGeLxw0Gt8FBJRphebg7JjWPaexm5vEWGotSh5A0ygBwlHklMae1zQKWMRaZ/WucVq30cYCZXkmNrS09Fn57ncZs+tsqAVURdcVAWsMqITFBqvqBhK8rIhJ1tPNwEMIT6lhjHnoMaYjM4zifqbwVEI4TsGT3GQWQ0HIf592C+NibmBNp1XL2ZkG4sAuWjwRMz9wiAkjHZkG9I3wSIqede42gC4NfG3Fj+LgH1/ylDICs5fpOWIuS0B8mGYQ6B7e6fL054BF3f+9+IgFRDTWnRr7s1lg2mmCJKeWQBC5esmoJOyzgkiR+gzC7lzZmBOCkJedYlTaAWOFHgLdYm/pHcJtCpElRM0MLWrVEdgP+uNafp7tA9YbgJCXj+9cUI1+nTvn3YTd4DXDHlyRPjouStgS9rUJejdgCcAAbpTQ3drovZ8d0viMLAeSv2YlcCGIoJqsMC8DFLOMjnqJh0GL48lwyB2W18pwIfAiiJVcfMCl56n5Icgb13uyr7lW+u0J795+5vxrAF0/orWGP/rJT8pp/fibr2OkX7Bm8yG8tj9Y4z6Dk1VWbD2HKQJUPPc6sAd3eRiGZCDIoEOhksFQf+4OFQ2DmuNsMaoagBaicMkXFQmhFuGCzt24gy0M4FndADww60sDvr+TQ//9fiz4tDxnExkujV2csKVjIb4uskTKxpCLeImVXGfsn10dxjp/78+2F/bQf9m22kTpxAvEYc+nNp3+l1rqaGSt5Dz/fHvO81Td9tFZn5njeC1hG3XHRpmg8ey7MIyTxxv7K2vsb2mz+H4nNgWR2DjL0eO2dH0+rZgTGh79NMHKKZNyIhQjmKwZiB4EeOHQhHM6V5P6gIy8H09u8Py6GGPy4Gs6u2TABiDgvLg02NbQLwTNeSS+5zGf9S5yFO5ts9Q2cKy6u5YJsRwwHMOd0yzfgT5gYzrXiH6TEVolCtw5VZkwY9rEtRg2mYu4hYOaEHbKtXPmPO/JWc5xMHNuZEF849lsDVL2QIcZh+0e148/bYsXTh2go3uRdgDWu1PeeK6p5wzsuHXvDPIE5bDB7e49inktNbcHR3enFAD0GBjHgX4kP9Ow3aad7G/SKn2YfgADoD7QcMd7X+3YiOwTzT0w5LE8qJaDMvx8LrtfzSmOBmgYJBQ2QO9WZY2O48C2bSeoL+Cl2r744gsAwOPjI7ZtAxEV3Le1VnZFtubdWJJfVLTCdaf58ssv8fD2Db4NiO9XX32FL378Y9xuN7x59y4G4fvvdz8IB3V/3KvejorG5jhrEWU9yvuBVlZYW0nHDLTaMzwDdnh0o1TFuqIfofgpy6Kae005p9a4DPJGzvXiY6oO+gSK7GEayzHFuBajR0wVutjrBObtxQxpRpPdAQyxibzSkuHLoHCdQy456/0HzrxRAAo7FS1+6bvjDx6FTXw90UkRHTsxAAAgAElEQVRUIUsYr1w4F1IhP+jXyNWzTBudIrkWXI57Z3o1uIHpJNfV4iwyncyZZq4AKDYPqridysSTEsgYVtXbgAGBmjvYo0l9yNScJL5m0phro18XqNR3ucFjC1+FmWNTSkOGwGquMpmHlBd680w/z/GTjNjrvP5+HSUiAJDPM7IS0znYcGPDUwOO5HtdG/jtBr7IzGDFAfTjI4ItJKDe0YeBF77pjKLeBQ0qUDR/Lzf6ONz5GK0iyhghDGFTtdf6AMnk2FbWjWxm30jBQrDB6GEFNWZXiIwdW4QwzIn+WcyaLLZTRdVk0+B2HDKqtmyLun4l3MQCwE4HUCMCtQZ5w5AIbIgCT/qIfiO0Y6+xUFsCN3FfSpN31jkMDQaO4u807CI4yhPoqBWwrBUXfppjL+T1zRpP70DEDcj5HueIKVllOUAEaQ3bJlX3VLo/99qjxKDqiuqr804RY1r3YlfunNl5ETk5qNvD1dfBxrOu2pK9r73IFEpzn79eN/DWcG0bjjAQpijeqyf6r6XpRANxCGYRlkBVBK9UrTKFRhpidFZZGjYGBOiX4LyrQq2hA2glkBiX5CUAYubOBuZeKCKulpmLqm0ugriIlGCw76tKVcswg38ZBM5av0ZWrwEANYOYTQ7qxjBBCS2yANpC7XNx2l04Z5rMpdaJ6RQBEcCrL0vHYdlLv/Nh4BQkfemN38/ZZdzv5wMG1iWbnaI2yz5ImY0jQ0kiqrnoDaWBDYAMByZKaXAgsoRmjWhmV4Hs536cmk3NjcxyFZfwzmY4H/oxxjrrP+Z7h001WWv+90QDaIjdiBp4zHEUahWMBuC1s0FeGzS/Ugl24VIu1q0BF3fILfd5AZTpRXVngy72VNgddLZ3z0NjZSOn/gAOT+pUze3BaMNPRAoDtbmZ5muu9ms/36hJVRGg5mGADGqmbsq9dNathX0Yv1PyT+v88ehF7zPbxyYY6pnBKTrpf9vAE2Cn5qJolVxSWAguVeCBny+DNUGQ7tOwFLVaNq7cD+KVMQb0GNj3A/2WnNMBO7qLUSJslp3KTq4LqJ3sWDZ49QFMnjXH4Zl2+IoAtcrqG8zUvYhEKcRyrX52v6+hmqV5A8lgsDZg7zywfowBvVzwcLnM4EfYC1987hnOzz/7DK21mYUHgKiIoL17DehoKZTk/UTVX88T2Yjwiz/9E/zTf/pP8ce/+AUAz9AyMy4PD/irX/3KrxPZ2+/TfhAOaj+OWcg608trsdyCmJwVUzPTyssEIAAakXwMP1RlLNGOKLo8hpbBth4OQCxG5thM/HPCm0dKMCMGlFFhwjKZAru2GPC1YO6ct1VE6BSRwVywzLwsfi2ndQYRk/SuCxQUdc0YmHJSa3kujtbaMiJ7LA5q4wklItCzz9SBe9oYYkiW93o2cAaGEsq9NoaLFyiWrF36nHlfmDDfFSabr9X1DTAj3LJYc4rMjCUbMHzzcujlDFi4WNDMstemstxPZY6Wcch/y0HwN07HFkBjAutqwJAHTMC1IbgyJcHl8+eYmo3K9I4gvLuD6v08DHgyYEjDyPvZGvS6Qa6tREqYXe5e0sljBwwzjxMa4He2U3kR70Pv3YuUZ9knTIdmhQ0NPcC0RHIpRJSI18jLLF20ZPteQilIaxPpoIZ7mHY6eWMf2NNB3Rvk2sBR2sRFBPyAyKzdIMEDNci2ga/xwWNgHOrT99MePfU2ez5t6NVZVVMMXQSQtgYTwRGGxr7veJCHU5DGAooky/pLwYO2iBpAXdK/klmUCI55khMJpDE2EWxZIicO3IQtgQ2dva9zr7Da2iqQFiIVxLN0j4hU8XfAI7ZgRnvJQV0cgzcPV3zzzTdeNgnA5XLB09MNn779UA7qT3/6U3yv9uq//kHaaQ6ijrkZZAJC3fzO6bK7bAU5nC9F2bRJUEoALTXe5+eSiyHpFNciD0RSKlEDHgSL3ymMeiMAIdhSZ1cJr6Vh6NlTF/lazl52VNGq4o1Q9gfgzipRCLTMWybA0Ra5Ps3Hry+0hpcyqL93KzWqKXD3Xe37ftW6RwJuKzicd1FDNUPAkurKflYOmKVo0kC6BXnGJrprzfamptH3ccrXgDwvZ2vtn2bACwF4UwVrSUTDSuw27pEFGFNgzjN0A7QENYw8U5o2IQA0DZtouR9jwxABZQZ18zIzPneyo1SCYmtjAKbnc8rMQDzXQp4jRTkKBMKATeciHLiKHUR1ijWr785SBFNyTMmzqixSAQRmL7+WfV2TXmXvYICCrjLXmK9Bzd9tee4JmU8lbkJtJG4KhtDmOkI6nVhElpLXOYk5Ri+171LWB+b8yTYqI93DHnO0pXVDeoIuTCQw05NfohoKvZmxRSZaFrHACLbUnprx4r6WXxrhM9B8g6rDyTNYsGzEOZvGARAd4UdkaRjv4xpMHmOgtYbLxYVkHx8ffR5FEjA/l+ftFigyvh3hgMf6pUDFLONu8DIzP/nJT0qE6e3bt/j6228hIvjZz1zocPwear78u9/y2l7ba3ttr+21vbbX9tpe22t7ba/ttf3ttx9EBvXdfi2P3XBz+JlwqU1nWpkWQQWRDTCGPQH4EJ7/ptBNYZxwMIEQQ4hhQVg7Dq+7ZwTsCSFmgkIwEgq4DxCAB7mgbS6J/O1bRuMGHgp99O/bP9wwbIcQcAnct5c5QWVyYBSFnqXgh2DGb8bNOVkBqWAWKAl6QAl6755FJpoRse5QYc82J28nxmb0im4Qu4w3CvoMcAcuBlwi8vJmEB464XooJMZedcdH3UE88ItbRh4dqpVwpxGZZWWaMMQmYADi8SJ/CcBV5cSN+5b0BJWBOb/RCefxdealgZbg2pKhm9EyA4CjFzRLs0ZsRH3jYeQjiK/zEirUXeTcb0hBUU5IMsSKeY1JqyKHjcZbtm0DicOYEr7VozSSUdTEA2A4AJIpd88bBjGOJdJJ6hGpZg7BAYBmHWKKhjPc2fSCER/cx4EbKW7NcMQH9c0F46HBLoz27urXevsAuVzR3ryBXEPiOzKcH48v48odXYD9DfB482/sQ0HwqPDebzEu8ayTUwuPpK5Qj5tc0Ig90hzroGXNM7Va19I25xglLCpx9rbUJDbDG1IoK44YfLMOw0xBm3g2ct87Uu5EoS7kQ5NXWbUZeYBa8Es3BrcGxhbjqziG95E5oofC2FkgMPSLr5Xbw4FPxxNuuOHh24eYSi5rn8kYYUYDsFtHS85Wu3oZIMzoow4Fj2NGhaVhBFy+YD3k0fzDDEoxDupRdqYZJWWBi2JZQqcUQoad2hTI2jZc3j2A31wrM9H3HbfbDfvTk/epG2jzkju5ihsEmwHNDB9bzCMiKJtDxiM7ao18XJOD9lbRNoAbYcDnkcX9XjapKO3tk+L6bsKNxjFwZULfGrbIsn16+gb/6z/8h/gv/vP/rDjC7999jq+/+o1nfO6pD6/tX6k98Yzu+x7oJYoyo+DMxuHZqzyncosXniVexnHOQm0btgtDjAuWqweBxdCXOsjCDpPM+XyMgVvfMahP6CneAgESiGXs741sy8w+9RczKYxJwQCArx7O9R49A0IgmuaS6vAsU/zezY8GIj2dwwBw0YlCcKTrOdMHXTNCM4O2InFmqRGqdJARwZrALlk2hbGrYbcO5eC3k5fBo4UOQ3FOM1ZUi2CAym4RYkc5GBfKBp3R9uaZnMx6N6+5bcsey8x4YJRGADPhaOa6dvFGNcMQhkYtaB5OCWC7O3tD++HdMTO2nlviWS+TgY2seLAOAQWaGloioFQgzcchURvXPakc/rm9O4fPbNqZEMalASYUmgluKxyEKBczx/DL9weyfm+LeribEC4LegpmRavwZ2bolhmzUi0CM+FjigUdHZ999hno8Qb96OP1OTd8+HrgJ5fP8PXH3/h9H8DYJ51NDGAoDtLKgO46AuIrRd2Qi4CvAr6Il06CC4mtJVxWUbtaGQT8aGz4+sO3+Nnf+VMAwL/4m19BQbhFDfaHd29BEHw4ds9Exjg4wlir1J7tCh0dZA+FWtPE0CfsvBG4OeLsErVlhxlAA0MUGsThjgMja37vl+hs95JYNfaEwxwu24+EvzK+/PJrvJM3GI/++ePbA+/fvMPxyWuUP37Y0RBztGxW50HTPd+0tbCVw54SwhFzJ3qEYYZ/14vgeh9CsGyo4sjsqBlA20xjm3P3P379Lf7oJ44o+vbbj16+hQi/bn6GPzw8oG0AyYHr1W1BlgsO7aXx0R7e4HZ7wj52pLUhJJAHAgz45va1v4Y3sZ+dM9bP9i0imDTsiT57fML795/jm2++wdPTLQbm++dFfxAOqquQZgrdAPMC8TmIc6OeIFXTOAhobtjpLOgCDbbUzIpT6jiOUr4s2B007OI0ilFw1RIDGA7zbCLYIj1O145+eBnpUhiF1w58iSlVB/0Kp7mDuN47RoYJRXgJxpACQ24onKEvz8bZZr3M9RDMNhJDTyusjwqeAziUBZZshLjWfVFM5DOd/XWYz7n2K+l07vJaHO/9XlP4JanD3/r+IPl/Bxzk1Lfv6APdGxcvXGs1LPJe5jNJhT5MRdgcAz/BkP+1+F9bx/UOIpaQkawfzMwAubPAVYNUQBS8mVw/SITN840mD/pBVAGQOrDvVJKU9BlPyOc1n+aXzz0XA5jxCef6jp59YphMaLmPn6H3gN3EATd61H8b83evYzoNSyJU8AM4z/mTONBvgTHXmmaLYteElWe5bdsZQkOE0XvA3BBQ4SVgAt8fcs0mJI0pVBazKxSQoXNvfKtjhw3FSxjanV+UHBNyAY5ZE9qht53mM+SHBro4ZDmX7sBAw2XhbKlvmcey5y4GchrZCYHDCm2kZOIl70mwRT+y78OB7RCedayZGEqTsqErLLAMJcYvf/lLvH//I3z77VcAgC+/enLOsxmatJgTM9j02v4VGtGsOWgGMnKkZ73mQStdIbIUReNXmG8EW1JVVTHKiEyj2KMlAobWsTgYoZY6r83Mrjxae8TCh66vm2uulNcr0P3bW7sT8XiJBuPXOYv75X3Odfw7vuh7tNOZlPe7iOmsh65T0X2dlW5BT1j+7AyDXDV+oQoMOLXhdB6EPWCFkwzxHiznXo+zMjl0EvWTpZ37eQchzp+n4L7bFWl7+Yv+/+envFV/4gcPMNcN+jM42TekMEsvy780ExRTJGdAKVSWS7gvFGgX20njWbBIBVd93PV0PojIrEqx9v47ghHZ8nw4dnc0Lpcr2Nx2/Ty4g9YV/enAX/7zv8RnFxe3UU7qzgwogbz2a17/zWfvvE8bl6CTbJuvp6U29WVrwc+eDirfPQmDz6+f//zn+NXf/BUA4Isvfoy3n32G//Mv/gkA4Ec/+hH+93/8f+D9u8+KHKdwCL3Fv/l8iA37cVQAvuprZ0A7hYgw10AKeYXl7f3SSc3ijD4EdHg+Q69FfhyKHiKHAsYXn/8Itnc8doeoXq4Nx+0J33zzDQDnbOI2zsHQEMz0oh/zWR/9gLHMTUkEwlw1fTP5YPt8/gpDh2KwVZ1eJXdkSTz69vjpEbYjxsvnyLa5MNrtdoNEIE2CVkGrOn+e4iWfrSWwlO/wBJsvxtw73b+YLX9etz8z4LJdoH3gbSRCeu/49V879/TN5+4kF3H2e7QfhIOqYsVDGeEU0kIaR2QIdKCo91kcmiB1AnVSGMapEvZQOHY9jdvhRXWHannyAwpdNkKFZ0F0GCRUBzdjXIlxbZtHMwBsyrgNwhMeMY4o7GzkRb1rXbhBt+Lm06FMnDrgC+6ek5Vt5ba5f7jw/mxRN46Pyt3JmFyYM59In22OHtnyiGJb+A/GVNcc5uI9tS8Axald054amdeSA6dQZqYpLT4oNptl8ydMHygdJfqOf2Hne/pdjm2qT55GuKLjszhzOpQrZwZ3v/vzuiuTkg4QLdxiIoxFtc8Q2TCg+B5EgBpDYLV2NzgBvpmh52FpBtVejq2wKwJKs+KuDnZuSZMG4izgTiE4oGjBATOik+qtqzWeD8pV8TIPXg8oTJe77DFKl9fv0jnkkx/DPTg7i0qWDndue2SuWRkc4k2ZffOxdAd0cqGyfET+zqegAOCOjIt76fJ8tAyNNUN7NmRy/VBFFFenvHiW24bLmweICC6f+d+P44DtWkb4iMEhwgwMWKx/W0cLJz4T2dR6merJznVXTMEyV3OO8aou2kl6vzF7MfiHS/X98nDB5e0Dtuu1AhC2eya754HOAzBCH72MTy91w2BMp9L3LOdZrQYvhaCS34+FojqBA4nB8dwIVvt1CcJlF9gAamjci9MEU7x58wYP17f/b3tf02NJcl137o3IzPeqqrurq6Z7ZjgUIXuhhS3LgCDZ8E4W4IW9ECkJ/gUCJHqrH6GlfoBh/xAD2htaCFrZBgGSQ3JmONMz3dVdXR/vIzPienFvfOSrV9U1w6FYAuIQw6rKzpcvMyIyIu69556Li4tze2bG8ZMneP3mLOe4zkQfGr45XFlX0rzGsR676X0uRmKeUkTyu0P2X3434gSJQAgOnEJtKX9POK/pJAIwZyM55TsD1Zy0Z9ZXo2nnYLy5MdpnQ8ady93lGL7hsNzzE5UhS3TTqL1h5O7BzNmXDHuIbez1HGfGO3PVfkTahURZjdftbKYZDluJOQ8w31PloLfHAII5KpLivRegYrZxVGHJSaq+DkHzIWNRrp9EcyPDThsFFAd+FDWKglDVmbZRo1Kiho0pk8WwkmOr6seYnO8oEe5Acd4fnqwcIWUxQVUkJ/sumrUzVQYqEaHrutIO1g979Tp29oK39f/p6SkA4OLiEufn55AgoIVe78uXX2LZDXj8+DFW55f6ZGNE3E55r8tQx0GKRAOA9AHkCQ5dVo1nMaV+5lxaiZ2bqXWjCpWUdZixWl/jcnWF4xO918urC1xeX2NYaBDn9dkrfPejD3F1uSqfm4KyEtJ/0CWEhDBSUY+NiGBwETVj2046VOsPACYdh7WCtuh+bjCWTRTWnHLLUZ9MjGlEzDbFl1+8wMA9wmrEyvIknx48xnq7wtWlOkOfv3eM1eVF3sMDQAfCRLpHTvtkIgINmoNMvc5rvusgnUeXSlfaxHoQOL9nk0S4acIUAsjWsDEqQ+1qdWXtENEvFjjoe7x4qcbfsFjg0B+iHxzOrq/1mc153nWurP1Dp8zSxIgMIY/VbKDafDsPWpRxXv/cHb/jOOLs7AwHJoQ0DAOICEdHRzkv9evgQRio4jnXKotgG7SVFyQlcFey7sKwBGQuVgnLrMahiNaFkhDyS5vKqsTKq5e8u1nGmazjJg3JA8Bi0aMXhyX3+SXeCCCWWJ3Oixx1Y1wZO2mzmb03MYLEaJGFfzrz0hUaRRFqUsdlSrS3yQJ6jZT8rh9ROlCqJ6WbyuIxsaaCWSWV2ARU3AQMzgGIssnWvlCvFXPIlBdygmAb57S4R5ApOZbrDBZBDZXSRo6g5maQGyrUuw7p9HOfxl0kNS3q82RvpDUt4GwRwNI/yQSzdTA/eO1FiiLq/dAwnV7LPNozU81WySmVOiAVuxHmEnm26wcR+Dx2A3zQWmGu2txMEpBq6IJYjVGjXeshRmRVX03qdzKWaFKKOlIyUGPyIgNxMpGFZCAIW1Q0ZsodhBFQaFECbax5/d6kbRAxJUVBVul5h6L2OklyktRdopudNLaYtcSLA8PbdBVI9HnTJgwqcjKNIbc8E8w4zbFAxKjRn0kiXJr8Q8AQzbEFfVfS5iYr96VJuKI8dVZfTJzH8lhH4na7hVwzYDTZ7TRpX1eTeGZX1O+6vdf1hnpgHWMpKh3tOXU+scYOALudTRBFpCoc2n5Wl/aoGKh+GOCWPbjv8nvtHYE7hz5RKXnENmitt8R8FzBAXjdjlcBciuKnJZuEtR5xMsonMWXXaryXvUkuMcbwJj5j90QeE08AOSSZEGHGcnGQPfaAem3Pz9VYXa3WaPj2oIyZZDCo932iUr6BhG7M13quKaaHsiYRUe5HYkBi0BrkVlLG62DSGTSREjROWdaHNL9SpShZT6N5aSk3lR282SC7G7R7xp7lQyqDZfe8XeMjciVitsckTk6rsulLKSu752k0NPq0rutLlNN8WOdZTqFHqPFGYkryeZlX575L63cUgOPs+zS6GbWMXrXXSL5JMQeiTBFsNU31HrSmfahK0cRUp3lWv53yXiS3mY2vvD1IbVWpLBemSfGS6NigvAgR6ZovQFVuxxUl87TJ7r0592xcpD0YUQ5eaH1wu5tqc85JqbwySHs/38Azz8eRBl4ApJ/64GX/sBN0WF2pQXK40Ajpclhm8R7EiOvra6xXa7hUxka0PEkyuBycRlHrOqW+uveuOFvd0KMbfHZ0r8fNjBUB0vqkSkkvx3/rex/h81++wHJQg/TszRmWh0d49lxVXH/805/hyeNjLJc+9+E2CiQGiJR3MdXYHrHObLoIgRMHIX1mFx188ECgLGAIITh481vYfcXkQKkMVhK1AbjUoZIpII4bhK0e++3f+ggvv3gFYcGiTyXmJngnWBym0mdbwJfotN6nimY5KmsxM2MbJl2fk7PdCaKLuXSlcREwOZeFL6dJsIkRY5iwsRIyY9B0hqOnj7SNz9/gYnOFk0eLXDppcbRApIjz83M4KxdDUSBhRBjHHI3XNEnkxVeFLCfIFGZ7FK3KUZz7QcYbwRpgbsSKCE5PTjQAkNN0RiBGXJyf49WrVwCAgydPcF/ci0nZ0NDQ0NDQ0NDQ0NDQ0PDrxoOIoNLQFy/gRBBoKY1MH3cO0lndQ/PcCxyEHIhcLmg8AYDEnH8lk8osxxBy4rh6gABwTQNT/3/OSRWl0UxURa+u1+AggJWbAIDB94gLQRQCm3jKuNmAYsmDlRBVjjnKrF6mRk/F6jXCaqpV0TiI5nlK8QMJCyhgRkd2Ru/jUIU5UaIyQIlU1ORWQcieyS4JHHgGwaOLgJhUdaIiZoqSiIpOiRR+v1MPVkCpYRXZcoKTE5QIQ5x7CiOVXMzcPyhU3RwoJOPAV38D8wiqUHrO8oy7hK46nyJ7uuy4YMcblNotRSZ3qTgiliNXS4RL9v7tepgSpTRK1PIwVfI8mMEd4KJonTb9ACQQQpjQZSqrYJqK/LywgL1D9BUlyUoghGkqdX4JKqE/juC+5HhOIYBcydceQ4QSDFKpG+t7iiCX6Heo8hn0bxFkkQwAWR0jBkFIpWd4gqNOqT05h4gBiUargtG9CRVrX3PRAzJFTO9d69HmYuDmkZ7FJihqaCXlHqHyqsciES+iwlki+nyM4v2OVY6SnlPI81rXs4N4jz5YiYUN0CFgMhGjcaPsijDFPC5AjCAyE2UBUvS9or+SaJ1TGz8TNF83UswjXLND9ckLtUzFLxK1qe97eO+xPfDZ0+46zUFFX2YExx7sHLrRxp8wwjYoTS/niSljJeUXwtpKu5Th0iMKdJIqdAPEEBAnLlEbLoyFnKPrNCpWasLB8hgTqwbqvRfC6clzvDr7Utt5nIz1QMiRo68hxNBwOyKVfsyvbgn6gOw90xSTMudZWtg8+CiiYmlAOT+GHAIVClZrl8GUQ6j63qYp0BgJIcZKT6HQueOOl78kI2i+fP13wi4VeB/h5l00XI0Ol0hgel5dJ6wx9HFu0IJlh6WkQnvIEeL8HUhdMdnfiedTZgRtoZDbxjPnKFopzW614ykxF9hK9BS66yQBHPW9q2X6OChjLaVXkBCChEzLRdQ5ZarmWARRMcJYPsey+3x78tJICrU/5S+SWB9Wd0VpLU59gZzPTjlFRdlF5KtIaMeFEl19y67WwHrcos6DF032hXOcWSEpXz7f0i3U79to4fXv6d9T3uMHzw+w3W5xsXmD1aXSN09PT3F9eY315ToLjMbR1hpbtxwCHFyZowEw9whskfdc33aCTKzrvK0Ri76f55Wn6KmE2fN8/OOf4PmHH+DNuQo1PT1+DAHj888+tet4bNcrxGnCFKx0y7RGmLZW1sduLKj45+PDvkTySMDM6AZbmzuX67cXmjFsL82FhgpC4IAOpcZytAh4QBkkjgg9Fyr4xz/5MTgCHz7/EK8tb/KTn/0UHzx/jpMTzf39/Jc/w/PjU6Oio4wHCCJLRT0WPDp+rKULLe0E3iE6zhmIAWIpjVRYcQFwExAmyvsKiprX/cUrXe8ePXqEpff4vz/6P/jbv/1bAMAvvtL2PuwOcZaFL7U1NF8fuc8gE2BzJvc9Ygz6dxqKNVUwIRTmQWo/u2A5thNdn8F7PH36FABwfX6+/5x9H7v3mb9G0LIHmwophy1EIuI0lQR650BDp5Ng5vNQNlLTxk4315KVVvfldGqSNRlDxIyHGBExnygiNIeMg72w2xHot8AY0B8qv5q7Dt57LI4O0dmkcHXFkBABE+mgUcPnTCqeBLtbMopfznvUXWmmFwWgbFLtvtLiSkRZpCQtRLUyYDQKDyWVWMu70K9INBjKEzEnqgesaLMwYlI1FTGqgN17jGqoi+RBqgXc02Y+1UNLOb56ThCpKD15pSx5L8lWg+YORJQcVOuu/ZTeckpFAyrHQBG1PVXpy+Q70enlBrFrRrkWVHnC9m/M2td5YUznu8rREI2elD4Hh+gBcUX1FJazJwiINt54IsRpBJiwTcdiwBaqZAeo+l7sGdKbAwcAHIM8KyXDlPQQBFPg4lAAdAMYYxYim2JUqqVwyRNkxkRq8CZaOyJlQw8wOsiOUc5MgKhROVWbRzH6bKbvsRqbmbYfrS0FWfCAGNiuVNRsNKryNEbEUNRyJRIk0s7Cz9Ds8qpuqFm+sWNwZ89o+SzzzcXcgFTRFlU9LiJM2s8cgdinvmUgqpNHrx3AG8EWkmt7egIQdc9G5r1x0I1Yne5DPN+ykdi7QeWdZwAhBnDn88bCdw593+c6Z4vFAkPXYb2cihHrGPCqVjnLG+0EneXLcIiQrgNvBTHYXBZTDmIRzyIpYyE7EKLeXa4J51XJnEOh5TlbBXVTr8di6vlXlGsAACAASURBVMeUmiAqokIihc4pgmEY8Dd/8zf44Q9/aM014emTE5yfn6GrcscafnWQ39kMxuQUsf6IhGD5V+m0tAmMFc07is4PfRbzsvHLhFxZnAiBJgg4K59yctzUeWiZdpZ+Vmtauu98L7trY0Gh/s6f+T45orvGxO7v9/nsXcdv5rHWSG2oxP+seOwZ3ul+CaadEYU0XcdVebACo/wmo7n6rtTOQkbzre4Jkmsv53rTHLVuqDkL0/4kxGq5D9H0NuZ131UwrmpHM+Qleycp/3umZkrxesRq3WEqqujs1BkBKgJf0elxqionBBd0aLlkeNYWru0p2RwpRFWNUNK8R672HJUj/puipgcTEf7Fb/82AOD169cqdBRiVmPdbDZ48eILIAh8rkkNrUNaOfhAc5pkIJ0bvWe4lBs59Fgse3R9n52Yq9UK9duieiKCGEM1jgQnp0/BEAyWP75eX4Ndh/efa07qp599gefPn+Lsq1fZ2uDeq8PeO10TAKXchoiri6sbBipZ3lg3reE2l2DPeP7hc713ONV9iWWu0WfeWdPzHFac4Z4AYQfTHsL7753gB3/yJ7h48RJdbxUQyGHcrPK8snQDNmGcaboQTEBVlXHsGGGD0VxG1va2E0/BivRzibuRemFhyvnryYSR3IBN2MzOvRjPgd2dbAy6H59dzf7abMtmOP3cJ99wm+G5C2Y8efIEV0ZPn7ZbfZfGKRv9Ryb0dR88CAPVDb7IlEeHKAEUtqCpbJS57/LkCOjCSGAw+zIRTrbJruaI3WbNXs78l07WIoxU/0LLRejEHe3lkBgQtgGbIDk3jZcL0NBDPGWBB14uICGAtsWzJoBGc6vJmcSZsYxyDMj5cml7F81IBXSR15zR2rN1sz2zZ6c+ZvmmOYmb1StNniChipiJlmDZpjIcUYApwOd8RgImsYLWyQgLqiLLIZcfkWgFijkZ4JRzg9OLmbc5tXey2nzvPg+X+efmw6dJDdVikRfytJiKHq3Gh7MobqRShBiVI6G+H6q+J40jqdo5T9xRsnXNcX4PILbnqUrRsNfyILHce0BRwmS7n8iErWd4M0bj4DWPpHeIpoQZPUM6QowuG5q6sKon36d2Th7fvInQBWgmQuIdyDlMMPVWmPw8qpxKqXKBrCU6GpBKzyQHTJgIzgWEqSwcJGSqtKlD1FUQSGYRTrcZcyQSACSIbXYqi050PsjK0hI1L7qeAZwK9ywWi2zA9X2vZWaqRV7M0eXyZg1qzBPliHDOXWLC1nLCNLekQwo2u60D9xu49RZxq0ZeyoPllL8MTWWmSvlbN/aTeopT25qzjdjn84QjGA7ee3h7nm7oMFQGamfPN/RVyQBSZ4dQGXBEDh6sxeuhG7nOOYgrCq0synQgiWURI8mLfnqxYkiqgGkj4y1Xn/JCR04jvQSU9w7RnHb2Z9C/Q4zJ4QsRwna9xr/7w38PqVbStCCO04iGbw9JwRSAzg9C5l1J3n1z6EaUCTpqP0X1NOkhsz9SP7LNSZr3lz4WwIiIkYuWgSO4Kl7GDurM44jMpjJHyyz7n6tRleen+W4gYH+O0y67AXXEBmWtDiHkuZJM4IupsBKilKhk7di8Lbp2m6DOLsiSwoUInn0JfHgH6juLjqZN/mTra51jKrahz3/qvkLKGqiskaA6BFIcVMGcnnkHZXn52VGcGrTSZkBScxbOazKZtFWOeJOoU67YyBBI1YfFmI4E3R1V27gUAQaQo6nEKMYukzLE+iJsFLwaqLGIsOfrpYERk/ifzfXpWnnPMGvEOXb7M+1f6z7d5+BIBurLFxoxe/nyJf7w9/8AP/rRj/DBs/cBAOvVCs/few+LbsAnv/hM79X+l+Zdzdy3Gdauvd6u4YLDGCdsLZIzyIgpDOg6n433g+UAFSWp7jWKBoUqAzUw8Olnn+C73/uetoII/NDjs08/AQD86ff/FBdffAF0AzDlupGlTWrWEIqYYHoe7Y5i9MHYb7uGWbyl/WX3+F3+A3ZACBiODrGxSHUAsOwHHFge8Nu3bxCtSOGUHLB2Xq0bb5nziNVx2TknYVM9Y/28bmf8XE/Xdh3bR4dr9F7X+SSIpNH0HaunaoLdEli1Uyqfbn9W2/LseMrX2dmv599jxPnrOoILHCzUsL428aZLYwbcB83N3NDQ0NDQ0NDQ0NDQ0PAg8CAiqNx5q6Wn0TgWB5mKcluioWqpmSqCSqw5BsUBr6VMcjStiqpV3ye1i0B/md+QiOYAAjl858U8IpsJo1tXHxdI9JgsYua7DoE5048oRMBNCIFy9Comr4VUnmiLxuUagNAyJiz7vUPJS0JGeZqXljF6zg7lFSieyAjl+URUARAQnCgN8qJShuORcnmSjgBHEzwIXUqXnILmn0VGKlTtiDBGQWf3NYmgE73XuvznDWotEUZJORT5kNIoUrdBPSsT5jStlC6VIj45be1GvQFkimIdRS9l1UopnJmy76wdC0UqD6fk8SXK0WUPUUXaRIk0JcNIpIqC0Ch2BDSXodQnMmVpAVW5lquFg0+5hINTmk5HefxRryq+AYCYN1Qs79GxQ7Bjjr1Gs+p6kcIgplLbzRPADAGVUjeJWltT7vItW1syK90elWR8VFqu96X2nTVW9pOrxzNALB8lfc4F6PtYOQZr77uD5s/EyqseLMobIJkCx1b6pF8s0FmOpus6rVeX2i8qrY0qanKJpNc+/TKvjD61BUHYgaw2uBscfM+YvEOwgvTjemuUOGTaPEWCi1qaAYDlZ8VZNDs4pcyLK7kgzBo9dZ1HP3TWZx7kPaJFzyenUYSFK/edy+3EkjPjidBxibw4ixpojyQPttKCNYCa+NWJWRA0TwUw2nbML4ZMypnQXEK7VoiA2/HQe69RukqFXeWgq6hDiFitVvj444/z5xwcttMWQz9gs12V+2/4lUEdgErtNb2XeekMULXeOhLKli9dhAG0BIgU9hGshARVbAyQFpaABMTRZn8RkOOsSg3Hmf2RPfqhmph37/8dFNy9o2SWUF8ipjlyZL9LnNcIppTSUlGidZHbTeqi+uLVz9nCWD5fn0oEMeV1rXkd4Y31IB6g2MGn6DWsnAtpa8dMnY+65uf6pjonzHJlLe9X+7UwVWSytTbN/zlynjrf2sOVVV0kWqQsVK+7aAJGugVOgdyq7B2VfPSUr1TnnhZ6rdI78zppSr1CnKOjcITolNpKSZvBaw5pYhrlqBCVGu6c1Par8UZs1y9PredWkcpEN6cqop7O380tzudXnwWAJ49UtdUz4+2bN/jjP/ojbI0pAiEcHD7G9dUlhk4jVHFMavRpvtb/r+fCNe3jb9YhtkK5vfFvN25afyyODrFO9wUAjuEPDgEA08UFsBiA9WbnwwxQKUWGaArh1felKGSNuEM1TRHBfZE2Esqvcp6fMt0gUTqqSLy9V9N2U4fxEeOIN2/X+XsmCjN2naDELOv7IHbKxqzsELvp+TPd0sTTLceJCIvFApvVKlW8xHa1MQYeobcNSIrWyz7Obj3vSDWfp3+yVzodvm0Gq29RAHjvMU3TjIq+vr7GMAzfKBr6IAzUOrcv1xn0hF5KHqSIwHufU1DFqHISKU+80RLzU57YZrvC5noDB8bAtoFjznWyxm3ijemmK4W9nW1ko6AyiJUiE2iEXKcQu26musMFyELtYKcCLvYijTwCjtEvF/BpTASdRJRGUzZjGiGvKaER01g2+RKD5oSIlM1f9dm8AJucegm/m6x5KFZYlIBJAogifM4JVJGjCMFqqc/josCFiG5jk7oDeBURwphLliw7ry+HVGVSIHAUq5IYRSQq5eJqXUfk59fnBjrPO5vSTFTR+7T+ixLz5x2RikiliyDtC6qFH8l4LfRQrheSRGM2Z4HWy7TrgzBhvskZSbfpeeJhLbVDsRS41iR8yTXoBASILuwxC9IA5BiCiGCTZJRJZ4WOgWRMCRCOBojlrsbeI3aM6MtEHB0DjjCBcx6Ncw7Oa740WxFnkNalxHVKVPZgWB5PMmaY0fUO3nW42qYFhiBS56EQyO0ssJNuihKNPfVZCAHbDcBmFHddZzTWZOFKpgUnAbMYI8TKx5QyTdrHuTC3jf0whdk8ojTjuu/VIJumKRukUQIEMee56H1EUBT01s7TNGGxGPDyyy/xxCTS1+s1FssBB8sDXK3VKCJHQNeBLX/bR4EMPbDs0Rk9eX21xna10bZP0vKrDQQEb3PfZj2CQRgl5vyoYbEAOo8pxpyvT12HMQYcHB3k595sNuiHBdZWaPy94ye4OD/HUdihKSYHVzKSNVMWzsbf4XKBKTpsxUPME3X1doXr6yvdaqYNKlkeO1XGZrTtZ7qn9dpKYHDZFLuoeUfMebhtprW+1zYHvj2/wMHyEIvFAm/OVITj8PAQguXcsCXC4eIQV6vLPEeEuzZWDfdGJGBMReudx3YzYhpHHC5Uh2GaRhwtj3B9tSqOJgEiq0Oj5Inae+krwwUq/hHKDAomB2bLXQLgiBEDgX1ac4M6pxl5jp2q+SSN8UU/4PXr13j+/HkeO6k2X/6uW545UfzrOQjAzIBwzFkssXxQ1+U04zjjyKU1upy2f2ymGr7r9RrL5RLr9To/W9/3WK1WZvios4tcB+l2DCzR+tnZGDU1F0dANOMkCCBjyNTdGAS0pB2Nh8oozXuNCAjDO483by8AAB9+5wN88skn+M53vgNAhX20NEuZb1gIU1oH6owLx9hMm3xOynHNexvRtYbzg+hdkdkU2bYx06/4OaI67hxheaR9fnFxgY+ev4cvXrzAD37wA73X7Zu9/fBgfFv1fewZMtdXbwEwNmMynpKxxrOPzOZC2WegJsQ77dGE/N6Izg/ry8o4JQAhqmGasGucEuwli6Xed76DcgM3qPZ7cIPCu/tvaf++e6nbrEIAYZxKWhmAcQrVWNPrhvQcdmxfWl1Me7nbHoN2ft58gFsOC1brFUDIe4+ary/xXfVG5ca1b0xJcvP4feawNF/lMkCG3b/viwdhoE7TtMO/V2PR2Wa6GGjV71L/Vxt5MjN6YtRoTE4fsORpT/WjMzT/yV5wKcYd07xTZIoYbWIPNksGAGK5T4ePjsCOsweBAchGBWqiRSEDtHZpFMlRuEkfrrw36Zm4CBKokE4E6mTstGmvvMi6UNUGq7YpO1KhGEDzdXX1QrTQZCDSqGoELns95gXwwWGZhQQ0ikpE4I0+z3ZSoReq1Eq1mLsrgi4EdELzHFFJkbASDQuWB6PO92LcJDVhQCOrBFRRUJ2AWOZezeQFLp6rKnc3GcnmxZU6Z8badR54tRyX2Tmw1BQzdqJG6wRlwmUxoZe8eRf1FoaYQ8IhRJBjTFKuNTKpCi/V6oSE7bLLTpzYO2wcAb7K5XGE6IApCtgewHlG1zHgnEZOoZsnAmMQza0YYwCmCUGqPiSB8wzpGY+XR9rXIWC9neBSRHCc8qYxtxTT7P1MbSVQwaobtRGTt5pIPfmxRFAlqsAGpKQ96ttaFoV8nItHNqCaB6wzmATMwOJgkTeDvso/1a/Rmn0igvWV5kx0vcfq6gqnp6dYLIfczgLgiy+/BD05sOfxIBRnW2SAOtY2tw123G7wnQ++hxefv8AqbfK++wGuLi/x8sVLAMCzZ8+wWkU4kVyXjheD1i1FyMdc5zFeXwMdY20LwNHxI7BnPHn02M5hLI6W4NVlNupmOVB1/VcRnBzp567eXgJhQkfA2yu9z8s3b9G7Hk+Pj/HZ1Zl9zpR3Z1Gs4sUHoArQQkCIJepN+s0kpS4cM7DdbHF68kzPAeHly1d48uRJNi5ev36N5+8/w5eff4He1C22YY1ptcFi6LHe6IK9sLyXhl8NzjEuLrRND58+xXIY0HcdLl7rmBjHLdZ+DXaSHVtT0Kk2IObJN+WkT8kRZFZGQMzzskSAQkQkzu8LggcFQpwqX77TnXHKL/TssF6vcXL8FGdmjIZxwtHBAV599RWOj48B6CapNkrrOaRGx4M6ulMeYuUYTT+/jhjONt5lFBSkeX2aJvR9j81mg9eWz/Xhhx/i9PQUL1++zE6lYCqtU9S5mIWUeRZiFjeKcdJ9DVXzYM/qNDXGgxfBOF1hjpsNE0mdANerDZ481vXg5x//FH/913+NV2cqgDL0S0zTpPUZZ7tb3nvNsgWtV83kNKsjaHX2ntwQqdl1NgxuwCas0Ft0cWVG3NOnp7jcXu65j+piDwX7mkvqXzSIkZ4+RZdj5fABisEKO+u+4L038I4r7H6EkKNxd51YnqI+tv/7bzNc+cYVUDRd5A5D8Q6k+5rdye51qmvvbZt3fe+e693rc/s+8+2d+CDwIAxUbCuxDqcbahbOm/pEc5umqTAPoqqVSaUw66LOwvVCIqITdpreSCiLf9RgYUx5NSUzKmIeeJMQYtCN/2ie1TEGVbicRvCmy995cHCAYWERSFL1tzBOECvpwdOUle2mWO59ihFJRCCY4a0UkzSo7NWkQoMrSqYleiQAYAYbAI1SsOgmUcqGFMJ6KBufpSD61jzdgVTVd7I29t4jOgfxE6TXL59WW8hGwBIrsT0BUcgEXidq9BGqCYaKcZFZn2TGaSz9Tkb7o+qc+mf9OaVj2eKcHEWVYRr15vJmnYTUKRCrpTJRIyqjuBi91XcCMwo2Eyk9lCvvrkVoOTs/UAxUi6C6KNiGCYKI0TzFEyKiB8i7rLLMDsDhgOiTkA0jeqUMTZwcGgCIMFHZ8JBnRO808mqbehX1YAxmsNK01b4IUxGWcAB3DO4d/KCGrJsmkB+zUbciwjhqdDQbPlEswb4oe2YPaU3RETX607Wy7k5iCaROTM6lyiBlijkqk/qSmSrWmjp8hHIgGa5TSuzi4CArHzrnMrXYbjDTXw/N+951HS4v1cD74stU2mTEs2fPcHBwgOscYZhsU2XtTqr0yOxBtuF+/PQJzq/e4L33T/DK7msdt7hYXeHZd9QwW61WODx+pNR9M6S7xQA2BkkWseo8jk4eoes6vH6pRbAfPznE5eUltqMarJvtGgzCYy7znZa1mC9UZMv7+lo3qtvNWg3A3ud2eHx0hO1qi19++in8yVF+xkgCciWiJTT3bG+3WxBrGkJSRQ9O+91Xxc23EsHMOHuthvrV5QoHBzruNit1Frx38hRvXp3h5PQp/sf//O8AgB/+t79CCCPWmxUe2cb54uKOTWjDvcEOGBbGCPAen/7iF3j65FjLDwE4PDpQr7nSmQDoBjmKKkwntkxIzmNToiRSeipJofizCeUQQ5XDoD9jjKUkRhBdt1wxaMI44fnpM5yfvclOC00Hiuhdl6f/3nV7DdLdfeC4nbJzGyjrwTc1UAcTLHsXzs80ovf9738fZy9eoD88zHPj2iJSbrFA2K7Lh2rih6iTCaEIz5ERqdl+pieuE2sYwPV9Hoe0L7z32JpD/tGjx7i4KGUjNttk6O429NxpVb552jmnIJmp+/6tNgQYNw0D7hghCFajOle6bsBq3OD12zd4cnICAHhtZapufOk3NVK/7b3/O++jNlIVccec2mew3nW9u2iY9zdtZ5e8d7tEYP8zy+559fNRdbxiYnyL8jrvfO7dTeLXxbcxbmb38M/LCL0L314vNjQ0NDQ0NDQ0NDQ0NDT8CngQEVQZQ87/VPWQqDnUrrgFiEjLm6SIYQBgFKKU981R6ZQpWJCKMAcU4ST16KjXPkd1TMyBU/0oiVY9gUwOHxhFM2VUTto8xaNScwklX2V0hMAOSPUEmTVaK5LvC55Ao95Tlyi+QYvZpyLLHCPE8uxy3jpHFYSJMdN1iMzLEHgW5as9Dw5aqJktt86+ABIdhGIWNJhciValnMZMwxTLe/RKOwxuhOuSx5wgLoI3E9jyep0QOFKhSAvP8m0BjS4KG9XP2jnldFISkQIgUamZ6e8qqJZRhDZK3lMpgD6PeqIq/F57ybMwgpTvKrFr+2xFO46YOwjT71Tl3wQbQ1zdg48qokQp5xWCcTshUERMuVZeEJ0H9Q5hYbRc7+EOF1kKvuiDxSzqEyzqz+xVhAaAuA7SdYDzSDVQAmkt3ZxjTYzoLJcwXd7qazrHkJS7QhGeCZPlQWq+MGu9V0nPU9fXpNx+qYxBEU4KFmXVz5VySpUH0KiAdQkJJbpTjoxTZhbEMn6NQUDMcBaB7gePrutyCRbYFUVC/s5E7RYGViaLfjFNOHp8NEv+T/0fgVzLLRIgwsWTmyOKJUq4HHqEzQqff/5L/Jvf/V0AwD/+wz/g9/7t7+Lta41EuLfKIiGiTOclr7THmsYMRFxfXsIzw6daiBAcLauczcUSXdchXm1ze4XqXcntQAQI4b2n7wEAri6u0B10WPZLXJgs/Nmbt1h0A46eHuHC8lyydzmU6HWkaEIj+vfBwUGeR/J7wMqQ0bzxxAYJ+NPvfx9X1xr1OD05xdvzi8xY0b5P7Rvx6EijpderS8De9RY5/XYxDAPevNHIXtc7PH58hOPjY3z2iZaRwCLgYFjOaP5OCEEEPlQ1/ywKeX2l/ZPGQhLsAjRyypHBAXj05JEd45nIi0TkNJf0uZPjY/zi5z/H8+fPrX4jsDg6wturK/zXP/tzvPx8T6TsLnyjUNEd+AYRuZPnz/HmzRtEy8WF17lrXK3m16sCi4I4E5IDkliYpdbMoqZVmwKYZI13IhFrfA9YBH11fQnHjMNDFcV5e/EWR4dHuFztew/3UX7rY3eEomj+YCqIaAyrG98iAM+78fDxI2zPI6ZpxOuzV3c95X6a6kPBjSaSnX+ct9NuRHVemq/8yjs/y+ffgd9wsE5pzTc7KK3B96L17nmGr0Vj/gbX/3Xi256+fpN4EAaqF+RkZrbENeFQ5Z0oSCTneOvvVgs1WxsAQqkvCdaakQwAdi2OFUUnUwR1MxsrY4opquEVktiR/rsO+JLS7YUBQa5VyVHzSlPNTzGl3MBFmEeIsYhm4Ni9OyfAVBTmkuBT3EoxRnMOZ105UDfwNwrT79BfmQiMmBc0IgGx1pwMlUEfCABFdClXDJq7WqxfhwBtv7BNBiQgbrI9on1u0pSkXCA5BngyAzTVf1TbBsGokIB+zY7ZAY4qJsXJUM/iSTsvIyXVsnKeIMBV9MZkxtd1nLQurdTCbSUHGeXYLlJqRcXATl+cz9kywRNnleq0QXexPGkA4CTCOYGz/g89Ix50kMMBMMGqqfPwC1f62hkhPE5FNdp6oB+GTAV1roNnD+JS09LBIYhgMypVa4oRYAKRKyI8ZiRFkuxo0PxwgU91tJKBKoJgbK2gFn7OJ08fdFa7NLVXkFTzF7kv6r/zF0qqEZyJ4EBdtzbVYp0ZXNo+3jv0RlEcFj380CFSnKkzS1WDVGnHuug9e6aU288++xSLfsCnv/wMT09P871eXJ5ju93i+MlJPqYjrrq2OWESrt+e44Nnz/Ds5Ckuz3Wj9N0PnuGXn/0cwSjfz549w3a7BbjQn4VMgKvaeIlEDEw4PT3BodVp++mPf4xHRwforDO++/4zvH71SgXmsmiJ5HEwU8Ikwmdffg4A+Oijj0AR+NH/+1HO1//9//AH+Lv/9Xf4y7/6S2yqnbEg5ZGb4wE770sMuM+yyRAMw4CTJ5oH+/rsK0QwFv0SGxPpUqFhNYAuLtWgPzo6RJSA7Xadx0ByJDT8anj16hXet/fgZz/5Kf7iL/4Cm8tLnJ7oe3B8fIyPf/oT7CNj7evxJCBGUAeZIJQ1AqpVQMwYw2jXsLeeyopXTkwekYjuYInxegUedK5UpyowrTco9Vnvt1OknfSfWugtn0Nz0bG7ICG8+yQAh6baenVxgTOrgZmEmEIIGMcV+sUC280txuSe2wkIVu+V7Te7/51NPe/jPu9BjBGr9VX+/MHBApcXb3F5oU6MwXcq3rOvQPvs0G6bvMuSmBtWgqIkLriZl/j2Wp1qaQy+fGVOCudyvft99MG9s9RvyGC9q0uy4TU7Z9+N3jHvVqkzPD+092q7n9OTdsbRHZ/+2obTPQ2723JVv9n199HQd3G/93kXt/XnN8mNvRP36sR/0gt9YzwIA9VVg5yiWAitjsjYhEJWGgOwvFObJtOaJWoy5I0YM3zfgdgX43OK4CqiUSPlCWrElUBU1Fi3iLb5L+IMJJrXQVLm44E7dKCZsUMmPpTyOKcwoUe2CvVaEDiuxCBiBCz3JkdQ7f8l0E4kT7JhO3uelIfCKorA8HlN1zw7NZiiWX5BLUpAgGUyNG2hT8HsFHGdOk4VchCmiAAzPuw8xxEUABpLtGZgzsY6AIhjBFZJ93xMVYfmjj4z+KeUhxTVoIQUw0n7nKrf1ZCC0GyDIRY5zI4BsvJBUqKqdpFZJC8JNWU4KsZwZeyC5oXZN0QYIehTnioELkYT6EjGu6iSLUMFQqCGX+i8KvVaNF46j95xjkrCWZ62MEJIeY/qROl6jzS5Mjs4drNNSTLMN1OK9pkv0iE7eJhZ8wtjhO8tYkrOHCQm1APNFx9lQjAqw/YWc56sqeq1tdYbpFtmaqnzpgHLyab80pHtVUkILg1Upwa26xj9IuVx9uh6hzFuZ44HQjVmkmEN4KuvVPhjuVzCe4/Dw0MsD9TwmWRCFzscn5wgvLnMbRrM2aHXluxwSUbq06NDvP7yhUYcbDwfPzqCHCyzEND5+TkWg4phpfknRl2GOQul6ab1o4++i7//+/+N73zwAQDgt569hy8+/xx//v0/AQC8OdON2gBXqTmqES2E0hnp95BPAQTwzmdxNwbDU6cCKFUfJ/GrW/f/RKW/8gQEu2bBk0ePcH7+Niv+qepvxHa7yqqxl2uNah8/eWxjHPjq5Vf5GZ6caCTn/PWu6EvDN8Gf/Zf/nNeax6en2Jhg1qszzRN+bT9dnQdHlRPYkMex5S4CyScdZ2OA1fLIIKhibh67KfKmIUEAwMGjx7h++xZgRlwXBcv3PvgALz//AkOvea8bi67u4kbU6BaDUm75/dvCVa18ahjMf1EioQAACN9JREFUQN1ElXtZDgPGsbShSOVcS/72yvmeGEJh9r7uu3uZ/bgN/dBh2oz5xMuLczBzFiXTexN0cxs/O9YLeOagn3011ZNSusDNPilChPN1o+s6bDYbCBGWVu5kZWVQfN+rICUAvlH6ZD9uGFa3ttG3OyrukjbKoj/JS37X/dzTALrrtFifVAd2vsbVatGlW43Vb/vFuiMof/MkYL+pPsethubuee/4O3/DO575axv2dMvv7/yufyLPy9fAgzBQO3GFwmEhqbliL5lgUCy7oKDGR9qgAxZIibp5BABQtNIapV8iJt0IV5MaC6A2X3mh1fggkE1mG2cRwSoqqEIKAg5l8IXNFmNv9SkB8OBNIZYRTIJ5HSYMIdH1khvLjKdUfzToAu+9zzRMR4RIwQz2FHK0e6km//yKJTEVYrh0/8k7LChR6yxTD4ACRBiHc5ZiMYih0U7qCNGKjMmBQNhDeMoUUtkGxG2EkPXFFDAGa/YkisOE4LRuZ6wM1LSZTxOBBzCGCE4GTNAIWCfVLiX1h9SVKtWInRsfvLN5EsSokaok/JEMlnpCoSgzZyFXf9d1desILgBcx4CuCns5GM1xKsrSQlCBKl+m8GDCRhvHGJOapItYVJFlNfbUwO+sXwNiqROYKbG6inFFk9XjZTyIsJotM4GnpDIdECyiQeTgiHKUNVAHRx6dC5nmTqyCSSGEudBIMkSz4cyzunepkUTmzoAighGrI/NnAQDfFXoyeVaBJ8+l5qm3iGQs70sykmd2WqLdW9TuX/7O7+Af/vEf8d5zi2xCS0FspwmbccRH3VFuLwC5pEIqoxSkjJXV23O8/94pvvriBZZLjXr+3r/61/ALj2ldCYbkYHEeZMWIrAeYHTs+1vI3b87Ocfz4AFfnJir05BAX51cYpZaQkJsLd2rShTXgRgtBTxSzIyBKxCQbVcY0ESYBcj1fVBHUWdfEam6vvUAyX3zP377FMPQ4Murumzfn6HsPAuN6rU4ABwJ7j7cX59mBuVz2IAa6RZcNU96pANLwDVH111szAvuuRzAjSULAwWLAutrskxjLhXYZLijjwmpJApxZSiSiayCopIPYHF4MKNl97XF9fgH4TsucGX3fOYeXn79ANyy0RmC+gXcLbySBt/L3flGk3ZqMt+Ke56XUg+Tg3G63WFuaQUrbuTg/h+w0wM2rV+21T8zprsjvOza003bEyekTXF7ofW23I4ahx7XdJwA8enSEi6ubFF91BKe/wjfbD1f3E/PPXcV9ZDHElYm+aZ2diGldnBT7HnUfxZWr339T2HcPMyO1RmqLd7RvXUolv5Z7vmd+bdq57r7AyP4rxBuLzreA+46he331PuP05jG+RbDrtnllto/cc/zrtsa7x+Gvw332m0ETSWpoaGhoaGhoaGhoaGh4EHgQEVQGUBItY6Zl5pxNi71QRCmvIgKJSYyl0FMYyKIaImLRQ87iAZIKPt/lRRRCIdIpgtGHNcJitwql8wkkR02miwtEirk0iHcLUN+BiXNkMFh0SaRQc1nUo5y9gqS0QPIOKaVWQtCIIEuuc5YjP5WnNIpkwZn0bxq5JPgUOYpAJKf1S3MU1/yFIlggRdYEYYe+J5qIiBRjdItBqbYuQNhqsrkA0JQpq5EnyHqEECFQuU5IQkkpnFjRcMvz1FE0/T3EiMW+XKFY1aG06FzYoWzNvOFJvAVF8L6uq1udOKPupn+vKb4JtSzBNtGJ7G+vTF4wqFDYCXDLHuxdzjnyfY8w9ODBgwbrC++yOMX8+ygPSiHWCGpqNACgmGXXc6kE0ftO9UAnieAoWt7GWtpJ8V8V2qWHY69iStDSEw4E72OO9I9Ya9RgjJDJompTioRA6cwAiAlkglFACrAJSKqsEtnvQ6upwSmw7pzP9GTyDHIa6aVZPpTM8rWTAzrlBrNRyShKrp/48ccf4z/9xz9W4bOUaNt77ff1iMNqeEWUcZoyL2de7jRdkbIQ0mNMmynXXdxbS72OPCWEmIMlb840H9OLsjhSGcnp6hpegJG48o5XObu7rvNNSlK3+wyxfCczMAZsxzU6lD4LORJK88/uQ+3J3vF+Dx1j3G7x6tVZecQwL08xDAOuN2sQAaenmvv76tUZjh4tNHr68FhK/7zR90AS6rGo6Xa9zpTObQhYrzeZxZ1xWxQn/23sFymUU4HlR+8Mnrir/KNh+zzvdkOPcbMBnNOfAMY0ZkNd1/lm8Yl9s8tWwmzuv62kzH1zUN0tn99FishO03RDU+Lg4ADjOGrJpncM8hnjtWKFZXydd2RPn56dnc/+fbUqObFD53F1cYkq7X6WY0fVYxHtBJd3GSLvjABWUa2qKzabDYZhwBisDCCgmwjvgWkCLE8Z6xE19gXZ6ojiXZTbB4W72u2OuflWCuo9PnvzGnfFYu9xoXfhW5vnb5ugbot73kS9N933b3dd+a7Pyi3n3PWZd+K2R5F3NOhvaF0lue8s29DQ0NDQ0NDQ0NDQ0NDwa0Sj+DY0NDQ0NDQ0NDQ0NDQ8CDQDtaGhoaGhoaGhoaGhoeFBoBmoDQ0NDQ0NDQ0NDQ0NDQ8CzUBtaGhoaGhoaGhoaGhoeBBoBmpDQ0NDQ0NDQ0NDQ0PDg0AzUBsaGhoaGhoaGhoaGhoeBJqB2tDQ0NDQ0NDQ0NDQ0PAg0AzUhoaGhoaGhoaGhoaGhgeBZqA2NDQ0NDQ0NDQ0NDQ0PAg0A7WhoaGhoaGhoaGhoaHhQaAZqA0NDQ0NDQ0NDQ0NDQ0PAs1AbWhoaGhoaGhoaGhoaHgQaAZqQ0NDQ0NDQ0NDQ0NDw4NAM1AbGhoaGhoaGhoaGhoaHgSagdrQ0NDQ0NDQ0NDQ0NDwINAM1IaGhoaGhoaGhoaGhoYHgWagNjQ0NDQ0NDQ0NDQ0NDwINAO1oaGhoaGhoaGhoaGh4UGgGagNDQ0NDQ0NDQ0NDQ0NDwLNQG1oaGhoaGhoaGhoaGh4EGgGakNDQ0NDQ0NDQ0NDQ8ODQDNQGxoaGhoaGhoaGhoaGh4EmoHa0NDQ0NDQ0NDQ0NDQ8CDw/wFBRO10idSW2QAAAABJRU5ErkJggg==">
            <a:extLst>
              <a:ext uri="{FF2B5EF4-FFF2-40B4-BE49-F238E27FC236}">
                <a16:creationId xmlns:a16="http://schemas.microsoft.com/office/drawing/2014/main" id="{01EA92B5-DEFA-46FE-A0E0-3F9CB92742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803188" y="529724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FF6D61A-570F-4B19-BA21-BEEF64CEE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6501" y="7699190"/>
            <a:ext cx="2730948" cy="2019932"/>
          </a:xfrm>
          <a:prstGeom prst="rect">
            <a:avLst/>
          </a:prstGeom>
        </p:spPr>
      </p:pic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34EA47B3-D0D5-4A46-94DD-8BC0F9E8C1BC}"/>
              </a:ext>
            </a:extLst>
          </p:cNvPr>
          <p:cNvCxnSpPr>
            <a:cxnSpLocks/>
            <a:stCxn id="8" idx="3"/>
            <a:endCxn id="17" idx="0"/>
          </p:cNvCxnSpPr>
          <p:nvPr/>
        </p:nvCxnSpPr>
        <p:spPr>
          <a:xfrm>
            <a:off x="15097876" y="5149513"/>
            <a:ext cx="6104099" cy="2549677"/>
          </a:xfrm>
          <a:prstGeom prst="curvedConnector2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A1CF782-166E-4B89-BDB8-9C6733C550AB}"/>
              </a:ext>
            </a:extLst>
          </p:cNvPr>
          <p:cNvSpPr txBox="1"/>
          <p:nvPr/>
        </p:nvSpPr>
        <p:spPr>
          <a:xfrm>
            <a:off x="5763961" y="11776363"/>
            <a:ext cx="12385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Epoch Length ~= 23sec  -&gt;  Epoch Length ~=9 Sec</a:t>
            </a:r>
          </a:p>
        </p:txBody>
      </p:sp>
    </p:spTree>
    <p:extLst>
      <p:ext uri="{BB962C8B-B14F-4D97-AF65-F5344CB8AC3E}">
        <p14:creationId xmlns:p14="http://schemas.microsoft.com/office/powerpoint/2010/main" val="2654184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/field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560</TotalTime>
  <Words>854</Words>
  <Application>Microsoft Office PowerPoint</Application>
  <PresentationFormat>Custom</PresentationFormat>
  <Paragraphs>288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FuturaBT Book</vt:lpstr>
      <vt:lpstr>Tisa Offc</vt:lpstr>
      <vt:lpstr>Wingdings</vt:lpstr>
      <vt:lpstr>Office Theme</vt:lpstr>
      <vt:lpstr>PowerPoint Presentation</vt:lpstr>
      <vt:lpstr>        </vt:lpstr>
      <vt:lpstr>PowerPoint Presentation</vt:lpstr>
      <vt:lpstr>        </vt:lpstr>
      <vt:lpstr>PowerPoint Presentation</vt:lpstr>
      <vt:lpstr>        </vt:lpstr>
      <vt:lpstr>PowerPoint Presentation</vt:lpstr>
      <vt:lpstr>        </vt:lpstr>
      <vt:lpstr>        </vt:lpstr>
      <vt:lpstr>PowerPoint Presentation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        </vt:lpstr>
      <vt:lpstr>PowerPoint Presentation</vt:lpstr>
      <vt:lpstr>        </vt:lpstr>
      <vt:lpstr>        </vt:lpstr>
      <vt:lpstr>        </vt:lpstr>
      <vt:lpstr>        </vt:lpstr>
      <vt:lpstr>        </vt:lpstr>
      <vt:lpstr>        </vt:lpstr>
      <vt:lpstr>PowerPoint Presentation</vt:lpstr>
      <vt:lpstr>PowerPoint Presentation</vt:lpstr>
      <vt:lpstr>        </vt:lpstr>
      <vt:lpstr>PowerPoint Presentation</vt:lpstr>
      <vt:lpstr>        </vt:lpstr>
      <vt:lpstr> 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Brian Martinez</cp:lastModifiedBy>
  <cp:revision>77</cp:revision>
  <dcterms:created xsi:type="dcterms:W3CDTF">2010-04-12T23:12:02Z</dcterms:created>
  <dcterms:modified xsi:type="dcterms:W3CDTF">2018-05-08T04:36:39Z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